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140" y="72"/>
      </p:cViewPr>
      <p:guideLst>
        <p:guide orient="horz" pos="2160"/>
        <p:guide pos="386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 units="1/cm"/>
          <inkml:channelProperty channel="Y" name="resolution" value="28" units="1/cm"/>
        </inkml:channelProperties>
      </inkml:inkSource>
      <inkml:timestamp xml:id="ts0" timeString="2012-04-09T12:53: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0 126,'0'0,"50"0,24 0,1 0,-1 0,0 24,100 0,-25 0,-25 24,25-24,-74-24,-1 24,-24-24,24 0,-74 0,50 0,-25 0,-25 0,24 0,-24 0,25 0,-25 0,25 0,0 0,0 0,24 0,-24 0,25 0,-1 0,1 0,24 0,-24 0,0 0,-1 0,1 0,0 0,-1 0,1 0,-1 0,1 0,-25 0,25 0,-1 0,-24 0,0 0,0 0,-1 0,1 0,25 0,-25 0,0 0,-1 0,26 0,-25-24,0 0,49 24,-49 0,0-24,24 0,26 24,-75-24,49 24,1-24,24 0,-24 24,0 0,-50-24,0 0,49 24,1-23,-25-1,24 24,-49 0,25 0,0 0,0 0,25 0,-26 0,1 0,25-24,-50 0,25 24,-25 0,24 0,1 24,25-24,-25 0,0 24,-1-24,26 24,0-1,-50-23,49 48,-24-48,-25 0,25 24</inkml:trace>
  <inkml:trace contextRef="#ctx0" brushRef="#br0">25 31,'0'0,"50"0,-1 0,-24 0,0 0,49 0,-24 0,-25 0,24 0,-24 0,0 0,-25 0,25 0,0 0,-1 0,26 0,-50 0,50 0,-1 0,1 0,24 24,-49-24,0 0,0 0,24 0,-24 0,0 0,-25 0,25 0,-25 0,25 0,-25 0,25 0,-1 0,-24 0,25 0,-25 0,25 0,0 0,0 0,-1 0,1 0,-25 0,25 0,0 0,-25 0,25 0,0 0,-25 0,24 0,-24 0,25 0,-25 0,25 0,0 0,-25 0,25 0,-25 0,24 0,1 0,0 0,25 0,-1 0,-24 0,0 0,25 0,-26 0,1 0,0 0,0 0,0 0,-1 0,26 0,-50 0,25 0,0 0,0 0,-1 0,1 0,-25 0,25 0,-25 0,25 0,-25 0,25 0,-1 0,-24 0,25 0,-25 0,25 0,-25 0,25 0,-25 0,25 0,0 0,-1 0,-24 0,25 0,0 0,0 0,-25 0,25 0,-25 0,24 0,-24 0,25 0,0 0,-25 0,25 0,-25 0,0 0,0 0,25 0,-50 0,25 0,25 0,-25 0,25 0,-25 0,24 0,-24 0,25 0,0 0,-25 0,25 0,-25 0,25 0,-1 0,1 0,0 0,-25 0,25 0,0 0,-25 0,24 0,-24 0,50 0,-50 0,25 0,0 0,-25 0,49 0,1 0,-25 0,24 23,1 1,0-24,-50 24,25-24,-25 0,24 0,26 0,-50 0,25 0,-25 0,25 0,-1 0,26 0,-25 0,0 0,24 0,1 0,-25 0,0 0,-1 0,1 0,0 0,-25 0,25 0,25-24,24 24,0 0,1 0,-1 0,50 0,-49 0,-50 0,-1-24</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 units="1/cm"/>
          <inkml:channelProperty channel="Y" name="resolution" value="28" units="1/cm"/>
        </inkml:channelProperties>
      </inkml:inkSource>
      <inkml:timestamp xml:id="ts0" timeString="2012-04-09T12:53: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0-1,'25'0,"49"0,26 0,-51 0,50 0,-24 0,-26 0,26 0,-25 0,-26 0,1 0,-25 0,25 0,-25 0,25 0,0 0,-1 0,26 0,-25 0,25 0,-1 0,1 0,-25 0,24 0,-24 0,0 0,-25 0,25 0,-1 0,-24 0,25 0,0 0,0 0,0 0,49 0,-24 0,-1 0,1 0,0 0,24 0,-24 0,-1 0,1 0,0 0,-50 0,25 0,-25 0,24 0,1 0,25 0,-1 0,-24 0,0 0,25 0,-26 0,1 0,0 0,25 0,-25 0,-1 0,26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768" units="cm"/>
        </inkml:traceFormat>
        <inkml:channelProperties>
          <inkml:channelProperty channel="X" name="resolution" value="28" units="1/cm"/>
          <inkml:channelProperty channel="Y" name="resolution" value="28" units="1/cm"/>
        </inkml:channelProperties>
      </inkml:inkSource>
      <inkml:timestamp xml:id="ts0" timeString="2012-04-09T12:53: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0-1,'50'0,"74"0,-50 0,0 0,1 0,-1 0,1 0,-1 0,-24 0,-25 0,-1 0,1 0,-25 0,25 0,0 0,-25 0,25 0,-25 0,24 0,1 0,0 0,-25 0,25 0,-25 0,25 0,-25 0,24 0,1 0,0 0,0 0,0 0,-1 0,1 0,0 0,0 0,0 0,-1 0,-24 0,25 0,0 0,0 0,0 0,-1 0,1 0,25 0,-25 0,-1 0,26 0,-50 0,50 0,-26 0,-24 0,25 0,-25 0,25 0,0 0,0 0,-25 0,49 0,-49 0,50 0,-25 0,-25 0,25 0,-1 0,1 0,25 0,-25 0,-1 0,26 0,0 0,-1 0,-24 0,0 0,24 0,-49 0,25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p:cNvSpPr>
          <p:nvPr/>
        </p:nvSpPr>
        <p:spPr>
          <a:xfrm>
            <a:off x="3849688" y="9378950"/>
            <a:ext cx="2946400" cy="493713"/>
          </a:xfrm>
          <a:prstGeom prst="rect">
            <a:avLst/>
          </a:prstGeom>
          <a:noFill/>
          <a:ln w="9525">
            <a:noFill/>
          </a:ln>
        </p:spPr>
        <p:txBody>
          <a:bodyPr anchor="b" anchorCtr="0"/>
          <a:lstStyle/>
          <a:p>
            <a:pPr lvl="0" algn="r"/>
            <a:fld id="{9A0DB2DC-4C9A-4742-B13C-FB6460FD3503}" type="slidenum">
              <a:rPr lang="en-US" altLang="zh-CN" dirty="0"/>
              <a:t>1</a:t>
            </a:fld>
            <a:endParaRPr lang="en-US" altLang="zh-CN" dirty="0"/>
          </a:p>
        </p:txBody>
      </p:sp>
      <p:sp>
        <p:nvSpPr>
          <p:cNvPr id="7170" name="Rectangle 2"/>
          <p:cNvSpPr>
            <a:spLocks noGrp="1" noRot="1" noChangeAspect="1" noTextEdit="1"/>
          </p:cNvSpPr>
          <p:nvPr>
            <p:ph type="sldImg"/>
          </p:nvPr>
        </p:nvSpPr>
        <p:spPr/>
      </p:sp>
      <p:sp>
        <p:nvSpPr>
          <p:cNvPr id="7171" name="Rectangle 3"/>
          <p:cNvSpPr>
            <a:spLocks noGrp="1"/>
          </p:cNvSpPr>
          <p:nvPr>
            <p:ph type="body"/>
          </p:nvPr>
        </p:nvSpPr>
        <p:spPr>
          <a:xfrm>
            <a:off x="906463" y="4691063"/>
            <a:ext cx="4984750" cy="4443412"/>
          </a:xfrm>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a:xfrm>
            <a:off x="679450" y="4691063"/>
            <a:ext cx="5438775" cy="4443412"/>
          </a:xfrm>
        </p:spPr>
        <p:txBody>
          <a:bodyPr wrap="square" lIns="91440" tIns="45720" rIns="91440" bIns="45720" anchor="t" anchorCtr="0"/>
          <a:lstStyle/>
          <a:p>
            <a:pPr lvl="0"/>
            <a:endParaRPr lang="zh-CN" altLang="en-US" dirty="0"/>
          </a:p>
        </p:txBody>
      </p:sp>
      <p:sp>
        <p:nvSpPr>
          <p:cNvPr id="30723" name="灯片编号占位符 3"/>
          <p:cNvSpPr txBox="1">
            <a:spLocks noGrp="1"/>
          </p:cNvSpPr>
          <p:nvPr>
            <p:ph type="sldNum" sz="quarter"/>
          </p:nvPr>
        </p:nvSpPr>
        <p:spPr>
          <a:xfrm>
            <a:off x="3849688" y="9378950"/>
            <a:ext cx="2946400" cy="493713"/>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dirty="0"/>
              <a:t>23</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p:sp>
      <p:sp>
        <p:nvSpPr>
          <p:cNvPr id="41986" name="文本占位符 2"/>
          <p:cNvSpPr>
            <a:spLocks noGrp="1"/>
          </p:cNvSpPr>
          <p:nvPr>
            <p:ph type="body"/>
          </p:nvPr>
        </p:nvSpPr>
        <p:spPr>
          <a:xfrm>
            <a:off x="679450" y="4691063"/>
            <a:ext cx="5438775" cy="4443412"/>
          </a:xfrm>
        </p:spPr>
        <p:txBody>
          <a:bodyPr wrap="square" lIns="91440" tIns="45720" rIns="91440" bIns="45720" anchor="t" anchorCtr="0"/>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2024/5/31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2024/5/31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2024/5/31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文本占位符 2"/>
          <p:cNvSpPr>
            <a:spLocks noGrp="1"/>
          </p:cNvSpPr>
          <p:nvPr>
            <p:ph type="body" sz="half" idx="1"/>
          </p:nvPr>
        </p:nvSpPr>
        <p:spPr>
          <a:xfrm>
            <a:off x="1117600" y="1825625"/>
            <a:ext cx="6908800" cy="4351338"/>
          </a:xfrm>
        </p:spPr>
        <p:txBody>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内容占位符 3"/>
          <p:cNvSpPr>
            <a:spLocks noGrp="1"/>
          </p:cNvSpPr>
          <p:nvPr>
            <p:ph sz="half" idx="2"/>
          </p:nvPr>
        </p:nvSpPr>
        <p:spPr>
          <a:xfrm>
            <a:off x="8229600" y="1825625"/>
            <a:ext cx="6908800" cy="4351338"/>
          </a:xfrm>
        </p:spPr>
        <p:txBody>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5" name="日期占位符 4"/>
          <p:cNvSpPr>
            <a:spLocks noGrp="1"/>
          </p:cNvSpPr>
          <p:nvPr>
            <p:ph type="dt" sz="half" idx="10"/>
          </p:nvPr>
        </p:nvSpPr>
        <p:spPr>
          <a:xfrm>
            <a:off x="611717" y="6315075"/>
            <a:ext cx="2700867" cy="315913"/>
          </a:xfrm>
          <a:prstGeom prst="rect">
            <a:avLst/>
          </a:prstGeom>
        </p:spPr>
        <p:txBody>
          <a:bodyPr vert="horz" lIns="91440" tIns="45720" rIns="91440" bIns="45720" rtlCol="0" anchor="ctr">
            <a:normAutofit/>
          </a:bodyPr>
          <a:lstStyle/>
          <a:p>
            <a:pPr fontAlgn="base"/>
            <a:fld id="{AC1B7B3F-A56B-4310-A966-BD55D80449F1}" type="datetimeFigureOut">
              <a:rPr lang="zh-CN" altLang="en-US" sz="750" strike="noStrike" noProof="1" smtClean="0">
                <a:latin typeface="Times New Roman" panose="02020603050405020304" pitchFamily="18" charset="0"/>
                <a:ea typeface="宋体" panose="02010600030101010101" pitchFamily="2" charset="-122"/>
                <a:cs typeface="+mn-cs"/>
              </a:rPr>
              <a:t>2024/5/31</a:t>
            </a:fld>
            <a:endParaRPr lang="zh-CN" altLang="en-US" strike="noStrike" noProof="1"/>
          </a:p>
        </p:txBody>
      </p:sp>
      <p:sp>
        <p:nvSpPr>
          <p:cNvPr id="6" name="页脚占位符 5"/>
          <p:cNvSpPr>
            <a:spLocks noGrp="1"/>
          </p:cNvSpPr>
          <p:nvPr>
            <p:ph type="ftr" sz="quarter" idx="11"/>
          </p:nvPr>
        </p:nvSpPr>
        <p:spPr>
          <a:xfrm>
            <a:off x="4116917" y="6315075"/>
            <a:ext cx="3958167"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nvPr>
        </p:nvSpPr>
        <p:spPr>
          <a:xfrm>
            <a:off x="8877300" y="6315075"/>
            <a:ext cx="2700867" cy="315913"/>
          </a:xfrm>
          <a:prstGeom prst="rect">
            <a:avLst/>
          </a:prstGeom>
        </p:spPr>
        <p:txBody>
          <a:bodyPr vert="horz" lIns="91440" tIns="45720" rIns="91440" bIns="45720" rtlCol="0" anchor="ctr">
            <a:normAutofit/>
          </a:bodyPr>
          <a:lstStyle/>
          <a:p>
            <a:pPr fontAlgn="base"/>
            <a:fld id="{73127340-2293-49D2-96F1-6E7BF0C8FD9C}" type="slidenum">
              <a:rPr lang="zh-CN" altLang="en-US" sz="750" strike="noStrike" noProof="1" smtClean="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
      <p:transition spd="slow">
        <p:wipe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2024/5/31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2024/5/31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2024/5/31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2024/5/31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2024/5/31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2024/5/31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2024/5/31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2024/5/31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2024/5/31</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23.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5.bin"/></Relationships>
</file>

<file path=ppt/slides/_rels/slide100.x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oleObject" Target="../embeddings/oleObject308.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oleObject" Target="../embeddings/oleObject28.bin"/><Relationship Id="rId5" Type="http://schemas.openxmlformats.org/officeDocument/2006/relationships/image" Target="../media/image30.w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9.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0.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5" Type="http://schemas.openxmlformats.org/officeDocument/2006/relationships/image" Target="../media/image35.wmf"/><Relationship Id="rId4" Type="http://schemas.openxmlformats.org/officeDocument/2006/relationships/oleObject" Target="../embeddings/oleObject32.bin"/><Relationship Id="rId9" Type="http://schemas.openxmlformats.org/officeDocument/2006/relationships/image" Target="../media/image37.wmf"/></Relationships>
</file>

<file path=ppt/slides/_rels/slide15.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8.bin"/><Relationship Id="rId18" Type="http://schemas.openxmlformats.org/officeDocument/2006/relationships/image" Target="../media/image43.wmf"/><Relationship Id="rId3" Type="http://schemas.openxmlformats.org/officeDocument/2006/relationships/audio" Target="../media/audio1.wav"/><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40.wmf"/><Relationship Id="rId17" Type="http://schemas.openxmlformats.org/officeDocument/2006/relationships/oleObject" Target="../embeddings/oleObject40.bin"/><Relationship Id="rId2" Type="http://schemas.openxmlformats.org/officeDocument/2006/relationships/audio" Target="../media/audio4.wav"/><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slideLayout" Target="../slideLayouts/slideLayout7.xml"/><Relationship Id="rId6" Type="http://schemas.openxmlformats.org/officeDocument/2006/relationships/audio" Target="../media/audio7.wav"/><Relationship Id="rId11" Type="http://schemas.openxmlformats.org/officeDocument/2006/relationships/oleObject" Target="../embeddings/oleObject37.bin"/><Relationship Id="rId5" Type="http://schemas.openxmlformats.org/officeDocument/2006/relationships/audio" Target="../media/audio6.wav"/><Relationship Id="rId15" Type="http://schemas.openxmlformats.org/officeDocument/2006/relationships/oleObject" Target="../embeddings/oleObject39.bin"/><Relationship Id="rId10" Type="http://schemas.openxmlformats.org/officeDocument/2006/relationships/image" Target="../media/image39.wmf"/><Relationship Id="rId19" Type="http://schemas.openxmlformats.org/officeDocument/2006/relationships/oleObject" Target="../embeddings/oleObject41.bin"/><Relationship Id="rId4" Type="http://schemas.openxmlformats.org/officeDocument/2006/relationships/audio" Target="../media/audio3.wav"/><Relationship Id="rId9" Type="http://schemas.openxmlformats.org/officeDocument/2006/relationships/oleObject" Target="../embeddings/oleObject36.bin"/><Relationship Id="rId14" Type="http://schemas.openxmlformats.org/officeDocument/2006/relationships/image" Target="../media/image41.wmf"/><Relationship Id="rId22" Type="http://schemas.openxmlformats.org/officeDocument/2006/relationships/image" Target="../media/image4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2.emf"/><Relationship Id="rId18" Type="http://schemas.openxmlformats.org/officeDocument/2006/relationships/oleObject" Target="../embeddings/oleObject52.bin"/><Relationship Id="rId3" Type="http://schemas.openxmlformats.org/officeDocument/2006/relationships/image" Target="../media/image47.emf"/><Relationship Id="rId21" Type="http://schemas.openxmlformats.org/officeDocument/2006/relationships/image" Target="../media/image56.emf"/><Relationship Id="rId7" Type="http://schemas.openxmlformats.org/officeDocument/2006/relationships/image" Target="../media/image49.emf"/><Relationship Id="rId12" Type="http://schemas.openxmlformats.org/officeDocument/2006/relationships/oleObject" Target="../embeddings/oleObject49.bin"/><Relationship Id="rId17" Type="http://schemas.openxmlformats.org/officeDocument/2006/relationships/image" Target="../media/image54.emf"/><Relationship Id="rId2" Type="http://schemas.openxmlformats.org/officeDocument/2006/relationships/oleObject" Target="../embeddings/oleObject44.bin"/><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46.bin"/><Relationship Id="rId11" Type="http://schemas.openxmlformats.org/officeDocument/2006/relationships/image" Target="../media/image51.emf"/><Relationship Id="rId5" Type="http://schemas.openxmlformats.org/officeDocument/2006/relationships/image" Target="../media/image48.emf"/><Relationship Id="rId15" Type="http://schemas.openxmlformats.org/officeDocument/2006/relationships/image" Target="../media/image53.emf"/><Relationship Id="rId23" Type="http://schemas.openxmlformats.org/officeDocument/2006/relationships/image" Target="../media/image57.emf"/><Relationship Id="rId10" Type="http://schemas.openxmlformats.org/officeDocument/2006/relationships/oleObject" Target="../embeddings/oleObject48.bin"/><Relationship Id="rId19" Type="http://schemas.openxmlformats.org/officeDocument/2006/relationships/image" Target="../media/image55.emf"/><Relationship Id="rId4" Type="http://schemas.openxmlformats.org/officeDocument/2006/relationships/oleObject" Target="../embeddings/oleObject45.bin"/><Relationship Id="rId9" Type="http://schemas.openxmlformats.org/officeDocument/2006/relationships/image" Target="../media/image50.emf"/><Relationship Id="rId14" Type="http://schemas.openxmlformats.org/officeDocument/2006/relationships/oleObject" Target="../embeddings/oleObject50.bin"/><Relationship Id="rId22" Type="http://schemas.openxmlformats.org/officeDocument/2006/relationships/oleObject" Target="../embeddings/oleObject5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8.emf"/><Relationship Id="rId7" Type="http://schemas.openxmlformats.org/officeDocument/2006/relationships/image" Target="../media/image60.emf"/><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5" Type="http://schemas.openxmlformats.org/officeDocument/2006/relationships/image" Target="../media/image59.emf"/><Relationship Id="rId4" Type="http://schemas.openxmlformats.org/officeDocument/2006/relationships/oleObject" Target="../embeddings/oleObject56.bin"/><Relationship Id="rId9" Type="http://schemas.openxmlformats.org/officeDocument/2006/relationships/image" Target="../media/image61.emf"/></Relationships>
</file>

<file path=ppt/slides/_rels/slide19.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3.bin"/><Relationship Id="rId3" Type="http://schemas.openxmlformats.org/officeDocument/2006/relationships/audio" Target="../media/audio8.wav"/><Relationship Id="rId7" Type="http://schemas.openxmlformats.org/officeDocument/2006/relationships/oleObject" Target="../embeddings/oleObject60.bin"/><Relationship Id="rId12" Type="http://schemas.openxmlformats.org/officeDocument/2006/relationships/image" Target="../media/image65.wmf"/><Relationship Id="rId2" Type="http://schemas.openxmlformats.org/officeDocument/2006/relationships/audio" Target="../media/audio4.wav"/><Relationship Id="rId16" Type="http://schemas.openxmlformats.org/officeDocument/2006/relationships/image" Target="../media/image38.wmf"/><Relationship Id="rId1" Type="http://schemas.openxmlformats.org/officeDocument/2006/relationships/slideLayout" Target="../slideLayouts/slideLayout7.xml"/><Relationship Id="rId6" Type="http://schemas.openxmlformats.org/officeDocument/2006/relationships/image" Target="../media/image62.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64.wmf"/><Relationship Id="rId4" Type="http://schemas.openxmlformats.org/officeDocument/2006/relationships/audio" Target="../media/audio3.wav"/><Relationship Id="rId9" Type="http://schemas.openxmlformats.org/officeDocument/2006/relationships/oleObject" Target="../embeddings/oleObject61.bin"/><Relationship Id="rId14" Type="http://schemas.openxmlformats.org/officeDocument/2006/relationships/image" Target="../media/image66.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65.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66.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1.bin"/><Relationship Id="rId18" Type="http://schemas.openxmlformats.org/officeDocument/2006/relationships/image" Target="../media/image75.wmf"/><Relationship Id="rId3" Type="http://schemas.openxmlformats.org/officeDocument/2006/relationships/audio" Target="../media/audio1.wav"/><Relationship Id="rId7" Type="http://schemas.openxmlformats.org/officeDocument/2006/relationships/oleObject" Target="../embeddings/oleObject68.bin"/><Relationship Id="rId12" Type="http://schemas.openxmlformats.org/officeDocument/2006/relationships/image" Target="../media/image72.wmf"/><Relationship Id="rId17" Type="http://schemas.openxmlformats.org/officeDocument/2006/relationships/oleObject" Target="../embeddings/oleObject73.bin"/><Relationship Id="rId2" Type="http://schemas.openxmlformats.org/officeDocument/2006/relationships/audio" Target="../media/audio4.wav"/><Relationship Id="rId16" Type="http://schemas.openxmlformats.org/officeDocument/2006/relationships/image" Target="../media/image74.wmf"/><Relationship Id="rId1" Type="http://schemas.openxmlformats.org/officeDocument/2006/relationships/slideLayout" Target="../slideLayouts/slideLayout7.xml"/><Relationship Id="rId6" Type="http://schemas.openxmlformats.org/officeDocument/2006/relationships/image" Target="../media/image69.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1.wmf"/><Relationship Id="rId4" Type="http://schemas.openxmlformats.org/officeDocument/2006/relationships/audio" Target="../media/audio2.wav"/><Relationship Id="rId9" Type="http://schemas.openxmlformats.org/officeDocument/2006/relationships/oleObject" Target="../embeddings/oleObject69.bin"/><Relationship Id="rId14" Type="http://schemas.openxmlformats.org/officeDocument/2006/relationships/image" Target="../media/image73.wmf"/></Relationships>
</file>

<file path=ppt/slides/_rels/slide23.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7.bin"/><Relationship Id="rId18" Type="http://schemas.openxmlformats.org/officeDocument/2006/relationships/image" Target="../media/image81.wmf"/><Relationship Id="rId3" Type="http://schemas.openxmlformats.org/officeDocument/2006/relationships/audio" Target="../media/audio1.wav"/><Relationship Id="rId21" Type="http://schemas.openxmlformats.org/officeDocument/2006/relationships/oleObject" Target="../embeddings/oleObject81.bin"/><Relationship Id="rId7" Type="http://schemas.openxmlformats.org/officeDocument/2006/relationships/oleObject" Target="../embeddings/oleObject74.bin"/><Relationship Id="rId12" Type="http://schemas.openxmlformats.org/officeDocument/2006/relationships/image" Target="../media/image78.wmf"/><Relationship Id="rId17" Type="http://schemas.openxmlformats.org/officeDocument/2006/relationships/oleObject" Target="../embeddings/oleObject79.bin"/><Relationship Id="rId2" Type="http://schemas.openxmlformats.org/officeDocument/2006/relationships/notesSlide" Target="../notesSlides/notesSlide3.xml"/><Relationship Id="rId16" Type="http://schemas.openxmlformats.org/officeDocument/2006/relationships/image" Target="../media/image80.wmf"/><Relationship Id="rId20" Type="http://schemas.openxmlformats.org/officeDocument/2006/relationships/image" Target="../media/image82.wmf"/><Relationship Id="rId1" Type="http://schemas.openxmlformats.org/officeDocument/2006/relationships/slideLayout" Target="../slideLayouts/slideLayout7.xml"/><Relationship Id="rId6" Type="http://schemas.openxmlformats.org/officeDocument/2006/relationships/audio" Target="../media/audio3.wav"/><Relationship Id="rId11" Type="http://schemas.openxmlformats.org/officeDocument/2006/relationships/oleObject" Target="../embeddings/oleObject76.bin"/><Relationship Id="rId24" Type="http://schemas.openxmlformats.org/officeDocument/2006/relationships/image" Target="../media/image84.wmf"/><Relationship Id="rId5" Type="http://schemas.openxmlformats.org/officeDocument/2006/relationships/audio" Target="../media/audio8.wav"/><Relationship Id="rId15" Type="http://schemas.openxmlformats.org/officeDocument/2006/relationships/oleObject" Target="../embeddings/oleObject78.bin"/><Relationship Id="rId23" Type="http://schemas.openxmlformats.org/officeDocument/2006/relationships/oleObject" Target="../embeddings/oleObject82.bin"/><Relationship Id="rId10" Type="http://schemas.openxmlformats.org/officeDocument/2006/relationships/image" Target="../media/image77.wmf"/><Relationship Id="rId19" Type="http://schemas.openxmlformats.org/officeDocument/2006/relationships/oleObject" Target="../embeddings/oleObject80.bin"/><Relationship Id="rId4" Type="http://schemas.openxmlformats.org/officeDocument/2006/relationships/audio" Target="../media/audio2.wav"/><Relationship Id="rId9" Type="http://schemas.openxmlformats.org/officeDocument/2006/relationships/oleObject" Target="../embeddings/oleObject75.bin"/><Relationship Id="rId14" Type="http://schemas.openxmlformats.org/officeDocument/2006/relationships/image" Target="../media/image79.wmf"/><Relationship Id="rId22" Type="http://schemas.openxmlformats.org/officeDocument/2006/relationships/image" Target="../media/image83.wmf"/></Relationships>
</file>

<file path=ppt/slides/_rels/slide24.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83.bin"/><Relationship Id="rId1" Type="http://schemas.openxmlformats.org/officeDocument/2006/relationships/slideLayout" Target="../slideLayouts/slideLayout7.xml"/><Relationship Id="rId5" Type="http://schemas.openxmlformats.org/officeDocument/2006/relationships/image" Target="../media/image86.wmf"/><Relationship Id="rId4" Type="http://schemas.openxmlformats.org/officeDocument/2006/relationships/oleObject" Target="../embeddings/oleObject84.bin"/></Relationships>
</file>

<file path=ppt/slides/_rels/slide25.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85.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oleObject" Target="../embeddings/oleObject86.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87.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3.wmf"/><Relationship Id="rId3" Type="http://schemas.openxmlformats.org/officeDocument/2006/relationships/audio" Target="../media/audio2.wav"/><Relationship Id="rId7" Type="http://schemas.openxmlformats.org/officeDocument/2006/relationships/image" Target="../media/image90.wmf"/><Relationship Id="rId12" Type="http://schemas.openxmlformats.org/officeDocument/2006/relationships/oleObject" Target="../embeddings/oleObject91.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oleObject" Target="../embeddings/oleObject88.bin"/><Relationship Id="rId11" Type="http://schemas.openxmlformats.org/officeDocument/2006/relationships/image" Target="../media/image92.wmf"/><Relationship Id="rId5" Type="http://schemas.openxmlformats.org/officeDocument/2006/relationships/audio" Target="../media/audio3.wav"/><Relationship Id="rId15" Type="http://schemas.openxmlformats.org/officeDocument/2006/relationships/image" Target="../media/image94.wmf"/><Relationship Id="rId10" Type="http://schemas.openxmlformats.org/officeDocument/2006/relationships/oleObject" Target="../embeddings/oleObject90.bin"/><Relationship Id="rId4" Type="http://schemas.openxmlformats.org/officeDocument/2006/relationships/audio" Target="../media/audio4.wav"/><Relationship Id="rId9" Type="http://schemas.openxmlformats.org/officeDocument/2006/relationships/image" Target="../media/image91.wmf"/><Relationship Id="rId14" Type="http://schemas.openxmlformats.org/officeDocument/2006/relationships/oleObject" Target="../embeddings/oleObject92.bin"/></Relationships>
</file>

<file path=ppt/slides/_rels/slide29.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oleObject" Target="../embeddings/oleObject93.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oleObject" Target="../embeddings/oleObject94.bin"/><Relationship Id="rId1" Type="http://schemas.openxmlformats.org/officeDocument/2006/relationships/slideLayout" Target="../slideLayouts/slideLayout7.xml"/><Relationship Id="rId5" Type="http://schemas.openxmlformats.org/officeDocument/2006/relationships/image" Target="../media/image97.wmf"/><Relationship Id="rId4" Type="http://schemas.openxmlformats.org/officeDocument/2006/relationships/oleObject" Target="../embeddings/oleObject95.bin"/></Relationships>
</file>

<file path=ppt/slides/_rels/slide31.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oleObject" Target="../embeddings/oleObject96.bin"/><Relationship Id="rId1" Type="http://schemas.openxmlformats.org/officeDocument/2006/relationships/slideLayout" Target="../slideLayouts/slideLayout7.xml"/><Relationship Id="rId5" Type="http://schemas.openxmlformats.org/officeDocument/2006/relationships/image" Target="../media/image99.wmf"/><Relationship Id="rId4" Type="http://schemas.openxmlformats.org/officeDocument/2006/relationships/oleObject" Target="../embeddings/oleObject97.bin"/></Relationships>
</file>

<file path=ppt/slides/_rels/slide32.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98.bin"/><Relationship Id="rId1" Type="http://schemas.openxmlformats.org/officeDocument/2006/relationships/slideLayout" Target="../slideLayouts/slideLayout7.xml"/><Relationship Id="rId5" Type="http://schemas.openxmlformats.org/officeDocument/2006/relationships/image" Target="../media/image101.wmf"/><Relationship Id="rId4" Type="http://schemas.openxmlformats.org/officeDocument/2006/relationships/oleObject" Target="../embeddings/oleObject9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102.wmf"/><Relationship Id="rId7" Type="http://schemas.openxmlformats.org/officeDocument/2006/relationships/image" Target="../media/image104.wmf"/><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102.bin"/><Relationship Id="rId11" Type="http://schemas.openxmlformats.org/officeDocument/2006/relationships/image" Target="../media/image106.wmf"/><Relationship Id="rId5" Type="http://schemas.openxmlformats.org/officeDocument/2006/relationships/image" Target="../media/image103.w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105.wmf"/></Relationships>
</file>

<file path=ppt/slides/_rels/slide34.x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oleObject" Target="../embeddings/oleObject105.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oleObject" Target="../embeddings/oleObject106.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oleObject" Target="../embeddings/oleObject107.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oleObject" Target="../embeddings/oleObject108.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oleObject" Target="../embeddings/oleObject109.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6.wmf"/><Relationship Id="rId3" Type="http://schemas.openxmlformats.org/officeDocument/2006/relationships/audio" Target="../media/audio4.wav"/><Relationship Id="rId7" Type="http://schemas.openxmlformats.org/officeDocument/2006/relationships/image" Target="../media/image113.wmf"/><Relationship Id="rId12" Type="http://schemas.openxmlformats.org/officeDocument/2006/relationships/oleObject" Target="../embeddings/oleObject114.bin"/><Relationship Id="rId17" Type="http://schemas.openxmlformats.org/officeDocument/2006/relationships/image" Target="../media/image118.wmf"/><Relationship Id="rId2" Type="http://schemas.openxmlformats.org/officeDocument/2006/relationships/audio" Target="../media/audio1.wav"/><Relationship Id="rId16" Type="http://schemas.openxmlformats.org/officeDocument/2006/relationships/oleObject" Target="../embeddings/oleObject116.bin"/><Relationship Id="rId1" Type="http://schemas.openxmlformats.org/officeDocument/2006/relationships/slideLayout" Target="../slideLayouts/slideLayout7.xml"/><Relationship Id="rId6" Type="http://schemas.openxmlformats.org/officeDocument/2006/relationships/oleObject" Target="../embeddings/oleObject111.bin"/><Relationship Id="rId11" Type="http://schemas.openxmlformats.org/officeDocument/2006/relationships/image" Target="../media/image115.wmf"/><Relationship Id="rId5" Type="http://schemas.openxmlformats.org/officeDocument/2006/relationships/image" Target="../media/image112.wmf"/><Relationship Id="rId15" Type="http://schemas.openxmlformats.org/officeDocument/2006/relationships/image" Target="../media/image117.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4.wmf"/><Relationship Id="rId14" Type="http://schemas.openxmlformats.org/officeDocument/2006/relationships/oleObject" Target="../embeddings/oleObject115.bin"/></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audio" Target="../media/audio2.wav"/><Relationship Id="rId7" Type="http://schemas.openxmlformats.org/officeDocument/2006/relationships/oleObject" Target="../embeddings/oleObject7.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audio" Target="../media/audio3.wav"/></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image" Target="../media/image119.jpeg"/><Relationship Id="rId7" Type="http://schemas.openxmlformats.org/officeDocument/2006/relationships/image" Target="../media/image121.wmf"/><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oleObject" Target="../embeddings/oleObject118.bin"/><Relationship Id="rId5" Type="http://schemas.openxmlformats.org/officeDocument/2006/relationships/image" Target="../media/image120.wmf"/><Relationship Id="rId4" Type="http://schemas.openxmlformats.org/officeDocument/2006/relationships/oleObject" Target="../embeddings/oleObject117.bin"/><Relationship Id="rId9" Type="http://schemas.openxmlformats.org/officeDocument/2006/relationships/image" Target="../media/image122.wmf"/></Relationships>
</file>

<file path=ppt/slides/_rels/slide41.x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oleObject" Target="../embeddings/oleObject120.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oleObject" Target="../embeddings/oleObject121.bin"/><Relationship Id="rId1" Type="http://schemas.openxmlformats.org/officeDocument/2006/relationships/slideLayout" Target="../slideLayouts/slideLayout7.xml"/><Relationship Id="rId5" Type="http://schemas.openxmlformats.org/officeDocument/2006/relationships/image" Target="../media/image127.wmf"/><Relationship Id="rId4" Type="http://schemas.openxmlformats.org/officeDocument/2006/relationships/oleObject" Target="../embeddings/oleObject122.bin"/></Relationships>
</file>

<file path=ppt/slides/_rels/slide46.xml.rels><?xml version="1.0" encoding="UTF-8" standalone="yes"?>
<Relationships xmlns="http://schemas.openxmlformats.org/package/2006/relationships"><Relationship Id="rId3" Type="http://schemas.openxmlformats.org/officeDocument/2006/relationships/image" Target="../media/image128.wmf"/><Relationship Id="rId7" Type="http://schemas.openxmlformats.org/officeDocument/2006/relationships/image" Target="../media/image130.wmf"/><Relationship Id="rId2"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25.bin"/><Relationship Id="rId5" Type="http://schemas.openxmlformats.org/officeDocument/2006/relationships/image" Target="../media/image129.wmf"/><Relationship Id="rId4" Type="http://schemas.openxmlformats.org/officeDocument/2006/relationships/oleObject" Target="../embeddings/oleObject124.bin"/></Relationships>
</file>

<file path=ppt/slides/_rels/slide47.x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oleObject" Target="../embeddings/oleObject126.bin"/><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oleObject" Target="../embeddings/oleObject127.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32.wmf"/><Relationship Id="rId7" Type="http://schemas.openxmlformats.org/officeDocument/2006/relationships/image" Target="../media/image134.wmf"/><Relationship Id="rId2" Type="http://schemas.openxmlformats.org/officeDocument/2006/relationships/oleObject" Target="../embeddings/oleObject128.bin"/><Relationship Id="rId1" Type="http://schemas.openxmlformats.org/officeDocument/2006/relationships/slideLayout" Target="../slideLayouts/slideLayout7.xml"/><Relationship Id="rId6" Type="http://schemas.openxmlformats.org/officeDocument/2006/relationships/oleObject" Target="../embeddings/oleObject130.bin"/><Relationship Id="rId5" Type="http://schemas.openxmlformats.org/officeDocument/2006/relationships/image" Target="../media/image133.wmf"/><Relationship Id="rId4" Type="http://schemas.openxmlformats.org/officeDocument/2006/relationships/oleObject" Target="../embeddings/oleObject129.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image" Target="../media/image135.wmf"/><Relationship Id="rId7" Type="http://schemas.openxmlformats.org/officeDocument/2006/relationships/image" Target="../media/image137.wmf"/><Relationship Id="rId2" Type="http://schemas.openxmlformats.org/officeDocument/2006/relationships/oleObject" Target="../embeddings/oleObject131.bin"/><Relationship Id="rId1" Type="http://schemas.openxmlformats.org/officeDocument/2006/relationships/slideLayout" Target="../slideLayouts/slideLayout7.xml"/><Relationship Id="rId6" Type="http://schemas.openxmlformats.org/officeDocument/2006/relationships/oleObject" Target="../embeddings/oleObject133.bin"/><Relationship Id="rId11" Type="http://schemas.openxmlformats.org/officeDocument/2006/relationships/image" Target="../media/image139.wmf"/><Relationship Id="rId5" Type="http://schemas.openxmlformats.org/officeDocument/2006/relationships/image" Target="../media/image136.w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38.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image" Target="../media/image145.wmf"/><Relationship Id="rId18" Type="http://schemas.openxmlformats.org/officeDocument/2006/relationships/oleObject" Target="../embeddings/oleObject144.bin"/><Relationship Id="rId3" Type="http://schemas.openxmlformats.org/officeDocument/2006/relationships/image" Target="../media/image140.wmf"/><Relationship Id="rId21" Type="http://schemas.openxmlformats.org/officeDocument/2006/relationships/image" Target="../media/image149.wmf"/><Relationship Id="rId7" Type="http://schemas.openxmlformats.org/officeDocument/2006/relationships/image" Target="../media/image142.wmf"/><Relationship Id="rId12" Type="http://schemas.openxmlformats.org/officeDocument/2006/relationships/oleObject" Target="../embeddings/oleObject141.bin"/><Relationship Id="rId17" Type="http://schemas.openxmlformats.org/officeDocument/2006/relationships/image" Target="../media/image147.wmf"/><Relationship Id="rId25" Type="http://schemas.openxmlformats.org/officeDocument/2006/relationships/image" Target="../media/image151.wmf"/><Relationship Id="rId2" Type="http://schemas.openxmlformats.org/officeDocument/2006/relationships/oleObject" Target="../embeddings/oleObject136.bin"/><Relationship Id="rId16" Type="http://schemas.openxmlformats.org/officeDocument/2006/relationships/oleObject" Target="../embeddings/oleObject143.bin"/><Relationship Id="rId20" Type="http://schemas.openxmlformats.org/officeDocument/2006/relationships/oleObject" Target="../embeddings/oleObject145.bin"/><Relationship Id="rId1" Type="http://schemas.openxmlformats.org/officeDocument/2006/relationships/slideLayout" Target="../slideLayouts/slideLayout7.xml"/><Relationship Id="rId6" Type="http://schemas.openxmlformats.org/officeDocument/2006/relationships/oleObject" Target="../embeddings/oleObject138.bin"/><Relationship Id="rId11" Type="http://schemas.openxmlformats.org/officeDocument/2006/relationships/image" Target="../media/image144.wmf"/><Relationship Id="rId24" Type="http://schemas.openxmlformats.org/officeDocument/2006/relationships/oleObject" Target="../embeddings/oleObject147.bin"/><Relationship Id="rId5" Type="http://schemas.openxmlformats.org/officeDocument/2006/relationships/image" Target="../media/image141.wmf"/><Relationship Id="rId15" Type="http://schemas.openxmlformats.org/officeDocument/2006/relationships/image" Target="../media/image146.wmf"/><Relationship Id="rId23" Type="http://schemas.openxmlformats.org/officeDocument/2006/relationships/image" Target="../media/image150.wmf"/><Relationship Id="rId10" Type="http://schemas.openxmlformats.org/officeDocument/2006/relationships/oleObject" Target="../embeddings/oleObject140.bin"/><Relationship Id="rId19" Type="http://schemas.openxmlformats.org/officeDocument/2006/relationships/image" Target="../media/image148.wmf"/><Relationship Id="rId4" Type="http://schemas.openxmlformats.org/officeDocument/2006/relationships/oleObject" Target="../embeddings/oleObject137.bin"/><Relationship Id="rId9" Type="http://schemas.openxmlformats.org/officeDocument/2006/relationships/image" Target="../media/image143.wmf"/><Relationship Id="rId14" Type="http://schemas.openxmlformats.org/officeDocument/2006/relationships/oleObject" Target="../embeddings/oleObject142.bin"/><Relationship Id="rId22" Type="http://schemas.openxmlformats.org/officeDocument/2006/relationships/oleObject" Target="../embeddings/oleObject146.bin"/></Relationships>
</file>

<file path=ppt/slides/_rels/slide52.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2.wmf"/><Relationship Id="rId7" Type="http://schemas.openxmlformats.org/officeDocument/2006/relationships/oleObject" Target="../embeddings/oleObject150.bin"/><Relationship Id="rId2" Type="http://schemas.openxmlformats.org/officeDocument/2006/relationships/oleObject" Target="../embeddings/oleObject148.bin"/><Relationship Id="rId1" Type="http://schemas.openxmlformats.org/officeDocument/2006/relationships/slideLayout" Target="../slideLayouts/slideLayout7.xml"/><Relationship Id="rId6" Type="http://schemas.openxmlformats.org/officeDocument/2006/relationships/image" Target="../media/image154.wmf"/><Relationship Id="rId5" Type="http://schemas.openxmlformats.org/officeDocument/2006/relationships/oleObject" Target="../embeddings/oleObject149.bin"/><Relationship Id="rId10" Type="http://schemas.openxmlformats.org/officeDocument/2006/relationships/image" Target="../media/image156.wmf"/><Relationship Id="rId4" Type="http://schemas.openxmlformats.org/officeDocument/2006/relationships/image" Target="../media/image153.png"/><Relationship Id="rId9" Type="http://schemas.openxmlformats.org/officeDocument/2006/relationships/oleObject" Target="../embeddings/oleObject151.bin"/></Relationships>
</file>

<file path=ppt/slides/_rels/slide53.x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oleObject" Target="../embeddings/oleObject152.bin"/><Relationship Id="rId1" Type="http://schemas.openxmlformats.org/officeDocument/2006/relationships/slideLayout" Target="../slideLayouts/slideLayout7.xml"/><Relationship Id="rId5" Type="http://schemas.openxmlformats.org/officeDocument/2006/relationships/image" Target="../media/image158.wmf"/><Relationship Id="rId4" Type="http://schemas.openxmlformats.org/officeDocument/2006/relationships/oleObject" Target="../embeddings/oleObject153.bin"/></Relationships>
</file>

<file path=ppt/slides/_rels/slide54.x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oleObject" Target="../embeddings/oleObject154.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oleObject" Target="../embeddings/oleObject155.bin"/><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61.wmf"/><Relationship Id="rId7" Type="http://schemas.openxmlformats.org/officeDocument/2006/relationships/image" Target="../media/image163.wmf"/><Relationship Id="rId2" Type="http://schemas.openxmlformats.org/officeDocument/2006/relationships/oleObject" Target="../embeddings/oleObject156.bin"/><Relationship Id="rId1" Type="http://schemas.openxmlformats.org/officeDocument/2006/relationships/slideLayout" Target="../slideLayouts/slideLayout7.xml"/><Relationship Id="rId6" Type="http://schemas.openxmlformats.org/officeDocument/2006/relationships/oleObject" Target="../embeddings/oleObject158.bin"/><Relationship Id="rId5" Type="http://schemas.openxmlformats.org/officeDocument/2006/relationships/image" Target="../media/image162.wmf"/><Relationship Id="rId4" Type="http://schemas.openxmlformats.org/officeDocument/2006/relationships/oleObject" Target="../embeddings/oleObject157.bin"/></Relationships>
</file>

<file path=ppt/slides/_rels/slide57.x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oleObject" Target="../embeddings/oleObject159.bin"/><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66.wmf"/><Relationship Id="rId7" Type="http://schemas.openxmlformats.org/officeDocument/2006/relationships/image" Target="../media/image168.wmf"/><Relationship Id="rId2" Type="http://schemas.openxmlformats.org/officeDocument/2006/relationships/oleObject" Target="../embeddings/oleObject160.bin"/><Relationship Id="rId1" Type="http://schemas.openxmlformats.org/officeDocument/2006/relationships/slideLayout" Target="../slideLayouts/slideLayout7.xml"/><Relationship Id="rId6" Type="http://schemas.openxmlformats.org/officeDocument/2006/relationships/oleObject" Target="../embeddings/oleObject162.bin"/><Relationship Id="rId5" Type="http://schemas.openxmlformats.org/officeDocument/2006/relationships/image" Target="../media/image167.wmf"/><Relationship Id="rId4" Type="http://schemas.openxmlformats.org/officeDocument/2006/relationships/oleObject" Target="../embeddings/oleObject161.bin"/></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3.jpeg"/><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4.wmf"/><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oleObject" Target="../embeddings/oleObject163.bin"/><Relationship Id="rId1" Type="http://schemas.openxmlformats.org/officeDocument/2006/relationships/slideLayout" Target="../slideLayouts/slideLayout7.xml"/><Relationship Id="rId5" Type="http://schemas.openxmlformats.org/officeDocument/2006/relationships/image" Target="../media/image170.png"/><Relationship Id="rId4" Type="http://schemas.openxmlformats.org/officeDocument/2006/relationships/customXml" Target="../ink/ink1.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image" Target="../media/image175.wmf"/><Relationship Id="rId18" Type="http://schemas.openxmlformats.org/officeDocument/2006/relationships/oleObject" Target="../embeddings/oleObject172.bin"/><Relationship Id="rId26" Type="http://schemas.openxmlformats.org/officeDocument/2006/relationships/oleObject" Target="../embeddings/oleObject176.bin"/><Relationship Id="rId3" Type="http://schemas.openxmlformats.org/officeDocument/2006/relationships/image" Target="../media/image170.wmf"/><Relationship Id="rId21" Type="http://schemas.openxmlformats.org/officeDocument/2006/relationships/image" Target="../media/image179.wmf"/><Relationship Id="rId7" Type="http://schemas.openxmlformats.org/officeDocument/2006/relationships/image" Target="../media/image172.wmf"/><Relationship Id="rId12" Type="http://schemas.openxmlformats.org/officeDocument/2006/relationships/oleObject" Target="../embeddings/oleObject169.bin"/><Relationship Id="rId17" Type="http://schemas.openxmlformats.org/officeDocument/2006/relationships/image" Target="../media/image177.wmf"/><Relationship Id="rId25" Type="http://schemas.openxmlformats.org/officeDocument/2006/relationships/image" Target="../media/image181.wmf"/><Relationship Id="rId2" Type="http://schemas.openxmlformats.org/officeDocument/2006/relationships/oleObject" Target="../embeddings/oleObject164.bin"/><Relationship Id="rId16" Type="http://schemas.openxmlformats.org/officeDocument/2006/relationships/oleObject" Target="../embeddings/oleObject171.bin"/><Relationship Id="rId20" Type="http://schemas.openxmlformats.org/officeDocument/2006/relationships/oleObject" Target="../embeddings/oleObject173.bin"/><Relationship Id="rId29" Type="http://schemas.openxmlformats.org/officeDocument/2006/relationships/image" Target="../media/image183.wmf"/><Relationship Id="rId1" Type="http://schemas.openxmlformats.org/officeDocument/2006/relationships/slideLayout" Target="../slideLayouts/slideLayout7.xml"/><Relationship Id="rId6" Type="http://schemas.openxmlformats.org/officeDocument/2006/relationships/oleObject" Target="../embeddings/oleObject166.bin"/><Relationship Id="rId11" Type="http://schemas.openxmlformats.org/officeDocument/2006/relationships/image" Target="../media/image174.wmf"/><Relationship Id="rId24" Type="http://schemas.openxmlformats.org/officeDocument/2006/relationships/oleObject" Target="../embeddings/oleObject175.bin"/><Relationship Id="rId5" Type="http://schemas.openxmlformats.org/officeDocument/2006/relationships/image" Target="../media/image171.wmf"/><Relationship Id="rId15" Type="http://schemas.openxmlformats.org/officeDocument/2006/relationships/image" Target="../media/image176.wmf"/><Relationship Id="rId23" Type="http://schemas.openxmlformats.org/officeDocument/2006/relationships/image" Target="../media/image180.wmf"/><Relationship Id="rId28" Type="http://schemas.openxmlformats.org/officeDocument/2006/relationships/oleObject" Target="../embeddings/oleObject177.bin"/><Relationship Id="rId10" Type="http://schemas.openxmlformats.org/officeDocument/2006/relationships/oleObject" Target="../embeddings/oleObject168.bin"/><Relationship Id="rId19" Type="http://schemas.openxmlformats.org/officeDocument/2006/relationships/image" Target="../media/image178.wmf"/><Relationship Id="rId4" Type="http://schemas.openxmlformats.org/officeDocument/2006/relationships/oleObject" Target="../embeddings/oleObject165.bin"/><Relationship Id="rId9" Type="http://schemas.openxmlformats.org/officeDocument/2006/relationships/image" Target="../media/image173.wmf"/><Relationship Id="rId14" Type="http://schemas.openxmlformats.org/officeDocument/2006/relationships/oleObject" Target="../embeddings/oleObject170.bin"/><Relationship Id="rId22" Type="http://schemas.openxmlformats.org/officeDocument/2006/relationships/oleObject" Target="../embeddings/oleObject174.bin"/><Relationship Id="rId27" Type="http://schemas.openxmlformats.org/officeDocument/2006/relationships/image" Target="../media/image182.wmf"/></Relationships>
</file>

<file path=ppt/slides/_rels/slide62.xml.rels><?xml version="1.0" encoding="UTF-8" standalone="yes"?>
<Relationships xmlns="http://schemas.openxmlformats.org/package/2006/relationships"><Relationship Id="rId3" Type="http://schemas.openxmlformats.org/officeDocument/2006/relationships/image" Target="../media/image184.wmf"/><Relationship Id="rId7" Type="http://schemas.openxmlformats.org/officeDocument/2006/relationships/image" Target="../media/image187.png"/><Relationship Id="rId2" Type="http://schemas.openxmlformats.org/officeDocument/2006/relationships/oleObject" Target="../embeddings/oleObject178.bin"/><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86.png"/><Relationship Id="rId4" Type="http://schemas.openxmlformats.org/officeDocument/2006/relationships/customXml" Target="../ink/ink2.xml"/></Relationships>
</file>

<file path=ppt/slides/_rels/slide63.x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oleObject" Target="../embeddings/oleObject179.bin"/><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oleObject" Target="../embeddings/oleObject180.bin"/><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191.emf"/><Relationship Id="rId18" Type="http://schemas.openxmlformats.org/officeDocument/2006/relationships/oleObject" Target="../embeddings/oleObject189.bin"/><Relationship Id="rId26" Type="http://schemas.openxmlformats.org/officeDocument/2006/relationships/oleObject" Target="../embeddings/oleObject193.bin"/><Relationship Id="rId3" Type="http://schemas.openxmlformats.org/officeDocument/2006/relationships/image" Target="../media/image187.wmf"/><Relationship Id="rId21" Type="http://schemas.openxmlformats.org/officeDocument/2006/relationships/image" Target="../media/image195.wmf"/><Relationship Id="rId7" Type="http://schemas.openxmlformats.org/officeDocument/2006/relationships/image" Target="../media/image171.wmf"/><Relationship Id="rId12" Type="http://schemas.openxmlformats.org/officeDocument/2006/relationships/oleObject" Target="../embeddings/oleObject186.bin"/><Relationship Id="rId17" Type="http://schemas.openxmlformats.org/officeDocument/2006/relationships/image" Target="../media/image193.emf"/><Relationship Id="rId25" Type="http://schemas.openxmlformats.org/officeDocument/2006/relationships/image" Target="../media/image175.wmf"/><Relationship Id="rId2" Type="http://schemas.openxmlformats.org/officeDocument/2006/relationships/oleObject" Target="../embeddings/oleObject181.bin"/><Relationship Id="rId16" Type="http://schemas.openxmlformats.org/officeDocument/2006/relationships/oleObject" Target="../embeddings/oleObject188.bin"/><Relationship Id="rId20" Type="http://schemas.openxmlformats.org/officeDocument/2006/relationships/oleObject" Target="../embeddings/oleObject190.bin"/><Relationship Id="rId1" Type="http://schemas.openxmlformats.org/officeDocument/2006/relationships/slideLayout" Target="../slideLayouts/slideLayout7.xml"/><Relationship Id="rId6" Type="http://schemas.openxmlformats.org/officeDocument/2006/relationships/oleObject" Target="../embeddings/oleObject183.bin"/><Relationship Id="rId11" Type="http://schemas.openxmlformats.org/officeDocument/2006/relationships/image" Target="../media/image190.emf"/><Relationship Id="rId24" Type="http://schemas.openxmlformats.org/officeDocument/2006/relationships/oleObject" Target="../embeddings/oleObject192.bin"/><Relationship Id="rId5" Type="http://schemas.openxmlformats.org/officeDocument/2006/relationships/image" Target="../media/image188.wmf"/><Relationship Id="rId15" Type="http://schemas.openxmlformats.org/officeDocument/2006/relationships/image" Target="../media/image192.emf"/><Relationship Id="rId23" Type="http://schemas.openxmlformats.org/officeDocument/2006/relationships/image" Target="../media/image196.wmf"/><Relationship Id="rId10" Type="http://schemas.openxmlformats.org/officeDocument/2006/relationships/oleObject" Target="../embeddings/oleObject185.bin"/><Relationship Id="rId19" Type="http://schemas.openxmlformats.org/officeDocument/2006/relationships/image" Target="../media/image194.emf"/><Relationship Id="rId4" Type="http://schemas.openxmlformats.org/officeDocument/2006/relationships/oleObject" Target="../embeddings/oleObject182.bin"/><Relationship Id="rId9" Type="http://schemas.openxmlformats.org/officeDocument/2006/relationships/image" Target="../media/image189.emf"/><Relationship Id="rId14" Type="http://schemas.openxmlformats.org/officeDocument/2006/relationships/oleObject" Target="../embeddings/oleObject187.bin"/><Relationship Id="rId22" Type="http://schemas.openxmlformats.org/officeDocument/2006/relationships/oleObject" Target="../embeddings/oleObject191.bin"/><Relationship Id="rId27" Type="http://schemas.openxmlformats.org/officeDocument/2006/relationships/image" Target="../media/image197.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97.bin"/><Relationship Id="rId13" Type="http://schemas.openxmlformats.org/officeDocument/2006/relationships/image" Target="../media/image201.wmf"/><Relationship Id="rId18" Type="http://schemas.openxmlformats.org/officeDocument/2006/relationships/oleObject" Target="../embeddings/oleObject202.bin"/><Relationship Id="rId3" Type="http://schemas.openxmlformats.org/officeDocument/2006/relationships/image" Target="../media/image187.wmf"/><Relationship Id="rId21" Type="http://schemas.openxmlformats.org/officeDocument/2006/relationships/image" Target="../media/image205.wmf"/><Relationship Id="rId7" Type="http://schemas.openxmlformats.org/officeDocument/2006/relationships/image" Target="../media/image179.wmf"/><Relationship Id="rId12" Type="http://schemas.openxmlformats.org/officeDocument/2006/relationships/oleObject" Target="../embeddings/oleObject199.bin"/><Relationship Id="rId17" Type="http://schemas.openxmlformats.org/officeDocument/2006/relationships/image" Target="../media/image203.wmf"/><Relationship Id="rId2" Type="http://schemas.openxmlformats.org/officeDocument/2006/relationships/oleObject" Target="../embeddings/oleObject194.bin"/><Relationship Id="rId16" Type="http://schemas.openxmlformats.org/officeDocument/2006/relationships/oleObject" Target="../embeddings/oleObject201.bin"/><Relationship Id="rId20" Type="http://schemas.openxmlformats.org/officeDocument/2006/relationships/oleObject" Target="../embeddings/oleObject203.bin"/><Relationship Id="rId1" Type="http://schemas.openxmlformats.org/officeDocument/2006/relationships/slideLayout" Target="../slideLayouts/slideLayout7.xml"/><Relationship Id="rId6" Type="http://schemas.openxmlformats.org/officeDocument/2006/relationships/oleObject" Target="../embeddings/oleObject196.bin"/><Relationship Id="rId11" Type="http://schemas.openxmlformats.org/officeDocument/2006/relationships/image" Target="../media/image200.wmf"/><Relationship Id="rId5" Type="http://schemas.openxmlformats.org/officeDocument/2006/relationships/image" Target="../media/image198.wmf"/><Relationship Id="rId15" Type="http://schemas.openxmlformats.org/officeDocument/2006/relationships/image" Target="../media/image202.wmf"/><Relationship Id="rId23" Type="http://schemas.openxmlformats.org/officeDocument/2006/relationships/image" Target="../media/image206.wmf"/><Relationship Id="rId10" Type="http://schemas.openxmlformats.org/officeDocument/2006/relationships/oleObject" Target="../embeddings/oleObject198.bin"/><Relationship Id="rId19" Type="http://schemas.openxmlformats.org/officeDocument/2006/relationships/image" Target="../media/image204.wmf"/><Relationship Id="rId4" Type="http://schemas.openxmlformats.org/officeDocument/2006/relationships/oleObject" Target="../embeddings/oleObject195.bin"/><Relationship Id="rId9" Type="http://schemas.openxmlformats.org/officeDocument/2006/relationships/image" Target="../media/image199.wmf"/><Relationship Id="rId14" Type="http://schemas.openxmlformats.org/officeDocument/2006/relationships/oleObject" Target="../embeddings/oleObject200.bin"/><Relationship Id="rId22" Type="http://schemas.openxmlformats.org/officeDocument/2006/relationships/oleObject" Target="../embeddings/oleObject204.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179.wmf"/><Relationship Id="rId3" Type="http://schemas.openxmlformats.org/officeDocument/2006/relationships/image" Target="../media/image187.wmf"/><Relationship Id="rId7" Type="http://schemas.openxmlformats.org/officeDocument/2006/relationships/image" Target="../media/image208.wmf"/><Relationship Id="rId12" Type="http://schemas.openxmlformats.org/officeDocument/2006/relationships/oleObject" Target="../embeddings/oleObject210.bin"/><Relationship Id="rId2" Type="http://schemas.openxmlformats.org/officeDocument/2006/relationships/oleObject" Target="../embeddings/oleObject205.bin"/><Relationship Id="rId1" Type="http://schemas.openxmlformats.org/officeDocument/2006/relationships/slideLayout" Target="../slideLayouts/slideLayout7.xml"/><Relationship Id="rId6" Type="http://schemas.openxmlformats.org/officeDocument/2006/relationships/oleObject" Target="../embeddings/oleObject207.bin"/><Relationship Id="rId11" Type="http://schemas.openxmlformats.org/officeDocument/2006/relationships/image" Target="../media/image210.wmf"/><Relationship Id="rId5" Type="http://schemas.openxmlformats.org/officeDocument/2006/relationships/image" Target="../media/image207.wmf"/><Relationship Id="rId15" Type="http://schemas.openxmlformats.org/officeDocument/2006/relationships/image" Target="../media/image211.wmf"/><Relationship Id="rId10" Type="http://schemas.openxmlformats.org/officeDocument/2006/relationships/oleObject" Target="../embeddings/oleObject209.bin"/><Relationship Id="rId4" Type="http://schemas.openxmlformats.org/officeDocument/2006/relationships/oleObject" Target="../embeddings/oleObject206.bin"/><Relationship Id="rId9" Type="http://schemas.openxmlformats.org/officeDocument/2006/relationships/image" Target="../media/image209.wmf"/><Relationship Id="rId14" Type="http://schemas.openxmlformats.org/officeDocument/2006/relationships/oleObject" Target="../embeddings/oleObject211.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15.bin"/><Relationship Id="rId13" Type="http://schemas.openxmlformats.org/officeDocument/2006/relationships/image" Target="../media/image215.wmf"/><Relationship Id="rId18" Type="http://schemas.openxmlformats.org/officeDocument/2006/relationships/oleObject" Target="../embeddings/oleObject220.bin"/><Relationship Id="rId3" Type="http://schemas.openxmlformats.org/officeDocument/2006/relationships/image" Target="../media/image198.wmf"/><Relationship Id="rId21" Type="http://schemas.openxmlformats.org/officeDocument/2006/relationships/image" Target="../media/image216.wmf"/><Relationship Id="rId7" Type="http://schemas.openxmlformats.org/officeDocument/2006/relationships/image" Target="../media/image212.wmf"/><Relationship Id="rId12" Type="http://schemas.openxmlformats.org/officeDocument/2006/relationships/oleObject" Target="../embeddings/oleObject217.bin"/><Relationship Id="rId17" Type="http://schemas.openxmlformats.org/officeDocument/2006/relationships/image" Target="../media/image196.wmf"/><Relationship Id="rId25" Type="http://schemas.openxmlformats.org/officeDocument/2006/relationships/image" Target="../media/image187.wmf"/><Relationship Id="rId2" Type="http://schemas.openxmlformats.org/officeDocument/2006/relationships/oleObject" Target="../embeddings/oleObject212.bin"/><Relationship Id="rId16" Type="http://schemas.openxmlformats.org/officeDocument/2006/relationships/oleObject" Target="../embeddings/oleObject219.bin"/><Relationship Id="rId20" Type="http://schemas.openxmlformats.org/officeDocument/2006/relationships/oleObject" Target="../embeddings/oleObject222.bin"/><Relationship Id="rId1" Type="http://schemas.openxmlformats.org/officeDocument/2006/relationships/slideLayout" Target="../slideLayouts/slideLayout7.xml"/><Relationship Id="rId6" Type="http://schemas.openxmlformats.org/officeDocument/2006/relationships/oleObject" Target="../embeddings/oleObject214.bin"/><Relationship Id="rId11" Type="http://schemas.openxmlformats.org/officeDocument/2006/relationships/image" Target="../media/image214.wmf"/><Relationship Id="rId24" Type="http://schemas.openxmlformats.org/officeDocument/2006/relationships/oleObject" Target="../embeddings/oleObject224.bin"/><Relationship Id="rId5" Type="http://schemas.openxmlformats.org/officeDocument/2006/relationships/image" Target="../media/image179.wmf"/><Relationship Id="rId15" Type="http://schemas.openxmlformats.org/officeDocument/2006/relationships/image" Target="../media/image188.wmf"/><Relationship Id="rId23" Type="http://schemas.openxmlformats.org/officeDocument/2006/relationships/image" Target="../media/image217.wmf"/><Relationship Id="rId10" Type="http://schemas.openxmlformats.org/officeDocument/2006/relationships/oleObject" Target="../embeddings/oleObject216.bin"/><Relationship Id="rId19" Type="http://schemas.openxmlformats.org/officeDocument/2006/relationships/oleObject" Target="../embeddings/oleObject221.bin"/><Relationship Id="rId4" Type="http://schemas.openxmlformats.org/officeDocument/2006/relationships/oleObject" Target="../embeddings/oleObject213.bin"/><Relationship Id="rId9" Type="http://schemas.openxmlformats.org/officeDocument/2006/relationships/image" Target="../media/image213.wmf"/><Relationship Id="rId14" Type="http://schemas.openxmlformats.org/officeDocument/2006/relationships/oleObject" Target="../embeddings/oleObject218.bin"/><Relationship Id="rId22" Type="http://schemas.openxmlformats.org/officeDocument/2006/relationships/oleObject" Target="../embeddings/oleObject223.bin"/></Relationships>
</file>

<file path=ppt/slides/_rels/slide69.x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oleObject" Target="../embeddings/oleObject229.bin"/><Relationship Id="rId3" Type="http://schemas.openxmlformats.org/officeDocument/2006/relationships/audio" Target="../media/audio3.wav"/><Relationship Id="rId7" Type="http://schemas.openxmlformats.org/officeDocument/2006/relationships/oleObject" Target="../embeddings/oleObject226.bin"/><Relationship Id="rId12" Type="http://schemas.openxmlformats.org/officeDocument/2006/relationships/image" Target="../media/image198.wmf"/><Relationship Id="rId2" Type="http://schemas.openxmlformats.org/officeDocument/2006/relationships/audio" Target="../media/audio1.wav"/><Relationship Id="rId16" Type="http://schemas.openxmlformats.org/officeDocument/2006/relationships/image" Target="../media/image221.wmf"/><Relationship Id="rId1" Type="http://schemas.openxmlformats.org/officeDocument/2006/relationships/slideLayout" Target="../slideLayouts/slideLayout7.xml"/><Relationship Id="rId6" Type="http://schemas.openxmlformats.org/officeDocument/2006/relationships/image" Target="../media/image218.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220.wmf"/><Relationship Id="rId4" Type="http://schemas.openxmlformats.org/officeDocument/2006/relationships/audio" Target="../media/audio8.wav"/><Relationship Id="rId9" Type="http://schemas.openxmlformats.org/officeDocument/2006/relationships/oleObject" Target="../embeddings/oleObject227.bin"/><Relationship Id="rId14" Type="http://schemas.openxmlformats.org/officeDocument/2006/relationships/image" Target="../media/image179.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9.wmf"/><Relationship Id="rId3" Type="http://schemas.openxmlformats.org/officeDocument/2006/relationships/audio" Target="../media/audio1.wav"/><Relationship Id="rId7" Type="http://schemas.openxmlformats.org/officeDocument/2006/relationships/oleObject" Target="../embeddings/oleObject15.bin"/><Relationship Id="rId12" Type="http://schemas.openxmlformats.org/officeDocument/2006/relationships/oleObject" Target="../embeddings/oleObject17.bin"/><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15.wmf"/><Relationship Id="rId11" Type="http://schemas.openxmlformats.org/officeDocument/2006/relationships/image" Target="../media/image18.jpeg"/><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audio" Target="../media/audio3.wav"/><Relationship Id="rId9" Type="http://schemas.openxmlformats.org/officeDocument/2006/relationships/oleObject" Target="../embeddings/oleObject16.bin"/></Relationships>
</file>

<file path=ppt/slides/_rels/slide70.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36.bin"/><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image" Target="../media/image226.wmf"/><Relationship Id="rId2" Type="http://schemas.openxmlformats.org/officeDocument/2006/relationships/audio" Target="../media/audio4.wav"/><Relationship Id="rId16" Type="http://schemas.openxmlformats.org/officeDocument/2006/relationships/image" Target="../media/image228.wmf"/><Relationship Id="rId1" Type="http://schemas.openxmlformats.org/officeDocument/2006/relationships/slideLayout" Target="../slideLayouts/slideLayout7.xml"/><Relationship Id="rId6" Type="http://schemas.openxmlformats.org/officeDocument/2006/relationships/image" Target="../media/image223.wmf"/><Relationship Id="rId11" Type="http://schemas.openxmlformats.org/officeDocument/2006/relationships/oleObject" Target="../embeddings/oleObject235.bin"/><Relationship Id="rId5" Type="http://schemas.openxmlformats.org/officeDocument/2006/relationships/oleObject" Target="../embeddings/oleObject232.bin"/><Relationship Id="rId15" Type="http://schemas.openxmlformats.org/officeDocument/2006/relationships/oleObject" Target="../embeddings/oleObject237.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34.bin"/><Relationship Id="rId14" Type="http://schemas.openxmlformats.org/officeDocument/2006/relationships/image" Target="../media/image227.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40.bin"/><Relationship Id="rId3" Type="http://schemas.openxmlformats.org/officeDocument/2006/relationships/audio" Target="../media/audio2.wav"/><Relationship Id="rId7" Type="http://schemas.openxmlformats.org/officeDocument/2006/relationships/image" Target="../media/image230.wmf"/><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oleObject" Target="../embeddings/oleObject239.bin"/><Relationship Id="rId5" Type="http://schemas.openxmlformats.org/officeDocument/2006/relationships/image" Target="../media/image229.wmf"/><Relationship Id="rId4" Type="http://schemas.openxmlformats.org/officeDocument/2006/relationships/oleObject" Target="../embeddings/oleObject238.bin"/><Relationship Id="rId9" Type="http://schemas.openxmlformats.org/officeDocument/2006/relationships/image" Target="../media/image231.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44.bin"/><Relationship Id="rId3" Type="http://schemas.openxmlformats.org/officeDocument/2006/relationships/image" Target="../media/image232.wmf"/><Relationship Id="rId7" Type="http://schemas.openxmlformats.org/officeDocument/2006/relationships/image" Target="../media/image234.wmf"/><Relationship Id="rId2" Type="http://schemas.openxmlformats.org/officeDocument/2006/relationships/oleObject" Target="../embeddings/oleObject241.bin"/><Relationship Id="rId1" Type="http://schemas.openxmlformats.org/officeDocument/2006/relationships/slideLayout" Target="../slideLayouts/slideLayout7.xml"/><Relationship Id="rId6" Type="http://schemas.openxmlformats.org/officeDocument/2006/relationships/oleObject" Target="../embeddings/oleObject243.bin"/><Relationship Id="rId5" Type="http://schemas.openxmlformats.org/officeDocument/2006/relationships/image" Target="../media/image233.wmf"/><Relationship Id="rId4" Type="http://schemas.openxmlformats.org/officeDocument/2006/relationships/oleObject" Target="../embeddings/oleObject242.bin"/><Relationship Id="rId9" Type="http://schemas.openxmlformats.org/officeDocument/2006/relationships/image" Target="../media/image235.wmf"/></Relationships>
</file>

<file path=ppt/slides/_rels/slide73.xml.rels><?xml version="1.0" encoding="UTF-8" standalone="yes"?>
<Relationships xmlns="http://schemas.openxmlformats.org/package/2006/relationships"><Relationship Id="rId3" Type="http://schemas.openxmlformats.org/officeDocument/2006/relationships/image" Target="../media/image236.wmf"/><Relationship Id="rId7" Type="http://schemas.openxmlformats.org/officeDocument/2006/relationships/image" Target="../media/image238.wmf"/><Relationship Id="rId2" Type="http://schemas.openxmlformats.org/officeDocument/2006/relationships/oleObject" Target="../embeddings/oleObject245.bin"/><Relationship Id="rId1" Type="http://schemas.openxmlformats.org/officeDocument/2006/relationships/slideLayout" Target="../slideLayouts/slideLayout7.xml"/><Relationship Id="rId6" Type="http://schemas.openxmlformats.org/officeDocument/2006/relationships/oleObject" Target="../embeddings/oleObject247.bin"/><Relationship Id="rId5" Type="http://schemas.openxmlformats.org/officeDocument/2006/relationships/image" Target="../media/image237.wmf"/><Relationship Id="rId4" Type="http://schemas.openxmlformats.org/officeDocument/2006/relationships/oleObject" Target="../embeddings/oleObject246.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51.bin"/><Relationship Id="rId3" Type="http://schemas.openxmlformats.org/officeDocument/2006/relationships/image" Target="../media/image239.wmf"/><Relationship Id="rId7" Type="http://schemas.openxmlformats.org/officeDocument/2006/relationships/image" Target="../media/image241.wmf"/><Relationship Id="rId2" Type="http://schemas.openxmlformats.org/officeDocument/2006/relationships/oleObject" Target="../embeddings/oleObject248.bin"/><Relationship Id="rId1" Type="http://schemas.openxmlformats.org/officeDocument/2006/relationships/slideLayout" Target="../slideLayouts/slideLayout7.xml"/><Relationship Id="rId6" Type="http://schemas.openxmlformats.org/officeDocument/2006/relationships/oleObject" Target="../embeddings/oleObject250.bin"/><Relationship Id="rId11" Type="http://schemas.openxmlformats.org/officeDocument/2006/relationships/image" Target="../media/image243.wmf"/><Relationship Id="rId5" Type="http://schemas.openxmlformats.org/officeDocument/2006/relationships/image" Target="../media/image240.wmf"/><Relationship Id="rId10" Type="http://schemas.openxmlformats.org/officeDocument/2006/relationships/oleObject" Target="../embeddings/oleObject252.bin"/><Relationship Id="rId4" Type="http://schemas.openxmlformats.org/officeDocument/2006/relationships/oleObject" Target="../embeddings/oleObject249.bin"/><Relationship Id="rId9" Type="http://schemas.openxmlformats.org/officeDocument/2006/relationships/image" Target="../media/image242.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56.bin"/><Relationship Id="rId13" Type="http://schemas.openxmlformats.org/officeDocument/2006/relationships/image" Target="../media/image249.wmf"/><Relationship Id="rId3" Type="http://schemas.openxmlformats.org/officeDocument/2006/relationships/image" Target="../media/image244.wmf"/><Relationship Id="rId7" Type="http://schemas.openxmlformats.org/officeDocument/2006/relationships/image" Target="../media/image246.wmf"/><Relationship Id="rId12" Type="http://schemas.openxmlformats.org/officeDocument/2006/relationships/oleObject" Target="../embeddings/oleObject258.bin"/><Relationship Id="rId2" Type="http://schemas.openxmlformats.org/officeDocument/2006/relationships/oleObject" Target="../embeddings/oleObject253.bin"/><Relationship Id="rId1" Type="http://schemas.openxmlformats.org/officeDocument/2006/relationships/slideLayout" Target="../slideLayouts/slideLayout7.xml"/><Relationship Id="rId6" Type="http://schemas.openxmlformats.org/officeDocument/2006/relationships/oleObject" Target="../embeddings/oleObject255.bin"/><Relationship Id="rId11" Type="http://schemas.openxmlformats.org/officeDocument/2006/relationships/image" Target="../media/image248.wmf"/><Relationship Id="rId5" Type="http://schemas.openxmlformats.org/officeDocument/2006/relationships/image" Target="../media/image245.wmf"/><Relationship Id="rId15" Type="http://schemas.openxmlformats.org/officeDocument/2006/relationships/image" Target="../media/image250.wmf"/><Relationship Id="rId10" Type="http://schemas.openxmlformats.org/officeDocument/2006/relationships/oleObject" Target="../embeddings/oleObject257.bin"/><Relationship Id="rId4" Type="http://schemas.openxmlformats.org/officeDocument/2006/relationships/oleObject" Target="../embeddings/oleObject254.bin"/><Relationship Id="rId9" Type="http://schemas.openxmlformats.org/officeDocument/2006/relationships/image" Target="../media/image247.wmf"/><Relationship Id="rId14" Type="http://schemas.openxmlformats.org/officeDocument/2006/relationships/oleObject" Target="../embeddings/oleObject259.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63.bin"/><Relationship Id="rId13" Type="http://schemas.openxmlformats.org/officeDocument/2006/relationships/image" Target="../media/image256.wmf"/><Relationship Id="rId3" Type="http://schemas.openxmlformats.org/officeDocument/2006/relationships/image" Target="../media/image251.wmf"/><Relationship Id="rId7" Type="http://schemas.openxmlformats.org/officeDocument/2006/relationships/image" Target="../media/image253.wmf"/><Relationship Id="rId12" Type="http://schemas.openxmlformats.org/officeDocument/2006/relationships/oleObject" Target="../embeddings/oleObject265.bin"/><Relationship Id="rId17" Type="http://schemas.openxmlformats.org/officeDocument/2006/relationships/image" Target="../media/image250.wmf"/><Relationship Id="rId2" Type="http://schemas.openxmlformats.org/officeDocument/2006/relationships/oleObject" Target="../embeddings/oleObject260.bin"/><Relationship Id="rId16" Type="http://schemas.openxmlformats.org/officeDocument/2006/relationships/oleObject" Target="../embeddings/oleObject267.bin"/><Relationship Id="rId1" Type="http://schemas.openxmlformats.org/officeDocument/2006/relationships/slideLayout" Target="../slideLayouts/slideLayout7.xml"/><Relationship Id="rId6" Type="http://schemas.openxmlformats.org/officeDocument/2006/relationships/oleObject" Target="../embeddings/oleObject262.bin"/><Relationship Id="rId11" Type="http://schemas.openxmlformats.org/officeDocument/2006/relationships/image" Target="../media/image255.wmf"/><Relationship Id="rId5" Type="http://schemas.openxmlformats.org/officeDocument/2006/relationships/image" Target="../media/image252.wmf"/><Relationship Id="rId15" Type="http://schemas.openxmlformats.org/officeDocument/2006/relationships/image" Target="../media/image257.wmf"/><Relationship Id="rId10" Type="http://schemas.openxmlformats.org/officeDocument/2006/relationships/oleObject" Target="../embeddings/oleObject264.bin"/><Relationship Id="rId4" Type="http://schemas.openxmlformats.org/officeDocument/2006/relationships/oleObject" Target="../embeddings/oleObject261.bin"/><Relationship Id="rId9" Type="http://schemas.openxmlformats.org/officeDocument/2006/relationships/image" Target="../media/image254.wmf"/><Relationship Id="rId14" Type="http://schemas.openxmlformats.org/officeDocument/2006/relationships/oleObject" Target="../embeddings/oleObject266.bin"/></Relationships>
</file>

<file path=ppt/slides/_rels/slide77.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image" Target="../media/image258.wmf"/><Relationship Id="rId7" Type="http://schemas.openxmlformats.org/officeDocument/2006/relationships/oleObject" Target="../embeddings/oleObject270.bin"/><Relationship Id="rId2" Type="http://schemas.openxmlformats.org/officeDocument/2006/relationships/oleObject" Target="../embeddings/oleObject268.bin"/><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259.wmf"/><Relationship Id="rId10" Type="http://schemas.openxmlformats.org/officeDocument/2006/relationships/image" Target="../media/image262.wmf"/><Relationship Id="rId4" Type="http://schemas.openxmlformats.org/officeDocument/2006/relationships/oleObject" Target="../embeddings/oleObject269.bin"/><Relationship Id="rId9" Type="http://schemas.openxmlformats.org/officeDocument/2006/relationships/oleObject" Target="../embeddings/oleObject271.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2.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3.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76.bin"/><Relationship Id="rId3" Type="http://schemas.openxmlformats.org/officeDocument/2006/relationships/image" Target="../media/image264.wmf"/><Relationship Id="rId7" Type="http://schemas.openxmlformats.org/officeDocument/2006/relationships/image" Target="../media/image266.wmf"/><Relationship Id="rId2" Type="http://schemas.openxmlformats.org/officeDocument/2006/relationships/oleObject" Target="../embeddings/oleObject273.bin"/><Relationship Id="rId1" Type="http://schemas.openxmlformats.org/officeDocument/2006/relationships/slideLayout" Target="../slideLayouts/slideLayout7.xml"/><Relationship Id="rId6" Type="http://schemas.openxmlformats.org/officeDocument/2006/relationships/oleObject" Target="../embeddings/oleObject275.bin"/><Relationship Id="rId11" Type="http://schemas.openxmlformats.org/officeDocument/2006/relationships/image" Target="../media/image268.wmf"/><Relationship Id="rId5" Type="http://schemas.openxmlformats.org/officeDocument/2006/relationships/image" Target="../media/image265.wmf"/><Relationship Id="rId10" Type="http://schemas.openxmlformats.org/officeDocument/2006/relationships/oleObject" Target="../embeddings/oleObject277.bin"/><Relationship Id="rId4" Type="http://schemas.openxmlformats.org/officeDocument/2006/relationships/oleObject" Target="../embeddings/oleObject274.bin"/><Relationship Id="rId9" Type="http://schemas.openxmlformats.org/officeDocument/2006/relationships/image" Target="../media/image26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audio" Target="../media/audio4.wav"/><Relationship Id="rId7" Type="http://schemas.openxmlformats.org/officeDocument/2006/relationships/image" Target="../media/image21.wmf"/><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image" Target="../media/image20.jpeg"/><Relationship Id="rId4" Type="http://schemas.openxmlformats.org/officeDocument/2006/relationships/audio" Target="../media/audio5.wav"/><Relationship Id="rId9" Type="http://schemas.openxmlformats.org/officeDocument/2006/relationships/image" Target="../media/image22.wmf"/></Relationships>
</file>

<file path=ppt/slides/_rels/slide80.x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oleObject" Target="../embeddings/oleObject278.bin"/><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image" Target="../media/image274.emf"/><Relationship Id="rId18" Type="http://schemas.openxmlformats.org/officeDocument/2006/relationships/oleObject" Target="../embeddings/oleObject287.bin"/><Relationship Id="rId3" Type="http://schemas.openxmlformats.org/officeDocument/2006/relationships/image" Target="../media/image187.wmf"/><Relationship Id="rId21" Type="http://schemas.openxmlformats.org/officeDocument/2006/relationships/image" Target="../media/image278.wmf"/><Relationship Id="rId7" Type="http://schemas.openxmlformats.org/officeDocument/2006/relationships/image" Target="../media/image271.emf"/><Relationship Id="rId12" Type="http://schemas.openxmlformats.org/officeDocument/2006/relationships/oleObject" Target="../embeddings/oleObject284.bin"/><Relationship Id="rId17" Type="http://schemas.openxmlformats.org/officeDocument/2006/relationships/image" Target="../media/image276.wmf"/><Relationship Id="rId25" Type="http://schemas.openxmlformats.org/officeDocument/2006/relationships/image" Target="../media/image280.wmf"/><Relationship Id="rId2" Type="http://schemas.openxmlformats.org/officeDocument/2006/relationships/oleObject" Target="../embeddings/oleObject279.bin"/><Relationship Id="rId16" Type="http://schemas.openxmlformats.org/officeDocument/2006/relationships/oleObject" Target="../embeddings/oleObject286.bin"/><Relationship Id="rId20" Type="http://schemas.openxmlformats.org/officeDocument/2006/relationships/oleObject" Target="../embeddings/oleObject288.bin"/><Relationship Id="rId1" Type="http://schemas.openxmlformats.org/officeDocument/2006/relationships/slideLayout" Target="../slideLayouts/slideLayout7.xml"/><Relationship Id="rId6" Type="http://schemas.openxmlformats.org/officeDocument/2006/relationships/oleObject" Target="../embeddings/oleObject281.bin"/><Relationship Id="rId11" Type="http://schemas.openxmlformats.org/officeDocument/2006/relationships/image" Target="../media/image273.emf"/><Relationship Id="rId24" Type="http://schemas.openxmlformats.org/officeDocument/2006/relationships/oleObject" Target="../embeddings/oleObject290.bin"/><Relationship Id="rId5" Type="http://schemas.openxmlformats.org/officeDocument/2006/relationships/image" Target="../media/image270.emf"/><Relationship Id="rId15" Type="http://schemas.openxmlformats.org/officeDocument/2006/relationships/image" Target="../media/image275.emf"/><Relationship Id="rId23" Type="http://schemas.openxmlformats.org/officeDocument/2006/relationships/image" Target="../media/image279.wmf"/><Relationship Id="rId10" Type="http://schemas.openxmlformats.org/officeDocument/2006/relationships/oleObject" Target="../embeddings/oleObject283.bin"/><Relationship Id="rId19" Type="http://schemas.openxmlformats.org/officeDocument/2006/relationships/image" Target="../media/image277.wmf"/><Relationship Id="rId4" Type="http://schemas.openxmlformats.org/officeDocument/2006/relationships/oleObject" Target="../embeddings/oleObject280.bin"/><Relationship Id="rId9" Type="http://schemas.openxmlformats.org/officeDocument/2006/relationships/image" Target="../media/image272.emf"/><Relationship Id="rId14" Type="http://schemas.openxmlformats.org/officeDocument/2006/relationships/oleObject" Target="../embeddings/oleObject285.bin"/><Relationship Id="rId22" Type="http://schemas.openxmlformats.org/officeDocument/2006/relationships/oleObject" Target="../embeddings/oleObject289.bin"/></Relationships>
</file>

<file path=ppt/slides/_rels/slide82.x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oleObject" Target="../embeddings/oleObject291.bin"/><Relationship Id="rId1" Type="http://schemas.openxmlformats.org/officeDocument/2006/relationships/slideLayout" Target="../slideLayouts/slideLayout7.xml"/><Relationship Id="rId5" Type="http://schemas.openxmlformats.org/officeDocument/2006/relationships/image" Target="../media/image282.wmf"/><Relationship Id="rId4" Type="http://schemas.openxmlformats.org/officeDocument/2006/relationships/oleObject" Target="../embeddings/oleObject29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83.wmf"/><Relationship Id="rId2" Type="http://schemas.openxmlformats.org/officeDocument/2006/relationships/oleObject" Target="../embeddings/oleObject293.bin"/><Relationship Id="rId1" Type="http://schemas.openxmlformats.org/officeDocument/2006/relationships/slideLayout" Target="../slideLayouts/slideLayout7.xml"/><Relationship Id="rId6" Type="http://schemas.openxmlformats.org/officeDocument/2006/relationships/image" Target="../media/image285.png"/><Relationship Id="rId5" Type="http://schemas.openxmlformats.org/officeDocument/2006/relationships/image" Target="../media/image284.wmf"/><Relationship Id="rId4" Type="http://schemas.openxmlformats.org/officeDocument/2006/relationships/oleObject" Target="../embeddings/oleObject294.bin"/></Relationships>
</file>

<file path=ppt/slides/_rels/slide85.x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oleObject" Target="../embeddings/oleObject295.bin"/><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oleObject" Target="../embeddings/oleObject296.bin"/><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oleObject" Target="../embeddings/oleObject297.bin"/><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oleObject" Target="../embeddings/oleObject298.bin"/><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oleObject" Target="../embeddings/oleObject299.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90.x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oleObject" Target="../embeddings/oleObject300.bin"/><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oleObject" Target="../embeddings/oleObject301.bin"/><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oleObject" Target="../embeddings/oleObject302.bin"/><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oleObject" Target="../embeddings/oleObject303.bin"/><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oleObject" Target="../embeddings/oleObject304.bin"/><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oleObject" Target="../embeddings/oleObject305.bin"/><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97.wmf"/><Relationship Id="rId2" Type="http://schemas.openxmlformats.org/officeDocument/2006/relationships/oleObject" Target="../embeddings/oleObject306.bin"/><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oleObject" Target="../embeddings/oleObject307.bin"/><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9"/>
          <p:cNvSpPr/>
          <p:nvPr/>
        </p:nvSpPr>
        <p:spPr>
          <a:xfrm>
            <a:off x="3706813" y="1385888"/>
            <a:ext cx="4526280" cy="1032510"/>
          </a:xfrm>
          <a:prstGeom prst="rect">
            <a:avLst/>
          </a:prstGeom>
          <a:noFill/>
          <a:ln w="9525">
            <a:noFill/>
          </a:ln>
        </p:spPr>
        <p:txBody>
          <a:bodyPr wrap="none" anchor="t" anchorCtr="0">
            <a:spAutoFit/>
          </a:bodyPr>
          <a:lstStyle/>
          <a:p>
            <a:pPr eaLnBrk="0" hangingPunct="0">
              <a:lnSpc>
                <a:spcPct val="85000"/>
              </a:lnSpc>
              <a:buClrTx/>
              <a:buFontTx/>
            </a:pPr>
            <a:r>
              <a:rPr lang="zh-CN" altLang="en-US" sz="7200" dirty="0">
                <a:solidFill>
                  <a:srgbClr val="A31221"/>
                </a:solidFill>
                <a:latin typeface="华文细黑" panose="02010600040101010101" pitchFamily="2" charset="-122"/>
                <a:ea typeface="隶书" panose="02010509060101010101" pitchFamily="49" charset="-122"/>
              </a:rPr>
              <a:t>计 算 方 法</a:t>
            </a:r>
          </a:p>
        </p:txBody>
      </p:sp>
      <p:sp>
        <p:nvSpPr>
          <p:cNvPr id="75780" name="Rectangle 13"/>
          <p:cNvSpPr/>
          <p:nvPr/>
        </p:nvSpPr>
        <p:spPr>
          <a:xfrm>
            <a:off x="2279650" y="2708275"/>
            <a:ext cx="7675563" cy="2707005"/>
          </a:xfrm>
          <a:prstGeom prst="rect">
            <a:avLst/>
          </a:prstGeom>
          <a:noFill/>
          <a:ln w="9525">
            <a:noFill/>
          </a:ln>
        </p:spPr>
        <p:txBody>
          <a:bodyPr anchor="t" anchorCtr="0">
            <a:spAutoFit/>
          </a:bodyPr>
          <a:lstStyle/>
          <a:p>
            <a:pPr algn="ctr" eaLnBrk="0" hangingPunct="0">
              <a:lnSpc>
                <a:spcPct val="85000"/>
              </a:lnSpc>
              <a:buClrTx/>
              <a:buFontTx/>
            </a:pPr>
            <a:endParaRPr lang="zh-CN" altLang="en-US" sz="4000" b="1" dirty="0">
              <a:solidFill>
                <a:srgbClr val="0070C0"/>
              </a:solidFill>
              <a:latin typeface="华文细黑" panose="02010600040101010101" pitchFamily="2" charset="-122"/>
              <a:ea typeface="隶书" panose="02010509060101010101" pitchFamily="49" charset="-122"/>
            </a:endParaRPr>
          </a:p>
          <a:p>
            <a:pPr algn="ctr" eaLnBrk="0" hangingPunct="0">
              <a:lnSpc>
                <a:spcPct val="85000"/>
              </a:lnSpc>
              <a:buClrTx/>
              <a:buFontTx/>
            </a:pPr>
            <a:r>
              <a:rPr lang="zh-CN" altLang="en-US" sz="4000" b="1" dirty="0">
                <a:solidFill>
                  <a:srgbClr val="0070C0"/>
                </a:solidFill>
                <a:latin typeface="华文细黑" panose="02010600040101010101" pitchFamily="2" charset="-122"/>
                <a:ea typeface="隶书" panose="02010509060101010101" pitchFamily="49" charset="-122"/>
              </a:rPr>
              <a:t>第七章   </a:t>
            </a:r>
          </a:p>
          <a:p>
            <a:pPr algn="ctr" eaLnBrk="0" hangingPunct="0">
              <a:lnSpc>
                <a:spcPct val="85000"/>
              </a:lnSpc>
              <a:buClrTx/>
              <a:buFontTx/>
            </a:pPr>
            <a:endParaRPr lang="zh-CN" altLang="en-US" sz="4000" b="1" dirty="0">
              <a:solidFill>
                <a:srgbClr val="0070C0"/>
              </a:solidFill>
              <a:latin typeface="华文细黑" panose="02010600040101010101" pitchFamily="2" charset="-122"/>
              <a:ea typeface="隶书" panose="02010509060101010101" pitchFamily="49" charset="-122"/>
            </a:endParaRPr>
          </a:p>
          <a:p>
            <a:pPr algn="ctr" eaLnBrk="0" hangingPunct="0">
              <a:lnSpc>
                <a:spcPct val="85000"/>
              </a:lnSpc>
              <a:buClrTx/>
              <a:buFontTx/>
            </a:pPr>
            <a:endParaRPr lang="zh-CN" altLang="en-US" sz="4000" b="1" dirty="0">
              <a:solidFill>
                <a:srgbClr val="0070C0"/>
              </a:solidFill>
              <a:latin typeface="华文细黑" panose="02010600040101010101" pitchFamily="2" charset="-122"/>
              <a:ea typeface="隶书" panose="02010509060101010101" pitchFamily="49" charset="-122"/>
            </a:endParaRPr>
          </a:p>
          <a:p>
            <a:pPr algn="ctr" eaLnBrk="0" hangingPunct="0">
              <a:lnSpc>
                <a:spcPct val="85000"/>
              </a:lnSpc>
              <a:buClrTx/>
              <a:buFontTx/>
            </a:pPr>
            <a:r>
              <a:rPr lang="zh-CN" altLang="en-US" sz="4000" b="1" dirty="0">
                <a:solidFill>
                  <a:srgbClr val="0070C0"/>
                </a:solidFill>
                <a:latin typeface="华文细黑" panose="02010600040101010101" pitchFamily="2" charset="-122"/>
                <a:ea typeface="隶书" panose="02010509060101010101" pitchFamily="49" charset="-122"/>
              </a:rPr>
              <a:t>线性方程组的直接方法</a:t>
            </a:r>
          </a:p>
        </p:txBody>
      </p:sp>
      <p:sp>
        <p:nvSpPr>
          <p:cNvPr id="6" name="日期占位符 5"/>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4ADD18B2-7AF2-4286-9636-C1137E56C09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148" name="灯片编号占位符 6"/>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a:t>
            </a:fld>
            <a:endParaRPr lang="en-US" altLang="zh-CN" sz="1600" dirty="0">
              <a:latin typeface="Arial" panose="020B0604020202020204" pitchFamily="34"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5" name="Object 17"/>
          <p:cNvGraphicFramePr>
            <a:graphicFrameLocks noChangeAspect="1"/>
          </p:cNvGraphicFramePr>
          <p:nvPr/>
        </p:nvGraphicFramePr>
        <p:xfrm>
          <a:off x="3001963" y="484188"/>
          <a:ext cx="2446337" cy="735012"/>
        </p:xfrm>
        <a:graphic>
          <a:graphicData uri="http://schemas.openxmlformats.org/presentationml/2006/ole">
            <mc:AlternateContent xmlns:mc="http://schemas.openxmlformats.org/markup-compatibility/2006">
              <mc:Choice xmlns:v="urn:schemas-microsoft-com:vml" Requires="v">
                <p:oleObj r:id="rId3" imgW="1079500" imgH="431800" progId="Equation.DSMT4">
                  <p:embed/>
                </p:oleObj>
              </mc:Choice>
              <mc:Fallback>
                <p:oleObj r:id="rId3" imgW="1079500" imgH="431800" progId="Equation.DSMT4">
                  <p:embed/>
                  <p:pic>
                    <p:nvPicPr>
                      <p:cNvPr id="0" name="图片 3097"/>
                      <p:cNvPicPr/>
                      <p:nvPr/>
                    </p:nvPicPr>
                    <p:blipFill>
                      <a:blip r:embed="rId4"/>
                      <a:stretch>
                        <a:fillRect/>
                      </a:stretch>
                    </p:blipFill>
                    <p:spPr>
                      <a:xfrm>
                        <a:off x="3001963" y="484188"/>
                        <a:ext cx="2446337" cy="735012"/>
                      </a:xfrm>
                      <a:prstGeom prst="rect">
                        <a:avLst/>
                      </a:prstGeom>
                      <a:noFill/>
                      <a:ln w="38100">
                        <a:noFill/>
                        <a:miter/>
                      </a:ln>
                    </p:spPr>
                  </p:pic>
                </p:oleObj>
              </mc:Fallback>
            </mc:AlternateContent>
          </a:graphicData>
        </a:graphic>
      </p:graphicFrame>
      <p:graphicFrame>
        <p:nvGraphicFramePr>
          <p:cNvPr id="16386" name="Object 16"/>
          <p:cNvGraphicFramePr>
            <a:graphicFrameLocks noChangeAspect="1"/>
          </p:cNvGraphicFramePr>
          <p:nvPr/>
        </p:nvGraphicFramePr>
        <p:xfrm>
          <a:off x="3355975" y="1374775"/>
          <a:ext cx="5321300" cy="1831975"/>
        </p:xfrm>
        <a:graphic>
          <a:graphicData uri="http://schemas.openxmlformats.org/presentationml/2006/ole">
            <mc:AlternateContent xmlns:mc="http://schemas.openxmlformats.org/markup-compatibility/2006">
              <mc:Choice xmlns:v="urn:schemas-microsoft-com:vml" Requires="v">
                <p:oleObj r:id="rId5" imgW="2730500" imgH="939800" progId="Equation.DSMT4">
                  <p:embed/>
                </p:oleObj>
              </mc:Choice>
              <mc:Fallback>
                <p:oleObj r:id="rId5" imgW="2730500" imgH="939800" progId="Equation.DSMT4">
                  <p:embed/>
                  <p:pic>
                    <p:nvPicPr>
                      <p:cNvPr id="0" name="图片 3096"/>
                      <p:cNvPicPr/>
                      <p:nvPr/>
                    </p:nvPicPr>
                    <p:blipFill>
                      <a:blip r:embed="rId6"/>
                      <a:stretch>
                        <a:fillRect/>
                      </a:stretch>
                    </p:blipFill>
                    <p:spPr>
                      <a:xfrm>
                        <a:off x="3355975" y="1374775"/>
                        <a:ext cx="5321300" cy="1831975"/>
                      </a:xfrm>
                      <a:prstGeom prst="rect">
                        <a:avLst/>
                      </a:prstGeom>
                      <a:noFill/>
                      <a:ln w="38100">
                        <a:noFill/>
                        <a:miter/>
                      </a:ln>
                    </p:spPr>
                  </p:pic>
                </p:oleObj>
              </mc:Fallback>
            </mc:AlternateContent>
          </a:graphicData>
        </a:graphic>
      </p:graphicFrame>
      <p:sp>
        <p:nvSpPr>
          <p:cNvPr id="16387" name="Rectangle 3"/>
          <p:cNvSpPr/>
          <p:nvPr/>
        </p:nvSpPr>
        <p:spPr>
          <a:xfrm>
            <a:off x="2090738" y="547688"/>
            <a:ext cx="946150"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利用</a:t>
            </a:r>
            <a:endParaRPr lang="zh-CN" altLang="en-US" sz="2400" b="1" dirty="0">
              <a:latin typeface="Arial" panose="020B0604020202020204" pitchFamily="34" charset="0"/>
              <a:ea typeface="微软雅黑" panose="020B0503020204020204" charset="-122"/>
            </a:endParaRPr>
          </a:p>
        </p:txBody>
      </p:sp>
      <p:sp>
        <p:nvSpPr>
          <p:cNvPr id="16388" name="Rectangle 5"/>
          <p:cNvSpPr/>
          <p:nvPr/>
        </p:nvSpPr>
        <p:spPr>
          <a:xfrm>
            <a:off x="5411788" y="547688"/>
            <a:ext cx="487680" cy="460375"/>
          </a:xfrm>
          <a:prstGeom prst="rect">
            <a:avLst/>
          </a:prstGeom>
          <a:noFill/>
          <a:ln w="9525">
            <a:noFill/>
          </a:ln>
        </p:spPr>
        <p:txBody>
          <a:bodyPr wrap="none" anchor="ctr" anchorCtr="0">
            <a:spAutoFit/>
          </a:bodyPr>
          <a:lstStyle/>
          <a:p>
            <a:pPr>
              <a:buClrTx/>
              <a:buFontTx/>
            </a:pPr>
            <a:r>
              <a:rPr lang="zh-CN" altLang="en-US" sz="2400" b="1" dirty="0">
                <a:latin typeface="楷体_GB2312" pitchFamily="49" charset="-122"/>
                <a:ea typeface="微软雅黑" panose="020B0503020204020204" charset="-122"/>
              </a:rPr>
              <a:t>得</a:t>
            </a:r>
          </a:p>
        </p:txBody>
      </p:sp>
      <p:sp>
        <p:nvSpPr>
          <p:cNvPr id="16389" name="Rectangle 6"/>
          <p:cNvSpPr/>
          <p:nvPr/>
        </p:nvSpPr>
        <p:spPr>
          <a:xfrm>
            <a:off x="1524000" y="2517776"/>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22952" name="Oval 8"/>
          <p:cNvSpPr/>
          <p:nvPr/>
        </p:nvSpPr>
        <p:spPr>
          <a:xfrm>
            <a:off x="4178300" y="2290763"/>
            <a:ext cx="958850" cy="1023937"/>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6391" name="Rectangle 10"/>
          <p:cNvSpPr/>
          <p:nvPr/>
        </p:nvSpPr>
        <p:spPr>
          <a:xfrm>
            <a:off x="2336800" y="3594101"/>
            <a:ext cx="946150"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利用</a:t>
            </a:r>
            <a:endParaRPr lang="zh-CN" altLang="en-US" sz="2400" b="1" dirty="0">
              <a:latin typeface="Arial" panose="020B0604020202020204" pitchFamily="34" charset="0"/>
              <a:ea typeface="微软雅黑" panose="020B0503020204020204" charset="-122"/>
            </a:endParaRPr>
          </a:p>
        </p:txBody>
      </p:sp>
      <p:graphicFrame>
        <p:nvGraphicFramePr>
          <p:cNvPr id="16392" name="Object 11"/>
          <p:cNvGraphicFramePr>
            <a:graphicFrameLocks noChangeAspect="1"/>
          </p:cNvGraphicFramePr>
          <p:nvPr/>
        </p:nvGraphicFramePr>
        <p:xfrm>
          <a:off x="3211513" y="3384550"/>
          <a:ext cx="2663825" cy="942975"/>
        </p:xfrm>
        <a:graphic>
          <a:graphicData uri="http://schemas.openxmlformats.org/presentationml/2006/ole">
            <mc:AlternateContent xmlns:mc="http://schemas.openxmlformats.org/markup-compatibility/2006">
              <mc:Choice xmlns:v="urn:schemas-microsoft-com:vml" Requires="v">
                <p:oleObj r:id="rId7" imgW="1054100" imgH="457200" progId="Equation.DSMT4">
                  <p:embed/>
                </p:oleObj>
              </mc:Choice>
              <mc:Fallback>
                <p:oleObj r:id="rId7" imgW="1054100" imgH="457200" progId="Equation.DSMT4">
                  <p:embed/>
                  <p:pic>
                    <p:nvPicPr>
                      <p:cNvPr id="0" name="图片 3098"/>
                      <p:cNvPicPr/>
                      <p:nvPr/>
                    </p:nvPicPr>
                    <p:blipFill>
                      <a:blip r:embed="rId8"/>
                      <a:stretch>
                        <a:fillRect/>
                      </a:stretch>
                    </p:blipFill>
                    <p:spPr>
                      <a:xfrm>
                        <a:off x="3211513" y="3384550"/>
                        <a:ext cx="2663825" cy="942975"/>
                      </a:xfrm>
                      <a:prstGeom prst="rect">
                        <a:avLst/>
                      </a:prstGeom>
                      <a:noFill/>
                      <a:ln w="38100">
                        <a:noFill/>
                        <a:miter/>
                      </a:ln>
                    </p:spPr>
                  </p:pic>
                </p:oleObj>
              </mc:Fallback>
            </mc:AlternateContent>
          </a:graphicData>
        </a:graphic>
      </p:graphicFrame>
      <p:sp>
        <p:nvSpPr>
          <p:cNvPr id="16393" name="Rectangle 12"/>
          <p:cNvSpPr/>
          <p:nvPr/>
        </p:nvSpPr>
        <p:spPr>
          <a:xfrm>
            <a:off x="5794375" y="3557588"/>
            <a:ext cx="487680" cy="460375"/>
          </a:xfrm>
          <a:prstGeom prst="rect">
            <a:avLst/>
          </a:prstGeom>
          <a:noFill/>
          <a:ln w="9525">
            <a:noFill/>
          </a:ln>
        </p:spPr>
        <p:txBody>
          <a:bodyPr wrap="none" anchor="ctr" anchorCtr="0">
            <a:spAutoFit/>
          </a:bodyPr>
          <a:lstStyle/>
          <a:p>
            <a:pPr>
              <a:buClrTx/>
              <a:buFontTx/>
            </a:pPr>
            <a:r>
              <a:rPr lang="zh-CN" altLang="en-US" sz="2400" b="1" dirty="0">
                <a:latin typeface="楷体_GB2312" pitchFamily="49" charset="-122"/>
                <a:ea typeface="微软雅黑" panose="020B0503020204020204" charset="-122"/>
              </a:rPr>
              <a:t>得</a:t>
            </a:r>
          </a:p>
        </p:txBody>
      </p:sp>
      <p:sp>
        <p:nvSpPr>
          <p:cNvPr id="16394" name="Rectangle 13"/>
          <p:cNvSpPr/>
          <p:nvPr/>
        </p:nvSpPr>
        <p:spPr>
          <a:xfrm>
            <a:off x="1524000" y="2517776"/>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22959" name="Oval 15"/>
          <p:cNvSpPr/>
          <p:nvPr/>
        </p:nvSpPr>
        <p:spPr>
          <a:xfrm>
            <a:off x="4902200" y="5561013"/>
            <a:ext cx="763588" cy="720725"/>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16396" name="Object 18"/>
          <p:cNvGraphicFramePr>
            <a:graphicFrameLocks noChangeAspect="1"/>
          </p:cNvGraphicFramePr>
          <p:nvPr/>
        </p:nvGraphicFramePr>
        <p:xfrm>
          <a:off x="3441700" y="4387850"/>
          <a:ext cx="4598988" cy="1668463"/>
        </p:xfrm>
        <a:graphic>
          <a:graphicData uri="http://schemas.openxmlformats.org/presentationml/2006/ole">
            <mc:AlternateContent xmlns:mc="http://schemas.openxmlformats.org/markup-compatibility/2006">
              <mc:Choice xmlns:v="urn:schemas-microsoft-com:vml" Requires="v">
                <p:oleObj r:id="rId9" imgW="2590800" imgH="939800" progId="Equation.DSMT4">
                  <p:embed/>
                </p:oleObj>
              </mc:Choice>
              <mc:Fallback>
                <p:oleObj r:id="rId9" imgW="2590800" imgH="939800" progId="Equation.DSMT4">
                  <p:embed/>
                  <p:pic>
                    <p:nvPicPr>
                      <p:cNvPr id="0" name="图片 3099"/>
                      <p:cNvPicPr/>
                      <p:nvPr/>
                    </p:nvPicPr>
                    <p:blipFill>
                      <a:blip r:embed="rId10"/>
                      <a:stretch>
                        <a:fillRect/>
                      </a:stretch>
                    </p:blipFill>
                    <p:spPr>
                      <a:xfrm>
                        <a:off x="3441700" y="4387850"/>
                        <a:ext cx="4598988" cy="1668463"/>
                      </a:xfrm>
                      <a:prstGeom prst="rect">
                        <a:avLst/>
                      </a:prstGeom>
                      <a:noFill/>
                      <a:ln w="38100">
                        <a:noFill/>
                        <a:miter/>
                      </a:ln>
                    </p:spPr>
                  </p:pic>
                </p:oleObj>
              </mc:Fallback>
            </mc:AlternateContent>
          </a:graphicData>
        </a:graphic>
      </p:graphicFrame>
      <p:sp>
        <p:nvSpPr>
          <p:cNvPr id="14" name="日期占位符 1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35DE1C84-236F-4105-A04E-1945758259DD}"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398" name="灯片编号占位符 1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10</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ppt_x"/>
                                          </p:val>
                                        </p:tav>
                                        <p:tav tm="100000">
                                          <p:val>
                                            <p:strVal val="#ppt_x"/>
                                          </p:val>
                                        </p:tav>
                                      </p:tavLst>
                                    </p:anim>
                                    <p:anim calcmode="lin" valueType="num">
                                      <p:cBhvr additive="base">
                                        <p:cTn id="8" dur="500" fill="hold"/>
                                        <p:tgtEl>
                                          <p:spTgt spid="163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5"/>
                                        </p:tgtEl>
                                        <p:attrNameLst>
                                          <p:attrName>style.visibility</p:attrName>
                                        </p:attrNameLst>
                                      </p:cBhvr>
                                      <p:to>
                                        <p:strVal val="visible"/>
                                      </p:to>
                                    </p:set>
                                    <p:anim calcmode="lin" valueType="num">
                                      <p:cBhvr additive="base">
                                        <p:cTn id="11" dur="500" fill="hold"/>
                                        <p:tgtEl>
                                          <p:spTgt spid="16385"/>
                                        </p:tgtEl>
                                        <p:attrNameLst>
                                          <p:attrName>ppt_x</p:attrName>
                                        </p:attrNameLst>
                                      </p:cBhvr>
                                      <p:tavLst>
                                        <p:tav tm="0">
                                          <p:val>
                                            <p:strVal val="#ppt_x"/>
                                          </p:val>
                                        </p:tav>
                                        <p:tav tm="100000">
                                          <p:val>
                                            <p:strVal val="#ppt_x"/>
                                          </p:val>
                                        </p:tav>
                                      </p:tavLst>
                                    </p:anim>
                                    <p:anim calcmode="lin" valueType="num">
                                      <p:cBhvr additive="base">
                                        <p:cTn id="12" dur="500" fill="hold"/>
                                        <p:tgtEl>
                                          <p:spTgt spid="1638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additive="base">
                                        <p:cTn id="15" dur="500" fill="hold"/>
                                        <p:tgtEl>
                                          <p:spTgt spid="16388"/>
                                        </p:tgtEl>
                                        <p:attrNameLst>
                                          <p:attrName>ppt_x</p:attrName>
                                        </p:attrNameLst>
                                      </p:cBhvr>
                                      <p:tavLst>
                                        <p:tav tm="0">
                                          <p:val>
                                            <p:strVal val="#ppt_x"/>
                                          </p:val>
                                        </p:tav>
                                        <p:tav tm="100000">
                                          <p:val>
                                            <p:strVal val="#ppt_x"/>
                                          </p:val>
                                        </p:tav>
                                      </p:tavLst>
                                    </p:anim>
                                    <p:anim calcmode="lin" valueType="num">
                                      <p:cBhvr additive="base">
                                        <p:cTn id="16"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386"/>
                                        </p:tgtEl>
                                        <p:attrNameLst>
                                          <p:attrName>style.visibility</p:attrName>
                                        </p:attrNameLst>
                                      </p:cBhvr>
                                      <p:to>
                                        <p:strVal val="visible"/>
                                      </p:to>
                                    </p:set>
                                    <p:anim calcmode="lin" valueType="num">
                                      <p:cBhvr additive="base">
                                        <p:cTn id="21" dur="500" fill="hold"/>
                                        <p:tgtEl>
                                          <p:spTgt spid="16386"/>
                                        </p:tgtEl>
                                        <p:attrNameLst>
                                          <p:attrName>ppt_x</p:attrName>
                                        </p:attrNameLst>
                                      </p:cBhvr>
                                      <p:tavLst>
                                        <p:tav tm="0">
                                          <p:val>
                                            <p:strVal val="#ppt_x"/>
                                          </p:val>
                                        </p:tav>
                                        <p:tav tm="100000">
                                          <p:val>
                                            <p:strVal val="#ppt_x"/>
                                          </p:val>
                                        </p:tav>
                                      </p:tavLst>
                                    </p:anim>
                                    <p:anim calcmode="lin" valueType="num">
                                      <p:cBhvr additive="base">
                                        <p:cTn id="22"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2952"/>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glas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91"/>
                                        </p:tgtEl>
                                        <p:attrNameLst>
                                          <p:attrName>style.visibility</p:attrName>
                                        </p:attrNameLst>
                                      </p:cBhvr>
                                      <p:to>
                                        <p:strVal val="visible"/>
                                      </p:to>
                                    </p:set>
                                    <p:anim calcmode="lin" valueType="num">
                                      <p:cBhvr additive="base">
                                        <p:cTn id="31" dur="500" fill="hold"/>
                                        <p:tgtEl>
                                          <p:spTgt spid="16391"/>
                                        </p:tgtEl>
                                        <p:attrNameLst>
                                          <p:attrName>ppt_x</p:attrName>
                                        </p:attrNameLst>
                                      </p:cBhvr>
                                      <p:tavLst>
                                        <p:tav tm="0">
                                          <p:val>
                                            <p:strVal val="#ppt_x"/>
                                          </p:val>
                                        </p:tav>
                                        <p:tav tm="100000">
                                          <p:val>
                                            <p:strVal val="#ppt_x"/>
                                          </p:val>
                                        </p:tav>
                                      </p:tavLst>
                                    </p:anim>
                                    <p:anim calcmode="lin" valueType="num">
                                      <p:cBhvr additive="base">
                                        <p:cTn id="32" dur="500" fill="hold"/>
                                        <p:tgtEl>
                                          <p:spTgt spid="1639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392"/>
                                        </p:tgtEl>
                                        <p:attrNameLst>
                                          <p:attrName>style.visibility</p:attrName>
                                        </p:attrNameLst>
                                      </p:cBhvr>
                                      <p:to>
                                        <p:strVal val="visible"/>
                                      </p:to>
                                    </p:set>
                                    <p:anim calcmode="lin" valueType="num">
                                      <p:cBhvr additive="base">
                                        <p:cTn id="35" dur="500" fill="hold"/>
                                        <p:tgtEl>
                                          <p:spTgt spid="16392"/>
                                        </p:tgtEl>
                                        <p:attrNameLst>
                                          <p:attrName>ppt_x</p:attrName>
                                        </p:attrNameLst>
                                      </p:cBhvr>
                                      <p:tavLst>
                                        <p:tav tm="0">
                                          <p:val>
                                            <p:strVal val="#ppt_x"/>
                                          </p:val>
                                        </p:tav>
                                        <p:tav tm="100000">
                                          <p:val>
                                            <p:strVal val="#ppt_x"/>
                                          </p:val>
                                        </p:tav>
                                      </p:tavLst>
                                    </p:anim>
                                    <p:anim calcmode="lin" valueType="num">
                                      <p:cBhvr additive="base">
                                        <p:cTn id="36" dur="500" fill="hold"/>
                                        <p:tgtEl>
                                          <p:spTgt spid="1639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393"/>
                                        </p:tgtEl>
                                        <p:attrNameLst>
                                          <p:attrName>style.visibility</p:attrName>
                                        </p:attrNameLst>
                                      </p:cBhvr>
                                      <p:to>
                                        <p:strVal val="visible"/>
                                      </p:to>
                                    </p:set>
                                    <p:anim calcmode="lin" valueType="num">
                                      <p:cBhvr additive="base">
                                        <p:cTn id="39" dur="500" fill="hold"/>
                                        <p:tgtEl>
                                          <p:spTgt spid="16393"/>
                                        </p:tgtEl>
                                        <p:attrNameLst>
                                          <p:attrName>ppt_x</p:attrName>
                                        </p:attrNameLst>
                                      </p:cBhvr>
                                      <p:tavLst>
                                        <p:tav tm="0">
                                          <p:val>
                                            <p:strVal val="#ppt_x"/>
                                          </p:val>
                                        </p:tav>
                                        <p:tav tm="100000">
                                          <p:val>
                                            <p:strVal val="#ppt_x"/>
                                          </p:val>
                                        </p:tav>
                                      </p:tavLst>
                                    </p:anim>
                                    <p:anim calcmode="lin" valueType="num">
                                      <p:cBhvr additive="base">
                                        <p:cTn id="40"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6396"/>
                                        </p:tgtEl>
                                        <p:attrNameLst>
                                          <p:attrName>style.visibility</p:attrName>
                                        </p:attrNameLst>
                                      </p:cBhvr>
                                      <p:to>
                                        <p:strVal val="visible"/>
                                      </p:to>
                                    </p:set>
                                    <p:anim calcmode="lin" valueType="num">
                                      <p:cBhvr additive="base">
                                        <p:cTn id="45" dur="500" fill="hold"/>
                                        <p:tgtEl>
                                          <p:spTgt spid="16396"/>
                                        </p:tgtEl>
                                        <p:attrNameLst>
                                          <p:attrName>ppt_x</p:attrName>
                                        </p:attrNameLst>
                                      </p:cBhvr>
                                      <p:tavLst>
                                        <p:tav tm="0">
                                          <p:val>
                                            <p:strVal val="#ppt_x"/>
                                          </p:val>
                                        </p:tav>
                                        <p:tav tm="100000">
                                          <p:val>
                                            <p:strVal val="#ppt_x"/>
                                          </p:val>
                                        </p:tav>
                                      </p:tavLst>
                                    </p:anim>
                                    <p:anim calcmode="lin" valueType="num">
                                      <p:cBhvr additive="base">
                                        <p:cTn id="46"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22959"/>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p:bldP spid="722952" grpId="0" bldLvl="0" animBg="1"/>
      <p:bldP spid="16391" grpId="0"/>
      <p:bldP spid="16393" grpId="0"/>
      <p:bldP spid="722959"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E0C2B8B3-3B7D-48A6-BDBE-F45A08228121}"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66562"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100</a:t>
            </a:fld>
            <a:endParaRPr lang="en-US" altLang="zh-CN" sz="1200" dirty="0">
              <a:solidFill>
                <a:srgbClr val="898989"/>
              </a:solidFill>
              <a:latin typeface="Arial" panose="020B0604020202020204" pitchFamily="34" charset="0"/>
              <a:ea typeface="宋体" panose="02010600030101010101" pitchFamily="2" charset="-122"/>
            </a:endParaRPr>
          </a:p>
        </p:txBody>
      </p:sp>
      <p:sp>
        <p:nvSpPr>
          <p:cNvPr id="66563" name="矩形 3"/>
          <p:cNvSpPr/>
          <p:nvPr/>
        </p:nvSpPr>
        <p:spPr>
          <a:xfrm>
            <a:off x="2063750" y="1268413"/>
            <a:ext cx="8353425" cy="583565"/>
          </a:xfrm>
          <a:prstGeom prst="rect">
            <a:avLst/>
          </a:prstGeom>
          <a:noFill/>
          <a:ln w="9525">
            <a:noFill/>
          </a:ln>
        </p:spPr>
        <p:txBody>
          <a:bodyPr anchor="t" anchorCtr="0">
            <a:spAutoFit/>
          </a:bodyPr>
          <a:lstStyle/>
          <a:p>
            <a:pPr>
              <a:buClrTx/>
              <a:buFontTx/>
            </a:pPr>
            <a:r>
              <a:rPr lang="zh-CN" altLang="en-US" sz="3200" dirty="0">
                <a:latin typeface="Calibri" panose="020F0502020204030204" charset="0"/>
                <a:ea typeface="微软雅黑" panose="020B0503020204020204" charset="-122"/>
              </a:rPr>
              <a:t>取  </a:t>
            </a:r>
            <a:r>
              <a:rPr lang="en-US" altLang="zh-CN" sz="3200" dirty="0">
                <a:latin typeface="Calibri" panose="020F0502020204030204" charset="0"/>
                <a:ea typeface="微软雅黑" panose="020B0503020204020204" charset="-122"/>
              </a:rPr>
              <a:t>b=(6.0000, 5.5500,5.8143,6.3464,7.0175)’</a:t>
            </a:r>
            <a:r>
              <a:rPr lang="zh-CN" altLang="en-US" sz="3200" dirty="0">
                <a:latin typeface="Calibri" panose="020F0502020204030204" charset="0"/>
                <a:ea typeface="微软雅黑" panose="020B0503020204020204" charset="-122"/>
              </a:rPr>
              <a:t> </a:t>
            </a:r>
            <a:endParaRPr lang="en-US" altLang="zh-CN" sz="3200" dirty="0">
              <a:latin typeface="Calibri" panose="020F0502020204030204" charset="0"/>
              <a:ea typeface="微软雅黑" panose="020B0503020204020204" charset="-122"/>
            </a:endParaRPr>
          </a:p>
        </p:txBody>
      </p:sp>
      <p:graphicFrame>
        <p:nvGraphicFramePr>
          <p:cNvPr id="66564" name="对象 4"/>
          <p:cNvGraphicFramePr>
            <a:graphicFrameLocks noChangeAspect="1"/>
          </p:cNvGraphicFramePr>
          <p:nvPr/>
        </p:nvGraphicFramePr>
        <p:xfrm>
          <a:off x="2208213" y="2420938"/>
          <a:ext cx="6861175" cy="2843212"/>
        </p:xfrm>
        <a:graphic>
          <a:graphicData uri="http://schemas.openxmlformats.org/presentationml/2006/ole">
            <mc:AlternateContent xmlns:mc="http://schemas.openxmlformats.org/markup-compatibility/2006">
              <mc:Choice xmlns:v="urn:schemas-microsoft-com:vml" Requires="v">
                <p:oleObj r:id="rId2" imgW="2819400" imgH="1168400" progId="Equation.DSMT4">
                  <p:embed/>
                </p:oleObj>
              </mc:Choice>
              <mc:Fallback>
                <p:oleObj r:id="rId2" imgW="2819400" imgH="1168400" progId="Equation.DSMT4">
                  <p:embed/>
                  <p:pic>
                    <p:nvPicPr>
                      <p:cNvPr id="0" name="图片 3201"/>
                      <p:cNvPicPr/>
                      <p:nvPr/>
                    </p:nvPicPr>
                    <p:blipFill>
                      <a:blip r:embed="rId3"/>
                      <a:stretch>
                        <a:fillRect/>
                      </a:stretch>
                    </p:blipFill>
                    <p:spPr>
                      <a:xfrm>
                        <a:off x="2208213" y="2420938"/>
                        <a:ext cx="6861175" cy="2843212"/>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p:nvPr/>
        </p:nvSpPr>
        <p:spPr>
          <a:xfrm>
            <a:off x="2270125" y="708026"/>
            <a:ext cx="946150"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利用</a:t>
            </a:r>
            <a:endParaRPr lang="zh-CN" altLang="en-US" sz="2400" b="1" dirty="0">
              <a:latin typeface="Arial" panose="020B0604020202020204" pitchFamily="34" charset="0"/>
              <a:ea typeface="微软雅黑" panose="020B0503020204020204" charset="-122"/>
            </a:endParaRPr>
          </a:p>
        </p:txBody>
      </p:sp>
      <p:sp>
        <p:nvSpPr>
          <p:cNvPr id="17410" name="Rectangle 5"/>
          <p:cNvSpPr/>
          <p:nvPr/>
        </p:nvSpPr>
        <p:spPr>
          <a:xfrm>
            <a:off x="5554663" y="735013"/>
            <a:ext cx="487680" cy="460375"/>
          </a:xfrm>
          <a:prstGeom prst="rect">
            <a:avLst/>
          </a:prstGeom>
          <a:noFill/>
          <a:ln w="9525">
            <a:noFill/>
          </a:ln>
        </p:spPr>
        <p:txBody>
          <a:bodyPr wrap="none" anchor="ctr" anchorCtr="0">
            <a:spAutoFit/>
          </a:bodyPr>
          <a:lstStyle/>
          <a:p>
            <a:pPr>
              <a:buClrTx/>
              <a:buFontTx/>
            </a:pPr>
            <a:r>
              <a:rPr lang="zh-CN" altLang="en-US" sz="2400" b="1" dirty="0">
                <a:latin typeface="楷体_GB2312" pitchFamily="49" charset="-122"/>
                <a:ea typeface="微软雅黑" panose="020B0503020204020204" charset="-122"/>
              </a:rPr>
              <a:t>得</a:t>
            </a:r>
          </a:p>
        </p:txBody>
      </p:sp>
      <p:sp>
        <p:nvSpPr>
          <p:cNvPr id="17411" name="Rectangle 6"/>
          <p:cNvSpPr/>
          <p:nvPr/>
        </p:nvSpPr>
        <p:spPr>
          <a:xfrm>
            <a:off x="1524000" y="2517776"/>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7412" name="Rectangle 8"/>
          <p:cNvSpPr/>
          <p:nvPr/>
        </p:nvSpPr>
        <p:spPr>
          <a:xfrm>
            <a:off x="1524000" y="387985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23977" name="Rectangle 9"/>
          <p:cNvSpPr/>
          <p:nvPr/>
        </p:nvSpPr>
        <p:spPr>
          <a:xfrm>
            <a:off x="2000250" y="3372961"/>
            <a:ext cx="8010525" cy="1529715"/>
          </a:xfrm>
          <a:prstGeom prst="rect">
            <a:avLst/>
          </a:prstGeom>
          <a:noFill/>
          <a:ln w="9525">
            <a:noFill/>
          </a:ln>
        </p:spPr>
        <p:txBody>
          <a:bodyPr anchor="ctr" anchorCtr="0">
            <a:spAutoFit/>
          </a:bodyPr>
          <a:lstStyle/>
          <a:p>
            <a:pPr>
              <a:lnSpc>
                <a:spcPct val="130000"/>
              </a:lnSpc>
              <a:buClrTx/>
              <a:buFontTx/>
            </a:pPr>
            <a:r>
              <a:rPr lang="zh-CN" altLang="en-US" sz="2400" b="1" dirty="0">
                <a:latin typeface="楷体_GB2312" pitchFamily="49" charset="-122"/>
                <a:ea typeface="楷体_GB2312" pitchFamily="49" charset="-122"/>
              </a:rPr>
              <a:t>显然，方程组</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与</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是等价的，其系数矩阵为上三角状的，易于求解</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称以上过程为高斯消去法的</a:t>
            </a:r>
            <a:r>
              <a:rPr lang="zh-CN" altLang="en-US" sz="2400" b="1" dirty="0">
                <a:solidFill>
                  <a:srgbClr val="0000CC"/>
                </a:solidFill>
                <a:latin typeface="楷体_GB2312" pitchFamily="49" charset="-122"/>
                <a:ea typeface="楷体_GB2312" pitchFamily="49" charset="-122"/>
              </a:rPr>
              <a:t>消去过程</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通过方程组</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的回代求解，可以得到准确解为</a:t>
            </a:r>
          </a:p>
        </p:txBody>
      </p:sp>
      <p:graphicFrame>
        <p:nvGraphicFramePr>
          <p:cNvPr id="723978" name="Object 10"/>
          <p:cNvGraphicFramePr>
            <a:graphicFrameLocks noChangeAspect="1"/>
          </p:cNvGraphicFramePr>
          <p:nvPr/>
        </p:nvGraphicFramePr>
        <p:xfrm>
          <a:off x="4637088" y="4995863"/>
          <a:ext cx="1997075" cy="522287"/>
        </p:xfrm>
        <a:graphic>
          <a:graphicData uri="http://schemas.openxmlformats.org/presentationml/2006/ole">
            <mc:AlternateContent xmlns:mc="http://schemas.openxmlformats.org/markup-compatibility/2006">
              <mc:Choice xmlns:v="urn:schemas-microsoft-com:vml" Requires="v">
                <p:oleObj r:id="rId2" imgW="1117600" imgH="228600" progId="Equation.DSMT4">
                  <p:embed/>
                </p:oleObj>
              </mc:Choice>
              <mc:Fallback>
                <p:oleObj r:id="rId2" imgW="1117600" imgH="228600" progId="Equation.DSMT4">
                  <p:embed/>
                  <p:pic>
                    <p:nvPicPr>
                      <p:cNvPr id="0" name="图片 3077"/>
                      <p:cNvPicPr/>
                      <p:nvPr/>
                    </p:nvPicPr>
                    <p:blipFill>
                      <a:blip r:embed="rId3"/>
                      <a:stretch>
                        <a:fillRect/>
                      </a:stretch>
                    </p:blipFill>
                    <p:spPr>
                      <a:xfrm>
                        <a:off x="4637088" y="4995863"/>
                        <a:ext cx="1997075" cy="522287"/>
                      </a:xfrm>
                      <a:prstGeom prst="rect">
                        <a:avLst/>
                      </a:prstGeom>
                      <a:noFill/>
                      <a:ln w="38100">
                        <a:noFill/>
                        <a:miter/>
                      </a:ln>
                    </p:spPr>
                  </p:pic>
                </p:oleObj>
              </mc:Fallback>
            </mc:AlternateContent>
          </a:graphicData>
        </a:graphic>
      </p:graphicFrame>
      <p:sp>
        <p:nvSpPr>
          <p:cNvPr id="723979" name="Rectangle 11"/>
          <p:cNvSpPr/>
          <p:nvPr/>
        </p:nvSpPr>
        <p:spPr>
          <a:xfrm>
            <a:off x="2225675" y="5656263"/>
            <a:ext cx="5940425" cy="460375"/>
          </a:xfrm>
          <a:prstGeom prst="rect">
            <a:avLst/>
          </a:prstGeom>
          <a:noFill/>
          <a:ln w="9525">
            <a:noFill/>
          </a:ln>
        </p:spPr>
        <p:txBody>
          <a:bodyPr anchor="ctr" anchorCtr="0">
            <a:spAutoFit/>
          </a:bodyPr>
          <a:lstStyle/>
          <a:p>
            <a:pPr>
              <a:buClrTx/>
              <a:buFontTx/>
            </a:pPr>
            <a:r>
              <a:rPr lang="zh-CN" altLang="en-US" sz="2400" b="1" dirty="0">
                <a:latin typeface="楷体_GB2312" pitchFamily="49" charset="-122"/>
                <a:ea typeface="楷体_GB2312" pitchFamily="49" charset="-122"/>
              </a:rPr>
              <a:t>这一过程为高斯消去法的</a:t>
            </a:r>
            <a:r>
              <a:rPr lang="zh-CN" altLang="en-US" sz="2400" b="1" dirty="0">
                <a:solidFill>
                  <a:srgbClr val="0000CC"/>
                </a:solidFill>
                <a:latin typeface="楷体_GB2312" pitchFamily="49" charset="-122"/>
                <a:ea typeface="楷体_GB2312" pitchFamily="49" charset="-122"/>
              </a:rPr>
              <a:t>回代过程</a:t>
            </a:r>
            <a:r>
              <a:rPr lang="zh-CN" altLang="en-US" sz="2400" b="1" dirty="0">
                <a:latin typeface="楷体_GB2312" pitchFamily="49" charset="-122"/>
                <a:ea typeface="楷体_GB2312" pitchFamily="49" charset="-122"/>
              </a:rPr>
              <a:t>。</a:t>
            </a:r>
          </a:p>
        </p:txBody>
      </p:sp>
      <p:graphicFrame>
        <p:nvGraphicFramePr>
          <p:cNvPr id="17416" name="Object 12"/>
          <p:cNvGraphicFramePr>
            <a:graphicFrameLocks noChangeAspect="1"/>
          </p:cNvGraphicFramePr>
          <p:nvPr/>
        </p:nvGraphicFramePr>
        <p:xfrm>
          <a:off x="3100388" y="603250"/>
          <a:ext cx="2362200" cy="792163"/>
        </p:xfrm>
        <a:graphic>
          <a:graphicData uri="http://schemas.openxmlformats.org/presentationml/2006/ole">
            <mc:AlternateContent xmlns:mc="http://schemas.openxmlformats.org/markup-compatibility/2006">
              <mc:Choice xmlns:v="urn:schemas-microsoft-com:vml" Requires="v">
                <p:oleObj r:id="rId4" imgW="952500" imgH="457200" progId="Equation.DSMT4">
                  <p:embed/>
                </p:oleObj>
              </mc:Choice>
              <mc:Fallback>
                <p:oleObj r:id="rId4" imgW="952500" imgH="457200" progId="Equation.DSMT4">
                  <p:embed/>
                  <p:pic>
                    <p:nvPicPr>
                      <p:cNvPr id="0" name="图片 3079"/>
                      <p:cNvPicPr/>
                      <p:nvPr/>
                    </p:nvPicPr>
                    <p:blipFill>
                      <a:blip r:embed="rId5"/>
                      <a:stretch>
                        <a:fillRect/>
                      </a:stretch>
                    </p:blipFill>
                    <p:spPr>
                      <a:xfrm>
                        <a:off x="3100388" y="603250"/>
                        <a:ext cx="2362200" cy="792163"/>
                      </a:xfrm>
                      <a:prstGeom prst="rect">
                        <a:avLst/>
                      </a:prstGeom>
                      <a:noFill/>
                      <a:ln w="38100">
                        <a:noFill/>
                        <a:miter/>
                      </a:ln>
                    </p:spPr>
                  </p:pic>
                </p:oleObj>
              </mc:Fallback>
            </mc:AlternateContent>
          </a:graphicData>
        </a:graphic>
      </p:graphicFrame>
      <p:graphicFrame>
        <p:nvGraphicFramePr>
          <p:cNvPr id="17417" name="Object 13"/>
          <p:cNvGraphicFramePr>
            <a:graphicFrameLocks noChangeAspect="1"/>
          </p:cNvGraphicFramePr>
          <p:nvPr/>
        </p:nvGraphicFramePr>
        <p:xfrm>
          <a:off x="3524250" y="1552575"/>
          <a:ext cx="4416425" cy="1722438"/>
        </p:xfrm>
        <a:graphic>
          <a:graphicData uri="http://schemas.openxmlformats.org/presentationml/2006/ole">
            <mc:AlternateContent xmlns:mc="http://schemas.openxmlformats.org/markup-compatibility/2006">
              <mc:Choice xmlns:v="urn:schemas-microsoft-com:vml" Requires="v">
                <p:oleObj r:id="rId6" imgW="2654300" imgH="939800" progId="Equation.DSMT4">
                  <p:embed/>
                </p:oleObj>
              </mc:Choice>
              <mc:Fallback>
                <p:oleObj r:id="rId6" imgW="2654300" imgH="939800" progId="Equation.DSMT4">
                  <p:embed/>
                  <p:pic>
                    <p:nvPicPr>
                      <p:cNvPr id="0" name="图片 3078"/>
                      <p:cNvPicPr/>
                      <p:nvPr/>
                    </p:nvPicPr>
                    <p:blipFill>
                      <a:blip r:embed="rId7"/>
                      <a:stretch>
                        <a:fillRect/>
                      </a:stretch>
                    </p:blipFill>
                    <p:spPr>
                      <a:xfrm>
                        <a:off x="3524250" y="1552575"/>
                        <a:ext cx="4416425" cy="1722438"/>
                      </a:xfrm>
                      <a:prstGeom prst="rect">
                        <a:avLst/>
                      </a:prstGeom>
                      <a:noFill/>
                      <a:ln w="38100">
                        <a:noFill/>
                        <a:miter/>
                      </a:ln>
                    </p:spPr>
                  </p:pic>
                </p:oleObj>
              </mc:Fallback>
            </mc:AlternateContent>
          </a:graphicData>
        </a:graphic>
      </p:graphicFrame>
      <p:sp>
        <p:nvSpPr>
          <p:cNvPr id="11" name="日期占位符 10"/>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6AC314ED-BC3A-41DF-AD67-13C121523C5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19" name="灯片编号占位符 11"/>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11</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anim calcmode="lin" valueType="num">
                                      <p:cBhvr additive="base">
                                        <p:cTn id="7" dur="500" fill="hold"/>
                                        <p:tgtEl>
                                          <p:spTgt spid="17417"/>
                                        </p:tgtEl>
                                        <p:attrNameLst>
                                          <p:attrName>ppt_x</p:attrName>
                                        </p:attrNameLst>
                                      </p:cBhvr>
                                      <p:tavLst>
                                        <p:tav tm="0">
                                          <p:val>
                                            <p:strVal val="#ppt_x"/>
                                          </p:val>
                                        </p:tav>
                                        <p:tav tm="100000">
                                          <p:val>
                                            <p:strVal val="#ppt_x"/>
                                          </p:val>
                                        </p:tav>
                                      </p:tavLst>
                                    </p:anim>
                                    <p:anim calcmode="lin" valueType="num">
                                      <p:cBhvr additive="base">
                                        <p:cTn id="8"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23977"/>
                                        </p:tgtEl>
                                        <p:attrNameLst>
                                          <p:attrName>style.visibility</p:attrName>
                                        </p:attrNameLst>
                                      </p:cBhvr>
                                      <p:to>
                                        <p:strVal val="visible"/>
                                      </p:to>
                                    </p:set>
                                    <p:animEffect transition="in" filter="blinds(horizontal)">
                                      <p:cBhvr>
                                        <p:cTn id="13" dur="500"/>
                                        <p:tgtEl>
                                          <p:spTgt spid="72397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8"/>
                                        </p:tgtEl>
                                        <p:attrNameLst>
                                          <p:attrName>style.visibility</p:attrName>
                                        </p:attrNameLst>
                                      </p:cBhvr>
                                      <p:to>
                                        <p:strVal val="visible"/>
                                      </p:to>
                                    </p:set>
                                    <p:animEffect transition="in" filter="blinds(horizontal)">
                                      <p:cBhvr>
                                        <p:cTn id="18" dur="500"/>
                                        <p:tgtEl>
                                          <p:spTgt spid="72397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23979"/>
                                        </p:tgtEl>
                                        <p:attrNameLst>
                                          <p:attrName>style.visibility</p:attrName>
                                        </p:attrNameLst>
                                      </p:cBhvr>
                                      <p:to>
                                        <p:strVal val="visible"/>
                                      </p:to>
                                    </p:set>
                                    <p:animEffect transition="in" filter="blinds(horizontal)">
                                      <p:cBhvr>
                                        <p:cTn id="23" dur="500"/>
                                        <p:tgtEl>
                                          <p:spTgt spid="72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7" grpId="0"/>
      <p:bldP spid="7239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7" name="Object 4"/>
          <p:cNvGraphicFramePr>
            <a:graphicFrameLocks noChangeAspect="1"/>
          </p:cNvGraphicFramePr>
          <p:nvPr/>
        </p:nvGraphicFramePr>
        <p:xfrm>
          <a:off x="2135346" y="1196975"/>
          <a:ext cx="5976620" cy="4822825"/>
        </p:xfrm>
        <a:graphic>
          <a:graphicData uri="http://schemas.openxmlformats.org/presentationml/2006/ole">
            <mc:AlternateContent xmlns:mc="http://schemas.openxmlformats.org/markup-compatibility/2006">
              <mc:Choice xmlns:v="urn:schemas-microsoft-com:vml" Requires="v">
                <p:oleObj r:id="rId2" imgW="3352800" imgH="2705100" progId="Equation.DSMT4">
                  <p:embed/>
                </p:oleObj>
              </mc:Choice>
              <mc:Fallback>
                <p:oleObj r:id="rId2" imgW="3352800" imgH="2705100" progId="Equation.DSMT4">
                  <p:embed/>
                  <p:pic>
                    <p:nvPicPr>
                      <p:cNvPr id="0" name="图片 3123"/>
                      <p:cNvPicPr/>
                      <p:nvPr/>
                    </p:nvPicPr>
                    <p:blipFill>
                      <a:blip r:embed="rId3"/>
                      <a:stretch>
                        <a:fillRect/>
                      </a:stretch>
                    </p:blipFill>
                    <p:spPr>
                      <a:xfrm>
                        <a:off x="2135346" y="1196975"/>
                        <a:ext cx="5976620" cy="482282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1" name="Object 4"/>
          <p:cNvGraphicFramePr>
            <a:graphicFrameLocks noChangeAspect="1"/>
          </p:cNvGraphicFramePr>
          <p:nvPr/>
        </p:nvGraphicFramePr>
        <p:xfrm>
          <a:off x="2351088" y="1268413"/>
          <a:ext cx="4675187" cy="4824412"/>
        </p:xfrm>
        <a:graphic>
          <a:graphicData uri="http://schemas.openxmlformats.org/presentationml/2006/ole">
            <mc:AlternateContent xmlns:mc="http://schemas.openxmlformats.org/markup-compatibility/2006">
              <mc:Choice xmlns:v="urn:schemas-microsoft-com:vml" Requires="v">
                <p:oleObj r:id="rId2" imgW="2374900" imgH="2451100" progId="Equation.DSMT4">
                  <p:embed/>
                </p:oleObj>
              </mc:Choice>
              <mc:Fallback>
                <p:oleObj r:id="rId2" imgW="2374900" imgH="2451100" progId="Equation.DSMT4">
                  <p:embed/>
                  <p:pic>
                    <p:nvPicPr>
                      <p:cNvPr id="0" name="图片 3124"/>
                      <p:cNvPicPr/>
                      <p:nvPr/>
                    </p:nvPicPr>
                    <p:blipFill>
                      <a:blip r:embed="rId3"/>
                      <a:stretch>
                        <a:fillRect/>
                      </a:stretch>
                    </p:blipFill>
                    <p:spPr>
                      <a:xfrm>
                        <a:off x="2351088" y="1268413"/>
                        <a:ext cx="4675187" cy="4824412"/>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6"/>
          <p:cNvSpPr txBox="1"/>
          <p:nvPr/>
        </p:nvSpPr>
        <p:spPr>
          <a:xfrm>
            <a:off x="1760538" y="265113"/>
            <a:ext cx="6858000" cy="645160"/>
          </a:xfrm>
          <a:prstGeom prst="rect">
            <a:avLst/>
          </a:prstGeom>
          <a:noFill/>
          <a:ln w="9525">
            <a:noFill/>
          </a:ln>
        </p:spPr>
        <p:txBody>
          <a:bodyPr anchor="t" anchorCtr="0">
            <a:spAutoFit/>
          </a:bodyPr>
          <a:lstStyle/>
          <a:p>
            <a:pPr>
              <a:spcBef>
                <a:spcPct val="50000"/>
              </a:spcBef>
              <a:buClrTx/>
              <a:buFontTx/>
            </a:pPr>
            <a:r>
              <a:rPr lang="en-US" altLang="zh-CN" sz="3600" b="1" dirty="0">
                <a:solidFill>
                  <a:srgbClr val="A31221"/>
                </a:solidFill>
                <a:latin typeface="华文细黑" panose="02010600040101010101" pitchFamily="2" charset="-122"/>
                <a:ea typeface="隶书" panose="02010509060101010101" pitchFamily="49" charset="-122"/>
              </a:rPr>
              <a:t>§7.2  </a:t>
            </a:r>
            <a:r>
              <a:rPr lang="zh-CN" altLang="en-US" sz="3600" b="1" dirty="0">
                <a:solidFill>
                  <a:srgbClr val="A31221"/>
                </a:solidFill>
                <a:latin typeface="华文细黑" panose="02010600040101010101" pitchFamily="2" charset="-122"/>
                <a:ea typeface="隶书" panose="02010509060101010101" pitchFamily="49" charset="-122"/>
              </a:rPr>
              <a:t>高斯主元素消元法</a:t>
            </a:r>
            <a:endParaRPr lang="zh-CN" altLang="en-US" sz="2800" b="1" dirty="0">
              <a:solidFill>
                <a:srgbClr val="0000CC"/>
              </a:solidFill>
              <a:latin typeface="华文细黑" panose="02010600040101010101" pitchFamily="2" charset="-122"/>
              <a:ea typeface="隶书" panose="02010509060101010101" pitchFamily="49" charset="-122"/>
            </a:endParaRPr>
          </a:p>
        </p:txBody>
      </p:sp>
      <p:sp>
        <p:nvSpPr>
          <p:cNvPr id="18434" name="Rectangle 27"/>
          <p:cNvSpPr/>
          <p:nvPr/>
        </p:nvSpPr>
        <p:spPr>
          <a:xfrm>
            <a:off x="2174717" y="1286828"/>
            <a:ext cx="5567680" cy="829945"/>
          </a:xfrm>
          <a:prstGeom prst="rect">
            <a:avLst/>
          </a:prstGeom>
          <a:noFill/>
          <a:ln w="9525">
            <a:noFill/>
          </a:ln>
        </p:spPr>
        <p:txBody>
          <a:bodyPr wrap="none" anchor="ctr" anchorCtr="0">
            <a:spAutoFit/>
          </a:bodyPr>
          <a:lstStyle/>
          <a:p>
            <a:pPr algn="ctr" defTabSz="914400">
              <a:buClrTx/>
              <a:buFontTx/>
              <a:tabLst>
                <a:tab pos="381000" algn="l"/>
              </a:tabLst>
            </a:pPr>
            <a:endParaRPr lang="en-US" altLang="zh-CN" sz="2400" dirty="0">
              <a:solidFill>
                <a:srgbClr val="0000FF"/>
              </a:solidFill>
              <a:latin typeface="Times New Roman" panose="02020603050405020304" pitchFamily="18" charset="0"/>
              <a:ea typeface="楷体_GB2312" pitchFamily="49" charset="-122"/>
            </a:endParaRPr>
          </a:p>
          <a:p>
            <a:pPr algn="ctr" defTabSz="914400">
              <a:buClrTx/>
              <a:buFontTx/>
              <a:tabLst>
                <a:tab pos="381000" algn="l"/>
              </a:tabLst>
            </a:pPr>
            <a:r>
              <a:rPr lang="en-US" altLang="zh-CN" sz="2400" b="1" dirty="0">
                <a:latin typeface="Times New Roman" panose="02020603050405020304" pitchFamily="18" charset="0"/>
                <a:ea typeface="楷体_GB2312" pitchFamily="49" charset="-122"/>
              </a:rPr>
              <a:t>Gauss</a:t>
            </a:r>
            <a:r>
              <a:rPr lang="zh-CN" altLang="en-US" sz="2400" b="1" dirty="0">
                <a:latin typeface="Times New Roman" panose="02020603050405020304" pitchFamily="18" charset="0"/>
                <a:ea typeface="楷体_GB2312" pitchFamily="49" charset="-122"/>
              </a:rPr>
              <a:t>消元法第 </a:t>
            </a:r>
            <a:r>
              <a:rPr lang="en-US" altLang="zh-CN" sz="2400" b="1" i="1" dirty="0">
                <a:latin typeface="Times New Roman" panose="02020603050405020304" pitchFamily="18" charset="0"/>
                <a:ea typeface="楷体_GB2312" pitchFamily="49" charset="-122"/>
              </a:rPr>
              <a:t>k </a:t>
            </a:r>
            <a:r>
              <a:rPr lang="zh-CN" altLang="en-US" sz="2400" b="1" dirty="0">
                <a:latin typeface="Times New Roman" panose="02020603050405020304" pitchFamily="18" charset="0"/>
                <a:ea typeface="楷体_GB2312" pitchFamily="49" charset="-122"/>
              </a:rPr>
              <a:t>次消元是用第 </a:t>
            </a:r>
            <a:r>
              <a:rPr lang="en-US" altLang="zh-CN" sz="2400" b="1" i="1" dirty="0">
                <a:latin typeface="Times New Roman" panose="02020603050405020304" pitchFamily="18" charset="0"/>
                <a:ea typeface="楷体_GB2312" pitchFamily="49" charset="-122"/>
              </a:rPr>
              <a:t>k </a:t>
            </a:r>
            <a:r>
              <a:rPr lang="zh-CN" altLang="en-US" sz="2400" b="1" dirty="0">
                <a:latin typeface="Times New Roman" panose="02020603050405020304" pitchFamily="18" charset="0"/>
                <a:ea typeface="楷体_GB2312" pitchFamily="49" charset="-122"/>
              </a:rPr>
              <a:t>个方程</a:t>
            </a:r>
          </a:p>
        </p:txBody>
      </p:sp>
      <p:sp>
        <p:nvSpPr>
          <p:cNvPr id="18435" name="Rectangle 30"/>
          <p:cNvSpPr/>
          <p:nvPr/>
        </p:nvSpPr>
        <p:spPr>
          <a:xfrm>
            <a:off x="1524000" y="274955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18436" name="Object 29"/>
          <p:cNvGraphicFramePr>
            <a:graphicFrameLocks noChangeAspect="1"/>
          </p:cNvGraphicFramePr>
          <p:nvPr/>
        </p:nvGraphicFramePr>
        <p:xfrm>
          <a:off x="4027488" y="2303463"/>
          <a:ext cx="3783012" cy="439737"/>
        </p:xfrm>
        <a:graphic>
          <a:graphicData uri="http://schemas.openxmlformats.org/presentationml/2006/ole">
            <mc:AlternateContent xmlns:mc="http://schemas.openxmlformats.org/markup-compatibility/2006">
              <mc:Choice xmlns:v="urn:schemas-microsoft-com:vml" Requires="v">
                <p:oleObj r:id="rId2" imgW="2221230" imgH="317500" progId="Equation.DSMT4">
                  <p:embed/>
                </p:oleObj>
              </mc:Choice>
              <mc:Fallback>
                <p:oleObj r:id="rId2" imgW="2221230" imgH="317500" progId="Equation.DSMT4">
                  <p:embed/>
                  <p:pic>
                    <p:nvPicPr>
                      <p:cNvPr id="0" name="图片 3076"/>
                      <p:cNvPicPr/>
                      <p:nvPr/>
                    </p:nvPicPr>
                    <p:blipFill>
                      <a:blip r:embed="rId3"/>
                      <a:stretch>
                        <a:fillRect/>
                      </a:stretch>
                    </p:blipFill>
                    <p:spPr>
                      <a:xfrm>
                        <a:off x="4027488" y="2303463"/>
                        <a:ext cx="3783012" cy="439737"/>
                      </a:xfrm>
                      <a:prstGeom prst="rect">
                        <a:avLst/>
                      </a:prstGeom>
                      <a:noFill/>
                      <a:ln w="38100">
                        <a:noFill/>
                        <a:miter/>
                      </a:ln>
                    </p:spPr>
                  </p:pic>
                </p:oleObj>
              </mc:Fallback>
            </mc:AlternateContent>
          </a:graphicData>
        </a:graphic>
      </p:graphicFrame>
      <p:sp>
        <p:nvSpPr>
          <p:cNvPr id="18437" name="Rectangle 31"/>
          <p:cNvSpPr/>
          <p:nvPr/>
        </p:nvSpPr>
        <p:spPr>
          <a:xfrm>
            <a:off x="2271713" y="2947988"/>
            <a:ext cx="7488237"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楷体_GB2312" pitchFamily="49" charset="-122"/>
              </a:rPr>
              <a:t>来消去第 </a:t>
            </a:r>
            <a:r>
              <a:rPr lang="en-US" altLang="zh-CN" sz="2400" b="1" i="1" dirty="0">
                <a:latin typeface="Times New Roman" panose="02020603050405020304" pitchFamily="18" charset="0"/>
                <a:ea typeface="楷体_GB2312" pitchFamily="49" charset="-122"/>
              </a:rPr>
              <a:t>k</a:t>
            </a:r>
            <a:r>
              <a:rPr lang="en-US" altLang="zh-CN" sz="2400" b="1" dirty="0">
                <a:latin typeface="Times New Roman" panose="02020603050405020304" pitchFamily="18" charset="0"/>
                <a:ea typeface="楷体_GB2312" pitchFamily="49" charset="-122"/>
              </a:rPr>
              <a:t>+1,…,</a:t>
            </a:r>
            <a:r>
              <a:rPr lang="en-US" altLang="zh-CN" sz="2400" b="1" i="1" dirty="0">
                <a:latin typeface="Times New Roman" panose="02020603050405020304" pitchFamily="18" charset="0"/>
                <a:ea typeface="楷体_GB2312" pitchFamily="49" charset="-122"/>
              </a:rPr>
              <a:t>n </a:t>
            </a:r>
            <a:r>
              <a:rPr lang="zh-CN" altLang="en-US" sz="2400" b="1" dirty="0">
                <a:latin typeface="Times New Roman" panose="02020603050405020304" pitchFamily="18" charset="0"/>
                <a:ea typeface="楷体_GB2312" pitchFamily="49" charset="-122"/>
              </a:rPr>
              <a:t>个方程中的 </a:t>
            </a:r>
            <a:r>
              <a:rPr lang="en-US" altLang="zh-CN" sz="2400" b="1" i="1" dirty="0">
                <a:latin typeface="Times New Roman" panose="02020603050405020304" pitchFamily="18" charset="0"/>
                <a:ea typeface="楷体_GB2312" pitchFamily="49" charset="-122"/>
              </a:rPr>
              <a:t>x</a:t>
            </a:r>
            <a:r>
              <a:rPr lang="en-US" altLang="zh-CN" sz="2400" b="1" i="1" baseline="-25000" dirty="0">
                <a:latin typeface="Times New Roman" panose="02020603050405020304" pitchFamily="18" charset="0"/>
                <a:ea typeface="楷体_GB2312" pitchFamily="49" charset="-122"/>
              </a:rPr>
              <a:t>k </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条件是</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a:t>
            </a:r>
            <a:r>
              <a:rPr lang="en-US" altLang="zh-CN" sz="2400" b="1" dirty="0">
                <a:solidFill>
                  <a:srgbClr val="0000FF"/>
                </a:solidFill>
                <a:latin typeface="Times New Roman" panose="02020603050405020304" pitchFamily="18" charset="0"/>
                <a:ea typeface="楷体_GB2312" pitchFamily="49" charset="-122"/>
              </a:rPr>
              <a:t> </a:t>
            </a:r>
          </a:p>
        </p:txBody>
      </p:sp>
      <p:sp>
        <p:nvSpPr>
          <p:cNvPr id="18438" name="Rectangle 33"/>
          <p:cNvSpPr/>
          <p:nvPr/>
        </p:nvSpPr>
        <p:spPr>
          <a:xfrm>
            <a:off x="1524000" y="274955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18439" name="Object 32"/>
          <p:cNvGraphicFramePr>
            <a:graphicFrameLocks noChangeAspect="1"/>
          </p:cNvGraphicFramePr>
          <p:nvPr/>
        </p:nvGraphicFramePr>
        <p:xfrm>
          <a:off x="7923213" y="3006725"/>
          <a:ext cx="844550" cy="404813"/>
        </p:xfrm>
        <a:graphic>
          <a:graphicData uri="http://schemas.openxmlformats.org/presentationml/2006/ole">
            <mc:AlternateContent xmlns:mc="http://schemas.openxmlformats.org/markup-compatibility/2006">
              <mc:Choice xmlns:v="urn:schemas-microsoft-com:vml" Requires="v">
                <p:oleObj r:id="rId4" imgW="495300" imgH="241300" progId="Equation.DSMT4">
                  <p:embed/>
                </p:oleObj>
              </mc:Choice>
              <mc:Fallback>
                <p:oleObj r:id="rId4" imgW="495300" imgH="241300" progId="Equation.DSMT4">
                  <p:embed/>
                  <p:pic>
                    <p:nvPicPr>
                      <p:cNvPr id="0" name="图片 3080"/>
                      <p:cNvPicPr/>
                      <p:nvPr/>
                    </p:nvPicPr>
                    <p:blipFill>
                      <a:blip r:embed="rId5"/>
                      <a:stretch>
                        <a:fillRect/>
                      </a:stretch>
                    </p:blipFill>
                    <p:spPr>
                      <a:xfrm>
                        <a:off x="7923213" y="3006725"/>
                        <a:ext cx="844550" cy="404813"/>
                      </a:xfrm>
                      <a:prstGeom prst="rect">
                        <a:avLst/>
                      </a:prstGeom>
                      <a:noFill/>
                      <a:ln w="38100">
                        <a:noFill/>
                        <a:miter/>
                      </a:ln>
                    </p:spPr>
                  </p:pic>
                </p:oleObj>
              </mc:Fallback>
            </mc:AlternateContent>
          </a:graphicData>
        </a:graphic>
      </p:graphicFrame>
      <p:sp>
        <p:nvSpPr>
          <p:cNvPr id="18440" name="Rectangle 35"/>
          <p:cNvSpPr/>
          <p:nvPr/>
        </p:nvSpPr>
        <p:spPr>
          <a:xfrm>
            <a:off x="1524000" y="274955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18441" name="Object 34"/>
          <p:cNvGraphicFramePr>
            <a:graphicFrameLocks noChangeAspect="1"/>
          </p:cNvGraphicFramePr>
          <p:nvPr/>
        </p:nvGraphicFramePr>
        <p:xfrm>
          <a:off x="2384425" y="3562350"/>
          <a:ext cx="536575" cy="492125"/>
        </p:xfrm>
        <a:graphic>
          <a:graphicData uri="http://schemas.openxmlformats.org/presentationml/2006/ole">
            <mc:AlternateContent xmlns:mc="http://schemas.openxmlformats.org/markup-compatibility/2006">
              <mc:Choice xmlns:v="urn:schemas-microsoft-com:vml" Requires="v">
                <p:oleObj r:id="rId6" imgW="342900" imgH="317500" progId="Equation.DSMT4">
                  <p:embed/>
                </p:oleObj>
              </mc:Choice>
              <mc:Fallback>
                <p:oleObj r:id="rId6" imgW="342900" imgH="317500" progId="Equation.DSMT4">
                  <p:embed/>
                  <p:pic>
                    <p:nvPicPr>
                      <p:cNvPr id="0" name="图片 3081"/>
                      <p:cNvPicPr/>
                      <p:nvPr/>
                    </p:nvPicPr>
                    <p:blipFill>
                      <a:blip r:embed="rId7"/>
                      <a:stretch>
                        <a:fillRect/>
                      </a:stretch>
                    </p:blipFill>
                    <p:spPr>
                      <a:xfrm>
                        <a:off x="2384425" y="3562350"/>
                        <a:ext cx="536575" cy="492125"/>
                      </a:xfrm>
                      <a:prstGeom prst="rect">
                        <a:avLst/>
                      </a:prstGeom>
                      <a:noFill/>
                      <a:ln w="38100">
                        <a:noFill/>
                        <a:miter/>
                      </a:ln>
                    </p:spPr>
                  </p:pic>
                </p:oleObj>
              </mc:Fallback>
            </mc:AlternateContent>
          </a:graphicData>
        </a:graphic>
      </p:graphicFrame>
      <p:sp>
        <p:nvSpPr>
          <p:cNvPr id="18442" name="Rectangle 36"/>
          <p:cNvSpPr/>
          <p:nvPr/>
        </p:nvSpPr>
        <p:spPr>
          <a:xfrm>
            <a:off x="2847975" y="3621088"/>
            <a:ext cx="7820025"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楷体_GB2312" pitchFamily="49" charset="-122"/>
              </a:rPr>
              <a:t>是实现第 </a:t>
            </a:r>
            <a:r>
              <a:rPr lang="en-US" altLang="zh-CN" sz="2400" b="1" i="1" dirty="0">
                <a:latin typeface="Times New Roman" panose="02020603050405020304" pitchFamily="18" charset="0"/>
                <a:ea typeface="楷体_GB2312" pitchFamily="49" charset="-122"/>
              </a:rPr>
              <a:t>k </a:t>
            </a:r>
            <a:r>
              <a:rPr lang="zh-CN" altLang="en-US" sz="2400" b="1" dirty="0">
                <a:latin typeface="Times New Roman" panose="02020603050405020304" pitchFamily="18" charset="0"/>
                <a:ea typeface="楷体_GB2312" pitchFamily="49" charset="-122"/>
              </a:rPr>
              <a:t>次消元的关键元素，称为第</a:t>
            </a:r>
            <a:r>
              <a:rPr lang="en-US" altLang="zh-CN" sz="2400" b="1" i="1" dirty="0">
                <a:latin typeface="Times New Roman" panose="02020603050405020304" pitchFamily="18" charset="0"/>
                <a:ea typeface="楷体_GB2312" pitchFamily="49" charset="-122"/>
              </a:rPr>
              <a:t>k</a:t>
            </a:r>
            <a:r>
              <a:rPr lang="zh-CN" altLang="en-US" sz="2400" b="1" dirty="0">
                <a:latin typeface="Times New Roman" panose="02020603050405020304" pitchFamily="18" charset="0"/>
                <a:ea typeface="楷体_GB2312" pitchFamily="49" charset="-122"/>
              </a:rPr>
              <a:t>次消去的</a:t>
            </a:r>
            <a:r>
              <a:rPr lang="zh-CN" altLang="en-US" sz="2400" b="1" dirty="0">
                <a:solidFill>
                  <a:srgbClr val="FF0000"/>
                </a:solidFill>
                <a:latin typeface="Times New Roman" panose="02020603050405020304" pitchFamily="18" charset="0"/>
                <a:ea typeface="楷体_GB2312" pitchFamily="49" charset="-122"/>
              </a:rPr>
              <a:t>主元</a:t>
            </a:r>
            <a:r>
              <a:rPr lang="en-US" altLang="zh-CN" sz="2400" b="1" dirty="0">
                <a:latin typeface="Times New Roman" panose="02020603050405020304" pitchFamily="18" charset="0"/>
                <a:ea typeface="楷体_GB2312" pitchFamily="49" charset="-122"/>
              </a:rPr>
              <a:t>.</a:t>
            </a:r>
          </a:p>
        </p:txBody>
      </p:sp>
      <p:sp>
        <p:nvSpPr>
          <p:cNvPr id="18443" name="Rectangle 37"/>
          <p:cNvSpPr/>
          <p:nvPr/>
        </p:nvSpPr>
        <p:spPr>
          <a:xfrm>
            <a:off x="2409825" y="4259263"/>
            <a:ext cx="4038600" cy="460375"/>
          </a:xfrm>
          <a:prstGeom prst="rect">
            <a:avLst/>
          </a:prstGeom>
          <a:noFill/>
          <a:ln w="9525">
            <a:noFill/>
          </a:ln>
        </p:spPr>
        <p:txBody>
          <a:bodyPr wrap="none" anchor="ctr" anchorCtr="0">
            <a:spAutoFit/>
          </a:bodyPr>
          <a:lstStyle/>
          <a:p>
            <a:pPr>
              <a:buClrTx/>
              <a:buFontTx/>
            </a:pPr>
            <a:r>
              <a:rPr lang="en-US" altLang="zh-CN" sz="2400" b="1" dirty="0">
                <a:latin typeface="Times New Roman" panose="02020603050405020304" pitchFamily="18" charset="0"/>
                <a:ea typeface="楷体_GB2312" pitchFamily="49" charset="-122"/>
              </a:rPr>
              <a:t>Gauss</a:t>
            </a:r>
            <a:r>
              <a:rPr lang="zh-CN" altLang="en-US" sz="2400" b="1" dirty="0">
                <a:latin typeface="Times New Roman" panose="02020603050405020304" pitchFamily="18" charset="0"/>
                <a:ea typeface="楷体_GB2312" pitchFamily="49" charset="-122"/>
              </a:rPr>
              <a:t>消元法存在的问题是</a:t>
            </a:r>
            <a:r>
              <a:rPr lang="zh-CN" altLang="en-US" sz="2400" dirty="0">
                <a:solidFill>
                  <a:srgbClr val="0000FF"/>
                </a:solidFill>
                <a:latin typeface="Times New Roman" panose="02020603050405020304" pitchFamily="18" charset="0"/>
                <a:ea typeface="楷体_GB2312" pitchFamily="49" charset="-122"/>
              </a:rPr>
              <a:t>：</a:t>
            </a:r>
          </a:p>
        </p:txBody>
      </p:sp>
      <p:sp>
        <p:nvSpPr>
          <p:cNvPr id="14" name="日期占位符 1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98B13169-502B-413D-9516-8530D33F67E9}"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445" name="灯片编号占位符 1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14</a:t>
            </a:fld>
            <a:endParaRPr lang="en-US" altLang="zh-CN" sz="1600" dirty="0">
              <a:latin typeface="Arial" panose="020B0604020202020204" pitchFamily="34" charset="0"/>
            </a:endParaRPr>
          </a:p>
        </p:txBody>
      </p:sp>
      <p:graphicFrame>
        <p:nvGraphicFramePr>
          <p:cNvPr id="18446" name="Object 16"/>
          <p:cNvGraphicFramePr>
            <a:graphicFrameLocks noChangeAspect="1"/>
          </p:cNvGraphicFramePr>
          <p:nvPr/>
        </p:nvGraphicFramePr>
        <p:xfrm>
          <a:off x="2414588" y="4941888"/>
          <a:ext cx="7964487" cy="722312"/>
        </p:xfrm>
        <a:graphic>
          <a:graphicData uri="http://schemas.openxmlformats.org/presentationml/2006/ole">
            <mc:AlternateContent xmlns:mc="http://schemas.openxmlformats.org/markup-compatibility/2006">
              <mc:Choice xmlns:v="urn:schemas-microsoft-com:vml" Requires="v">
                <p:oleObj r:id="rId8" imgW="3289300" imgH="241300" progId="Equation.DSMT4">
                  <p:embed/>
                </p:oleObj>
              </mc:Choice>
              <mc:Fallback>
                <p:oleObj r:id="rId8" imgW="3289300" imgH="241300" progId="Equation.DSMT4">
                  <p:embed/>
                  <p:pic>
                    <p:nvPicPr>
                      <p:cNvPr id="0" name="图片 3075"/>
                      <p:cNvPicPr/>
                      <p:nvPr/>
                    </p:nvPicPr>
                    <p:blipFill>
                      <a:blip r:embed="rId9"/>
                      <a:stretch>
                        <a:fillRect/>
                      </a:stretch>
                    </p:blipFill>
                    <p:spPr>
                      <a:xfrm>
                        <a:off x="2414588" y="4941888"/>
                        <a:ext cx="7964487" cy="722312"/>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6"/>
                                        </p:tgtEl>
                                        <p:attrNameLst>
                                          <p:attrName>style.visibility</p:attrName>
                                        </p:attrNameLst>
                                      </p:cBhvr>
                                      <p:to>
                                        <p:strVal val="visible"/>
                                      </p:to>
                                    </p:set>
                                    <p:anim calcmode="lin" valueType="num">
                                      <p:cBhvr additive="base">
                                        <p:cTn id="11" dur="500" fill="hold"/>
                                        <p:tgtEl>
                                          <p:spTgt spid="18436"/>
                                        </p:tgtEl>
                                        <p:attrNameLst>
                                          <p:attrName>ppt_x</p:attrName>
                                        </p:attrNameLst>
                                      </p:cBhvr>
                                      <p:tavLst>
                                        <p:tav tm="0">
                                          <p:val>
                                            <p:strVal val="#ppt_x"/>
                                          </p:val>
                                        </p:tav>
                                        <p:tav tm="100000">
                                          <p:val>
                                            <p:strVal val="#ppt_x"/>
                                          </p:val>
                                        </p:tav>
                                      </p:tavLst>
                                    </p:anim>
                                    <p:anim calcmode="lin" valueType="num">
                                      <p:cBhvr additive="base">
                                        <p:cTn id="12" dur="500" fill="hold"/>
                                        <p:tgtEl>
                                          <p:spTgt spid="184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7"/>
                                        </p:tgtEl>
                                        <p:attrNameLst>
                                          <p:attrName>style.visibility</p:attrName>
                                        </p:attrNameLst>
                                      </p:cBhvr>
                                      <p:to>
                                        <p:strVal val="visible"/>
                                      </p:to>
                                    </p:set>
                                    <p:anim calcmode="lin" valueType="num">
                                      <p:cBhvr additive="base">
                                        <p:cTn id="15" dur="500" fill="hold"/>
                                        <p:tgtEl>
                                          <p:spTgt spid="18437"/>
                                        </p:tgtEl>
                                        <p:attrNameLst>
                                          <p:attrName>ppt_x</p:attrName>
                                        </p:attrNameLst>
                                      </p:cBhvr>
                                      <p:tavLst>
                                        <p:tav tm="0">
                                          <p:val>
                                            <p:strVal val="#ppt_x"/>
                                          </p:val>
                                        </p:tav>
                                        <p:tav tm="100000">
                                          <p:val>
                                            <p:strVal val="#ppt_x"/>
                                          </p:val>
                                        </p:tav>
                                      </p:tavLst>
                                    </p:anim>
                                    <p:anim calcmode="lin" valueType="num">
                                      <p:cBhvr additive="base">
                                        <p:cTn id="16"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39"/>
                                        </p:tgtEl>
                                        <p:attrNameLst>
                                          <p:attrName>style.visibility</p:attrName>
                                        </p:attrNameLst>
                                      </p:cBhvr>
                                      <p:to>
                                        <p:strVal val="visible"/>
                                      </p:to>
                                    </p:set>
                                    <p:anim calcmode="lin" valueType="num">
                                      <p:cBhvr additive="base">
                                        <p:cTn id="21" dur="500" fill="hold"/>
                                        <p:tgtEl>
                                          <p:spTgt spid="18439"/>
                                        </p:tgtEl>
                                        <p:attrNameLst>
                                          <p:attrName>ppt_x</p:attrName>
                                        </p:attrNameLst>
                                      </p:cBhvr>
                                      <p:tavLst>
                                        <p:tav tm="0">
                                          <p:val>
                                            <p:strVal val="#ppt_x"/>
                                          </p:val>
                                        </p:tav>
                                        <p:tav tm="100000">
                                          <p:val>
                                            <p:strVal val="#ppt_x"/>
                                          </p:val>
                                        </p:tav>
                                      </p:tavLst>
                                    </p:anim>
                                    <p:anim calcmode="lin" valueType="num">
                                      <p:cBhvr additive="base">
                                        <p:cTn id="22"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441"/>
                                        </p:tgtEl>
                                        <p:attrNameLst>
                                          <p:attrName>style.visibility</p:attrName>
                                        </p:attrNameLst>
                                      </p:cBhvr>
                                      <p:to>
                                        <p:strVal val="visible"/>
                                      </p:to>
                                    </p:set>
                                    <p:anim calcmode="lin" valueType="num">
                                      <p:cBhvr additive="base">
                                        <p:cTn id="27" dur="500" fill="hold"/>
                                        <p:tgtEl>
                                          <p:spTgt spid="18441"/>
                                        </p:tgtEl>
                                        <p:attrNameLst>
                                          <p:attrName>ppt_x</p:attrName>
                                        </p:attrNameLst>
                                      </p:cBhvr>
                                      <p:tavLst>
                                        <p:tav tm="0">
                                          <p:val>
                                            <p:strVal val="#ppt_x"/>
                                          </p:val>
                                        </p:tav>
                                        <p:tav tm="100000">
                                          <p:val>
                                            <p:strVal val="#ppt_x"/>
                                          </p:val>
                                        </p:tav>
                                      </p:tavLst>
                                    </p:anim>
                                    <p:anim calcmode="lin" valueType="num">
                                      <p:cBhvr additive="base">
                                        <p:cTn id="28" dur="500" fill="hold"/>
                                        <p:tgtEl>
                                          <p:spTgt spid="184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42"/>
                                        </p:tgtEl>
                                        <p:attrNameLst>
                                          <p:attrName>style.visibility</p:attrName>
                                        </p:attrNameLst>
                                      </p:cBhvr>
                                      <p:to>
                                        <p:strVal val="visible"/>
                                      </p:to>
                                    </p:set>
                                    <p:anim calcmode="lin" valueType="num">
                                      <p:cBhvr additive="base">
                                        <p:cTn id="31" dur="500" fill="hold"/>
                                        <p:tgtEl>
                                          <p:spTgt spid="18442"/>
                                        </p:tgtEl>
                                        <p:attrNameLst>
                                          <p:attrName>ppt_x</p:attrName>
                                        </p:attrNameLst>
                                      </p:cBhvr>
                                      <p:tavLst>
                                        <p:tav tm="0">
                                          <p:val>
                                            <p:strVal val="#ppt_x"/>
                                          </p:val>
                                        </p:tav>
                                        <p:tav tm="100000">
                                          <p:val>
                                            <p:strVal val="#ppt_x"/>
                                          </p:val>
                                        </p:tav>
                                      </p:tavLst>
                                    </p:anim>
                                    <p:anim calcmode="lin" valueType="num">
                                      <p:cBhvr additive="base">
                                        <p:cTn id="32" dur="500" fill="hold"/>
                                        <p:tgtEl>
                                          <p:spTgt spid="184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43"/>
                                        </p:tgtEl>
                                        <p:attrNameLst>
                                          <p:attrName>style.visibility</p:attrName>
                                        </p:attrNameLst>
                                      </p:cBhvr>
                                      <p:to>
                                        <p:strVal val="visible"/>
                                      </p:to>
                                    </p:set>
                                    <p:anim calcmode="lin" valueType="num">
                                      <p:cBhvr additive="base">
                                        <p:cTn id="37" dur="500" fill="hold"/>
                                        <p:tgtEl>
                                          <p:spTgt spid="18443"/>
                                        </p:tgtEl>
                                        <p:attrNameLst>
                                          <p:attrName>ppt_x</p:attrName>
                                        </p:attrNameLst>
                                      </p:cBhvr>
                                      <p:tavLst>
                                        <p:tav tm="0">
                                          <p:val>
                                            <p:strVal val="#ppt_x"/>
                                          </p:val>
                                        </p:tav>
                                        <p:tav tm="100000">
                                          <p:val>
                                            <p:strVal val="#ppt_x"/>
                                          </p:val>
                                        </p:tav>
                                      </p:tavLst>
                                    </p:anim>
                                    <p:anim calcmode="lin" valueType="num">
                                      <p:cBhvr additive="base">
                                        <p:cTn id="38" dur="500" fill="hold"/>
                                        <p:tgtEl>
                                          <p:spTgt spid="184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additive="base">
                                        <p:cTn id="43" dur="500" fill="hold"/>
                                        <p:tgtEl>
                                          <p:spTgt spid="18446"/>
                                        </p:tgtEl>
                                        <p:attrNameLst>
                                          <p:attrName>ppt_x</p:attrName>
                                        </p:attrNameLst>
                                      </p:cBhvr>
                                      <p:tavLst>
                                        <p:tav tm="0">
                                          <p:val>
                                            <p:strVal val="#ppt_x"/>
                                          </p:val>
                                        </p:tav>
                                        <p:tav tm="100000">
                                          <p:val>
                                            <p:strVal val="#ppt_x"/>
                                          </p:val>
                                        </p:tav>
                                      </p:tavLst>
                                    </p:anim>
                                    <p:anim calcmode="lin" valueType="num">
                                      <p:cBhvr additive="base">
                                        <p:cTn id="44" dur="500" fill="hold"/>
                                        <p:tgtEl>
                                          <p:spTgt spid="18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7" grpId="0"/>
      <p:bldP spid="18442" grpId="0"/>
      <p:bldP spid="184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905000" y="914400"/>
            <a:ext cx="5456238" cy="792163"/>
            <a:chOff x="240" y="576"/>
            <a:chExt cx="3437" cy="499"/>
          </a:xfrm>
        </p:grpSpPr>
        <p:sp>
          <p:nvSpPr>
            <p:cNvPr id="19458" name="Text Box 4"/>
            <p:cNvSpPr txBox="1"/>
            <p:nvPr/>
          </p:nvSpPr>
          <p:spPr>
            <a:xfrm>
              <a:off x="240" y="672"/>
              <a:ext cx="1968" cy="267"/>
            </a:xfrm>
            <a:prstGeom prst="rect">
              <a:avLst/>
            </a:prstGeom>
            <a:noFill/>
            <a:ln w="9525">
              <a:noFill/>
            </a:ln>
          </p:spPr>
          <p:txBody>
            <a:bodyPr anchor="t" anchorCtr="0">
              <a:spAutoFit/>
            </a:bodyPr>
            <a:lstStyle/>
            <a:p>
              <a:pPr>
                <a:lnSpc>
                  <a:spcPct val="90000"/>
                </a:lnSpc>
                <a:buClrTx/>
                <a:buFontTx/>
              </a:pPr>
              <a:r>
                <a:rPr lang="zh-CN" altLang="en-US" sz="2400" b="1" dirty="0">
                  <a:solidFill>
                    <a:srgbClr val="0000CC"/>
                  </a:solidFill>
                  <a:latin typeface="Times New Roman" panose="02020603050405020304" pitchFamily="18" charset="0"/>
                  <a:ea typeface="楷体_GB2312" pitchFamily="49" charset="-122"/>
                </a:rPr>
                <a:t>例</a:t>
              </a:r>
              <a:r>
                <a:rPr lang="en-US" altLang="zh-CN" sz="2400" b="1" dirty="0">
                  <a:solidFill>
                    <a:srgbClr val="0000CC"/>
                  </a:solidFill>
                  <a:latin typeface="Times New Roman" panose="02020603050405020304" pitchFamily="18" charset="0"/>
                  <a:ea typeface="楷体_GB2312" pitchFamily="49" charset="-122"/>
                </a:rPr>
                <a:t>3</a:t>
              </a:r>
              <a:r>
                <a:rPr lang="zh-CN" altLang="en-US" sz="2400" b="1" dirty="0">
                  <a:solidFill>
                    <a:srgbClr val="0000CC"/>
                  </a:solidFill>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单精度解方程组</a:t>
              </a:r>
            </a:p>
          </p:txBody>
        </p:sp>
        <p:graphicFrame>
          <p:nvGraphicFramePr>
            <p:cNvPr id="19459" name="Object 5"/>
            <p:cNvGraphicFramePr>
              <a:graphicFrameLocks noChangeAspect="1"/>
            </p:cNvGraphicFramePr>
            <p:nvPr/>
          </p:nvGraphicFramePr>
          <p:xfrm>
            <a:off x="2112" y="576"/>
            <a:ext cx="1565" cy="499"/>
          </p:xfrm>
          <a:graphic>
            <a:graphicData uri="http://schemas.openxmlformats.org/presentationml/2006/ole">
              <mc:AlternateContent xmlns:mc="http://schemas.openxmlformats.org/markup-compatibility/2006">
                <mc:Choice xmlns:v="urn:schemas-microsoft-com:vml" Requires="v">
                  <p:oleObj r:id="rId7" imgW="1511300" imgH="482600" progId="Equation.3">
                    <p:embed/>
                  </p:oleObj>
                </mc:Choice>
                <mc:Fallback>
                  <p:oleObj r:id="rId7" imgW="1511300" imgH="482600" progId="Equation.3">
                    <p:embed/>
                    <p:pic>
                      <p:nvPicPr>
                        <p:cNvPr id="0" name="图片 3085"/>
                        <p:cNvPicPr/>
                        <p:nvPr/>
                      </p:nvPicPr>
                      <p:blipFill>
                        <a:blip r:embed="rId8"/>
                        <a:stretch>
                          <a:fillRect/>
                        </a:stretch>
                      </p:blipFill>
                      <p:spPr>
                        <a:xfrm>
                          <a:off x="2112" y="576"/>
                          <a:ext cx="1565" cy="499"/>
                        </a:xfrm>
                        <a:prstGeom prst="rect">
                          <a:avLst/>
                        </a:prstGeom>
                        <a:noFill/>
                        <a:ln w="38100">
                          <a:noFill/>
                          <a:miter/>
                        </a:ln>
                      </p:spPr>
                    </p:pic>
                  </p:oleObj>
                </mc:Fallback>
              </mc:AlternateContent>
            </a:graphicData>
          </a:graphic>
        </p:graphicFrame>
      </p:grpSp>
      <p:grpSp>
        <p:nvGrpSpPr>
          <p:cNvPr id="3" name="Group 6"/>
          <p:cNvGrpSpPr/>
          <p:nvPr/>
        </p:nvGrpSpPr>
        <p:grpSpPr>
          <a:xfrm>
            <a:off x="1905000" y="1752600"/>
            <a:ext cx="8229600" cy="876300"/>
            <a:chOff x="240" y="1104"/>
            <a:chExt cx="5184" cy="552"/>
          </a:xfrm>
        </p:grpSpPr>
        <p:sp>
          <p:nvSpPr>
            <p:cNvPr id="19461" name="Text Box 7"/>
            <p:cNvSpPr txBox="1"/>
            <p:nvPr/>
          </p:nvSpPr>
          <p:spPr>
            <a:xfrm>
              <a:off x="240" y="1296"/>
              <a:ext cx="5184" cy="267"/>
            </a:xfrm>
            <a:prstGeom prst="rect">
              <a:avLst/>
            </a:prstGeom>
            <a:noFill/>
            <a:ln w="9525">
              <a:noFill/>
            </a:ln>
          </p:spPr>
          <p:txBody>
            <a:bodyPr anchor="t" anchorCtr="0">
              <a:spAutoFit/>
            </a:bodyPr>
            <a:lstStyle/>
            <a:p>
              <a:pPr>
                <a:lnSpc>
                  <a:spcPct val="90000"/>
                </a:lnSpc>
                <a:buClrTx/>
                <a:buFontTx/>
              </a:pPr>
              <a:r>
                <a:rPr lang="en-US" altLang="zh-CN" sz="2400" b="1" dirty="0">
                  <a:solidFill>
                    <a:srgbClr val="008000"/>
                  </a:solidFill>
                  <a:latin typeface="Times New Roman" panose="02020603050405020304" pitchFamily="18" charset="0"/>
                  <a:ea typeface="楷体_GB2312" pitchFamily="49" charset="-122"/>
                </a:rPr>
                <a:t>/* </a:t>
              </a:r>
              <a:r>
                <a:rPr lang="zh-CN" altLang="en-US" sz="2400" b="1" dirty="0">
                  <a:solidFill>
                    <a:srgbClr val="008000"/>
                  </a:solidFill>
                  <a:latin typeface="Times New Roman" panose="02020603050405020304" pitchFamily="18" charset="0"/>
                  <a:ea typeface="楷体_GB2312" pitchFamily="49" charset="-122"/>
                </a:rPr>
                <a:t>精确解为                                        和                                      *</a:t>
              </a:r>
              <a:r>
                <a:rPr lang="en-US" altLang="zh-CN" sz="2400" b="1" dirty="0">
                  <a:solidFill>
                    <a:srgbClr val="008000"/>
                  </a:solidFill>
                  <a:latin typeface="Times New Roman" panose="02020603050405020304" pitchFamily="18" charset="0"/>
                  <a:ea typeface="楷体_GB2312" pitchFamily="49" charset="-122"/>
                </a:rPr>
                <a:t>/</a:t>
              </a:r>
            </a:p>
          </p:txBody>
        </p:sp>
        <p:grpSp>
          <p:nvGrpSpPr>
            <p:cNvPr id="19462" name="Group 8"/>
            <p:cNvGrpSpPr/>
            <p:nvPr/>
          </p:nvGrpSpPr>
          <p:grpSpPr>
            <a:xfrm>
              <a:off x="1296" y="1104"/>
              <a:ext cx="1886" cy="552"/>
              <a:chOff x="1090" y="2016"/>
              <a:chExt cx="1886" cy="552"/>
            </a:xfrm>
          </p:grpSpPr>
          <p:graphicFrame>
            <p:nvGraphicFramePr>
              <p:cNvPr id="19463" name="Object 9"/>
              <p:cNvGraphicFramePr>
                <a:graphicFrameLocks noChangeAspect="1"/>
              </p:cNvGraphicFramePr>
              <p:nvPr/>
            </p:nvGraphicFramePr>
            <p:xfrm>
              <a:off x="1090" y="2064"/>
              <a:ext cx="1886" cy="504"/>
            </p:xfrm>
            <a:graphic>
              <a:graphicData uri="http://schemas.openxmlformats.org/presentationml/2006/ole">
                <mc:AlternateContent xmlns:mc="http://schemas.openxmlformats.org/markup-compatibility/2006">
                  <mc:Choice xmlns:v="urn:schemas-microsoft-com:vml" Requires="v">
                    <p:oleObj r:id="rId9" imgW="1803400" imgH="482600" progId="Equation.3">
                      <p:embed/>
                    </p:oleObj>
                  </mc:Choice>
                  <mc:Fallback>
                    <p:oleObj r:id="rId9" imgW="1803400" imgH="482600" progId="Equation.3">
                      <p:embed/>
                      <p:pic>
                        <p:nvPicPr>
                          <p:cNvPr id="0" name="图片 3090"/>
                          <p:cNvPicPr/>
                          <p:nvPr/>
                        </p:nvPicPr>
                        <p:blipFill>
                          <a:blip r:embed="rId10"/>
                          <a:stretch>
                            <a:fillRect/>
                          </a:stretch>
                        </p:blipFill>
                        <p:spPr>
                          <a:xfrm>
                            <a:off x="1090" y="2064"/>
                            <a:ext cx="1886" cy="504"/>
                          </a:xfrm>
                          <a:prstGeom prst="rect">
                            <a:avLst/>
                          </a:prstGeom>
                          <a:noFill/>
                          <a:ln w="38100">
                            <a:noFill/>
                            <a:miter/>
                          </a:ln>
                        </p:spPr>
                      </p:pic>
                    </p:oleObj>
                  </mc:Fallback>
                </mc:AlternateContent>
              </a:graphicData>
            </a:graphic>
          </p:graphicFrame>
          <p:sp>
            <p:nvSpPr>
              <p:cNvPr id="19464" name="Text Box 10"/>
              <p:cNvSpPr txBox="1"/>
              <p:nvPr/>
            </p:nvSpPr>
            <p:spPr>
              <a:xfrm>
                <a:off x="2256" y="2016"/>
                <a:ext cx="336" cy="212"/>
              </a:xfrm>
              <a:prstGeom prst="rect">
                <a:avLst/>
              </a:prstGeom>
              <a:noFill/>
              <a:ln w="9525">
                <a:noFill/>
              </a:ln>
            </p:spPr>
            <p:txBody>
              <a:bodyPr anchor="t" anchorCtr="0">
                <a:spAutoFit/>
              </a:bodyPr>
              <a:lstStyle/>
              <a:p>
                <a:pPr algn="ctr">
                  <a:spcBef>
                    <a:spcPct val="50000"/>
                  </a:spcBef>
                  <a:buClrTx/>
                  <a:buFontTx/>
                </a:pPr>
                <a:r>
                  <a:rPr lang="en-US" altLang="zh-CN" sz="1600" b="1" dirty="0">
                    <a:solidFill>
                      <a:srgbClr val="008000"/>
                    </a:solidFill>
                    <a:latin typeface="Times New Roman" panose="02020603050405020304" pitchFamily="18" charset="0"/>
                    <a:ea typeface="楷体_GB2312" pitchFamily="49" charset="-122"/>
                  </a:rPr>
                  <a:t>8</a:t>
                </a:r>
                <a:r>
                  <a:rPr lang="zh-CN" altLang="en-US" sz="1600" b="1" dirty="0">
                    <a:solidFill>
                      <a:srgbClr val="008000"/>
                    </a:solidFill>
                    <a:latin typeface="Times New Roman" panose="02020603050405020304" pitchFamily="18" charset="0"/>
                    <a:ea typeface="楷体_GB2312" pitchFamily="49" charset="-122"/>
                  </a:rPr>
                  <a:t>个</a:t>
                </a:r>
              </a:p>
            </p:txBody>
          </p:sp>
        </p:grpSp>
        <p:grpSp>
          <p:nvGrpSpPr>
            <p:cNvPr id="19465" name="Group 11"/>
            <p:cNvGrpSpPr/>
            <p:nvPr/>
          </p:nvGrpSpPr>
          <p:grpSpPr>
            <a:xfrm>
              <a:off x="3408" y="1104"/>
              <a:ext cx="1797" cy="467"/>
              <a:chOff x="3216" y="2064"/>
              <a:chExt cx="1797" cy="467"/>
            </a:xfrm>
          </p:grpSpPr>
          <p:graphicFrame>
            <p:nvGraphicFramePr>
              <p:cNvPr id="19466" name="Object 12"/>
              <p:cNvGraphicFramePr>
                <a:graphicFrameLocks noChangeAspect="1"/>
              </p:cNvGraphicFramePr>
              <p:nvPr/>
            </p:nvGraphicFramePr>
            <p:xfrm>
              <a:off x="3216" y="2112"/>
              <a:ext cx="1797" cy="419"/>
            </p:xfrm>
            <a:graphic>
              <a:graphicData uri="http://schemas.openxmlformats.org/presentationml/2006/ole">
                <mc:AlternateContent xmlns:mc="http://schemas.openxmlformats.org/markup-compatibility/2006">
                  <mc:Choice xmlns:v="urn:schemas-microsoft-com:vml" Requires="v">
                    <p:oleObj r:id="rId11" imgW="1688465" imgH="393700" progId="Equation.3">
                      <p:embed/>
                    </p:oleObj>
                  </mc:Choice>
                  <mc:Fallback>
                    <p:oleObj r:id="rId11" imgW="1688465" imgH="393700" progId="Equation.3">
                      <p:embed/>
                      <p:pic>
                        <p:nvPicPr>
                          <p:cNvPr id="0" name="图片 3082"/>
                          <p:cNvPicPr/>
                          <p:nvPr/>
                        </p:nvPicPr>
                        <p:blipFill>
                          <a:blip r:embed="rId12"/>
                          <a:stretch>
                            <a:fillRect/>
                          </a:stretch>
                        </p:blipFill>
                        <p:spPr>
                          <a:xfrm>
                            <a:off x="3216" y="2112"/>
                            <a:ext cx="1797" cy="419"/>
                          </a:xfrm>
                          <a:prstGeom prst="rect">
                            <a:avLst/>
                          </a:prstGeom>
                          <a:noFill/>
                          <a:ln w="38100">
                            <a:noFill/>
                            <a:miter/>
                          </a:ln>
                        </p:spPr>
                      </p:pic>
                    </p:oleObj>
                  </mc:Fallback>
                </mc:AlternateContent>
              </a:graphicData>
            </a:graphic>
          </p:graphicFrame>
          <p:sp>
            <p:nvSpPr>
              <p:cNvPr id="19467" name="Text Box 13"/>
              <p:cNvSpPr txBox="1"/>
              <p:nvPr/>
            </p:nvSpPr>
            <p:spPr>
              <a:xfrm>
                <a:off x="4272" y="2064"/>
                <a:ext cx="336" cy="212"/>
              </a:xfrm>
              <a:prstGeom prst="rect">
                <a:avLst/>
              </a:prstGeom>
              <a:noFill/>
              <a:ln w="9525">
                <a:noFill/>
              </a:ln>
            </p:spPr>
            <p:txBody>
              <a:bodyPr anchor="t" anchorCtr="0">
                <a:spAutoFit/>
              </a:bodyPr>
              <a:lstStyle/>
              <a:p>
                <a:pPr algn="ctr">
                  <a:spcBef>
                    <a:spcPct val="50000"/>
                  </a:spcBef>
                  <a:buClrTx/>
                  <a:buFontTx/>
                </a:pPr>
                <a:r>
                  <a:rPr lang="en-US" altLang="zh-CN" sz="1600" b="1" dirty="0">
                    <a:solidFill>
                      <a:srgbClr val="008000"/>
                    </a:solidFill>
                    <a:latin typeface="Times New Roman" panose="02020603050405020304" pitchFamily="18" charset="0"/>
                    <a:ea typeface="楷体_GB2312" pitchFamily="49" charset="-122"/>
                  </a:rPr>
                  <a:t>8</a:t>
                </a:r>
                <a:r>
                  <a:rPr lang="zh-CN" altLang="en-US" sz="1600" b="1" dirty="0">
                    <a:solidFill>
                      <a:srgbClr val="008000"/>
                    </a:solidFill>
                    <a:latin typeface="Times New Roman" panose="02020603050405020304" pitchFamily="18" charset="0"/>
                    <a:ea typeface="楷体_GB2312" pitchFamily="49" charset="-122"/>
                  </a:rPr>
                  <a:t>个</a:t>
                </a:r>
              </a:p>
            </p:txBody>
          </p:sp>
        </p:grpSp>
      </p:grpSp>
      <p:sp>
        <p:nvSpPr>
          <p:cNvPr id="725006" name="Text Box 14"/>
          <p:cNvSpPr txBox="1"/>
          <p:nvPr/>
        </p:nvSpPr>
        <p:spPr>
          <a:xfrm>
            <a:off x="2057400" y="2819400"/>
            <a:ext cx="4578350" cy="423545"/>
          </a:xfrm>
          <a:prstGeom prst="rect">
            <a:avLst/>
          </a:prstGeom>
          <a:noFill/>
          <a:ln w="9525">
            <a:noFill/>
          </a:ln>
        </p:spPr>
        <p:txBody>
          <a:bodyPr anchor="t" anchorCtr="0">
            <a:spAutoFit/>
          </a:bodyPr>
          <a:lstStyle/>
          <a:p>
            <a:pPr>
              <a:lnSpc>
                <a:spcPct val="90000"/>
              </a:lnSpc>
              <a:buClrTx/>
              <a:buFontTx/>
            </a:pPr>
            <a:r>
              <a:rPr lang="zh-CN" altLang="en-US" sz="2400" b="1" dirty="0">
                <a:latin typeface="Times New Roman" panose="02020603050405020304" pitchFamily="18" charset="0"/>
                <a:ea typeface="楷体_GB2312" pitchFamily="49" charset="-122"/>
              </a:rPr>
              <a:t>用</a:t>
            </a:r>
            <a:r>
              <a:rPr lang="en-US" altLang="zh-CN" sz="2400" b="1" dirty="0">
                <a:latin typeface="Times New Roman" panose="02020603050405020304" pitchFamily="18" charset="0"/>
                <a:ea typeface="楷体_GB2312" pitchFamily="49" charset="-122"/>
              </a:rPr>
              <a:t>Gaussian Elimination</a:t>
            </a:r>
            <a:r>
              <a:rPr lang="zh-CN" altLang="en-US" sz="2400" b="1" dirty="0">
                <a:latin typeface="Times New Roman" panose="02020603050405020304" pitchFamily="18" charset="0"/>
                <a:ea typeface="楷体_GB2312" pitchFamily="49" charset="-122"/>
              </a:rPr>
              <a:t>计算：</a:t>
            </a:r>
          </a:p>
        </p:txBody>
      </p:sp>
      <p:grpSp>
        <p:nvGrpSpPr>
          <p:cNvPr id="6" name="Group 15"/>
          <p:cNvGrpSpPr/>
          <p:nvPr/>
        </p:nvGrpSpPr>
        <p:grpSpPr>
          <a:xfrm>
            <a:off x="2362200" y="3276600"/>
            <a:ext cx="4541838" cy="1316038"/>
            <a:chOff x="528" y="2064"/>
            <a:chExt cx="2861" cy="829"/>
          </a:xfrm>
        </p:grpSpPr>
        <p:graphicFrame>
          <p:nvGraphicFramePr>
            <p:cNvPr id="19470" name="Object 16"/>
            <p:cNvGraphicFramePr>
              <a:graphicFrameLocks noChangeAspect="1"/>
            </p:cNvGraphicFramePr>
            <p:nvPr/>
          </p:nvGraphicFramePr>
          <p:xfrm>
            <a:off x="528" y="2064"/>
            <a:ext cx="1402" cy="251"/>
          </p:xfrm>
          <a:graphic>
            <a:graphicData uri="http://schemas.openxmlformats.org/presentationml/2006/ole">
              <mc:AlternateContent xmlns:mc="http://schemas.openxmlformats.org/markup-compatibility/2006">
                <mc:Choice xmlns:v="urn:schemas-microsoft-com:vml" Requires="v">
                  <p:oleObj r:id="rId13" imgW="1231265" imgH="228600" progId="Equation.3">
                    <p:embed/>
                  </p:oleObj>
                </mc:Choice>
                <mc:Fallback>
                  <p:oleObj r:id="rId13" imgW="1231265" imgH="228600" progId="Equation.3">
                    <p:embed/>
                    <p:pic>
                      <p:nvPicPr>
                        <p:cNvPr id="0" name="图片 3083"/>
                        <p:cNvPicPr/>
                        <p:nvPr/>
                      </p:nvPicPr>
                      <p:blipFill>
                        <a:blip r:embed="rId14"/>
                        <a:stretch>
                          <a:fillRect/>
                        </a:stretch>
                      </p:blipFill>
                      <p:spPr>
                        <a:xfrm>
                          <a:off x="528" y="2064"/>
                          <a:ext cx="1402" cy="251"/>
                        </a:xfrm>
                        <a:prstGeom prst="rect">
                          <a:avLst/>
                        </a:prstGeom>
                        <a:noFill/>
                        <a:ln w="38100">
                          <a:noFill/>
                          <a:miter/>
                        </a:ln>
                      </p:spPr>
                    </p:pic>
                  </p:oleObj>
                </mc:Fallback>
              </mc:AlternateContent>
            </a:graphicData>
          </a:graphic>
        </p:graphicFrame>
        <p:grpSp>
          <p:nvGrpSpPr>
            <p:cNvPr id="19471" name="Group 17"/>
            <p:cNvGrpSpPr/>
            <p:nvPr/>
          </p:nvGrpSpPr>
          <p:grpSpPr>
            <a:xfrm>
              <a:off x="596" y="2160"/>
              <a:ext cx="2793" cy="441"/>
              <a:chOff x="883" y="2736"/>
              <a:chExt cx="2793" cy="441"/>
            </a:xfrm>
          </p:grpSpPr>
          <p:graphicFrame>
            <p:nvGraphicFramePr>
              <p:cNvPr id="19472" name="Object 18"/>
              <p:cNvGraphicFramePr>
                <a:graphicFrameLocks noChangeAspect="1"/>
              </p:cNvGraphicFramePr>
              <p:nvPr/>
            </p:nvGraphicFramePr>
            <p:xfrm>
              <a:off x="883" y="2797"/>
              <a:ext cx="2793" cy="380"/>
            </p:xfrm>
            <a:graphic>
              <a:graphicData uri="http://schemas.openxmlformats.org/presentationml/2006/ole">
                <mc:AlternateContent xmlns:mc="http://schemas.openxmlformats.org/markup-compatibility/2006">
                  <mc:Choice xmlns:v="urn:schemas-microsoft-com:vml" Requires="v">
                    <p:oleObj r:id="rId15" imgW="2616200" imgH="355600" progId="Equation.DSMT4">
                      <p:embed/>
                    </p:oleObj>
                  </mc:Choice>
                  <mc:Fallback>
                    <p:oleObj r:id="rId15" imgW="2616200" imgH="355600" progId="Equation.DSMT4">
                      <p:embed/>
                      <p:pic>
                        <p:nvPicPr>
                          <p:cNvPr id="0" name="图片 3088"/>
                          <p:cNvPicPr/>
                          <p:nvPr/>
                        </p:nvPicPr>
                        <p:blipFill>
                          <a:blip r:embed="rId16"/>
                          <a:stretch>
                            <a:fillRect/>
                          </a:stretch>
                        </p:blipFill>
                        <p:spPr>
                          <a:xfrm>
                            <a:off x="883" y="2797"/>
                            <a:ext cx="2793" cy="380"/>
                          </a:xfrm>
                          <a:prstGeom prst="rect">
                            <a:avLst/>
                          </a:prstGeom>
                          <a:noFill/>
                          <a:ln w="38100">
                            <a:noFill/>
                            <a:miter/>
                          </a:ln>
                        </p:spPr>
                      </p:pic>
                    </p:oleObj>
                  </mc:Fallback>
                </mc:AlternateContent>
              </a:graphicData>
            </a:graphic>
          </p:graphicFrame>
          <p:sp>
            <p:nvSpPr>
              <p:cNvPr id="19473" name="Text Box 19"/>
              <p:cNvSpPr txBox="1"/>
              <p:nvPr/>
            </p:nvSpPr>
            <p:spPr>
              <a:xfrm>
                <a:off x="2160" y="2736"/>
                <a:ext cx="336" cy="212"/>
              </a:xfrm>
              <a:prstGeom prst="rect">
                <a:avLst/>
              </a:prstGeom>
              <a:noFill/>
              <a:ln w="9525">
                <a:noFill/>
              </a:ln>
            </p:spPr>
            <p:txBody>
              <a:bodyPr anchor="t" anchorCtr="0">
                <a:spAutoFit/>
              </a:bodyPr>
              <a:lstStyle/>
              <a:p>
                <a:pPr algn="ctr">
                  <a:spcBef>
                    <a:spcPct val="50000"/>
                  </a:spcBef>
                  <a:buClrTx/>
                  <a:buFontTx/>
                </a:pPr>
                <a:r>
                  <a:rPr lang="en-US" altLang="zh-CN" sz="1600" b="1" dirty="0">
                    <a:latin typeface="Times New Roman" panose="02020603050405020304" pitchFamily="18" charset="0"/>
                    <a:ea typeface="微软雅黑" panose="020B0503020204020204" charset="-122"/>
                  </a:rPr>
                  <a:t>8</a:t>
                </a:r>
                <a:r>
                  <a:rPr lang="zh-CN" altLang="en-US" sz="1600" b="1" dirty="0">
                    <a:latin typeface="楷体_GB2312" pitchFamily="49" charset="-122"/>
                    <a:ea typeface="楷体_GB2312" pitchFamily="49" charset="-122"/>
                  </a:rPr>
                  <a:t>个</a:t>
                </a:r>
                <a:endParaRPr lang="zh-CN" altLang="en-US" sz="1600" b="1" dirty="0">
                  <a:latin typeface="Times New Roman" panose="02020603050405020304" pitchFamily="18" charset="0"/>
                  <a:ea typeface="微软雅黑" panose="020B0503020204020204" charset="-122"/>
                </a:endParaRPr>
              </a:p>
            </p:txBody>
          </p:sp>
        </p:grpSp>
        <p:graphicFrame>
          <p:nvGraphicFramePr>
            <p:cNvPr id="19474" name="Object 20"/>
            <p:cNvGraphicFramePr>
              <a:graphicFrameLocks noChangeAspect="1"/>
            </p:cNvGraphicFramePr>
            <p:nvPr/>
          </p:nvGraphicFramePr>
          <p:xfrm>
            <a:off x="528" y="2640"/>
            <a:ext cx="1909" cy="253"/>
          </p:xfrm>
          <a:graphic>
            <a:graphicData uri="http://schemas.openxmlformats.org/presentationml/2006/ole">
              <mc:AlternateContent xmlns:mc="http://schemas.openxmlformats.org/markup-compatibility/2006">
                <mc:Choice xmlns:v="urn:schemas-microsoft-com:vml" Requires="v">
                  <p:oleObj r:id="rId17" imgW="1397000" imgH="228600" progId="Equation.3">
                    <p:embed/>
                  </p:oleObj>
                </mc:Choice>
                <mc:Fallback>
                  <p:oleObj r:id="rId17" imgW="1397000" imgH="228600" progId="Equation.3">
                    <p:embed/>
                    <p:pic>
                      <p:nvPicPr>
                        <p:cNvPr id="0" name="图片 3086"/>
                        <p:cNvPicPr/>
                        <p:nvPr/>
                      </p:nvPicPr>
                      <p:blipFill>
                        <a:blip r:embed="rId18"/>
                        <a:stretch>
                          <a:fillRect/>
                        </a:stretch>
                      </p:blipFill>
                      <p:spPr>
                        <a:xfrm>
                          <a:off x="528" y="2640"/>
                          <a:ext cx="1909" cy="253"/>
                        </a:xfrm>
                        <a:prstGeom prst="rect">
                          <a:avLst/>
                        </a:prstGeom>
                        <a:noFill/>
                        <a:ln w="38100">
                          <a:noFill/>
                          <a:miter/>
                        </a:ln>
                      </p:spPr>
                    </p:pic>
                  </p:oleObj>
                </mc:Fallback>
              </mc:AlternateContent>
            </a:graphicData>
          </a:graphic>
        </p:graphicFrame>
      </p:grpSp>
      <p:graphicFrame>
        <p:nvGraphicFramePr>
          <p:cNvPr id="725013" name="Object 21"/>
          <p:cNvGraphicFramePr>
            <a:graphicFrameLocks noChangeAspect="1"/>
          </p:cNvGraphicFramePr>
          <p:nvPr/>
        </p:nvGraphicFramePr>
        <p:xfrm>
          <a:off x="2362200" y="4800600"/>
          <a:ext cx="2724150" cy="806450"/>
        </p:xfrm>
        <a:graphic>
          <a:graphicData uri="http://schemas.openxmlformats.org/presentationml/2006/ole">
            <mc:AlternateContent xmlns:mc="http://schemas.openxmlformats.org/markup-compatibility/2006">
              <mc:Choice xmlns:v="urn:schemas-microsoft-com:vml" Requires="v">
                <p:oleObj r:id="rId19" imgW="1548765" imgH="482600" progId="Equation.3">
                  <p:embed/>
                </p:oleObj>
              </mc:Choice>
              <mc:Fallback>
                <p:oleObj r:id="rId19" imgW="1548765" imgH="482600" progId="Equation.3">
                  <p:embed/>
                  <p:pic>
                    <p:nvPicPr>
                      <p:cNvPr id="0" name="图片 3084"/>
                      <p:cNvPicPr/>
                      <p:nvPr/>
                    </p:nvPicPr>
                    <p:blipFill>
                      <a:blip r:embed="rId20"/>
                      <a:stretch>
                        <a:fillRect/>
                      </a:stretch>
                    </p:blipFill>
                    <p:spPr>
                      <a:xfrm>
                        <a:off x="2362200" y="4800600"/>
                        <a:ext cx="2724150" cy="806450"/>
                      </a:xfrm>
                      <a:prstGeom prst="rect">
                        <a:avLst/>
                      </a:prstGeom>
                      <a:noFill/>
                      <a:ln w="38100">
                        <a:noFill/>
                        <a:miter/>
                      </a:ln>
                    </p:spPr>
                  </p:pic>
                </p:oleObj>
              </mc:Fallback>
            </mc:AlternateContent>
          </a:graphicData>
        </a:graphic>
      </p:graphicFrame>
      <p:graphicFrame>
        <p:nvGraphicFramePr>
          <p:cNvPr id="725014" name="Object 22"/>
          <p:cNvGraphicFramePr>
            <a:graphicFrameLocks noChangeAspect="1"/>
          </p:cNvGraphicFramePr>
          <p:nvPr/>
        </p:nvGraphicFramePr>
        <p:xfrm>
          <a:off x="2362200" y="5943600"/>
          <a:ext cx="2298700" cy="360363"/>
        </p:xfrm>
        <a:graphic>
          <a:graphicData uri="http://schemas.openxmlformats.org/presentationml/2006/ole">
            <mc:AlternateContent xmlns:mc="http://schemas.openxmlformats.org/markup-compatibility/2006">
              <mc:Choice xmlns:v="urn:schemas-microsoft-com:vml" Requires="v">
                <p:oleObj r:id="rId21" imgW="1307465" imgH="215900" progId="Equation.3">
                  <p:embed/>
                </p:oleObj>
              </mc:Choice>
              <mc:Fallback>
                <p:oleObj r:id="rId21" imgW="1307465" imgH="215900" progId="Equation.3">
                  <p:embed/>
                  <p:pic>
                    <p:nvPicPr>
                      <p:cNvPr id="0" name="图片 3089"/>
                      <p:cNvPicPr/>
                      <p:nvPr/>
                    </p:nvPicPr>
                    <p:blipFill>
                      <a:blip r:embed="rId22"/>
                      <a:stretch>
                        <a:fillRect/>
                      </a:stretch>
                    </p:blipFill>
                    <p:spPr>
                      <a:xfrm>
                        <a:off x="2362200" y="5943600"/>
                        <a:ext cx="2298700" cy="360363"/>
                      </a:xfrm>
                      <a:prstGeom prst="rect">
                        <a:avLst/>
                      </a:prstGeom>
                      <a:noFill/>
                      <a:ln w="38100">
                        <a:noFill/>
                        <a:miter/>
                      </a:ln>
                    </p:spPr>
                  </p:pic>
                </p:oleObj>
              </mc:Fallback>
            </mc:AlternateContent>
          </a:graphicData>
        </a:graphic>
      </p:graphicFrame>
      <p:sp>
        <p:nvSpPr>
          <p:cNvPr id="725015" name="Oval 23"/>
          <p:cNvSpPr/>
          <p:nvPr/>
        </p:nvSpPr>
        <p:spPr>
          <a:xfrm>
            <a:off x="4343400" y="5943600"/>
            <a:ext cx="381000" cy="381000"/>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25016" name="Oval 24"/>
          <p:cNvSpPr/>
          <p:nvPr/>
        </p:nvSpPr>
        <p:spPr>
          <a:xfrm>
            <a:off x="4114800" y="3200400"/>
            <a:ext cx="457200" cy="457200"/>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25017" name="Oval 25"/>
          <p:cNvSpPr/>
          <p:nvPr/>
        </p:nvSpPr>
        <p:spPr>
          <a:xfrm>
            <a:off x="2819400" y="4724400"/>
            <a:ext cx="457200" cy="457200"/>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25018" name="AutoShape 26"/>
          <p:cNvSpPr/>
          <p:nvPr/>
        </p:nvSpPr>
        <p:spPr>
          <a:xfrm>
            <a:off x="7040563" y="2798763"/>
            <a:ext cx="2759075" cy="2746375"/>
          </a:xfrm>
          <a:prstGeom prst="cloudCallout">
            <a:avLst>
              <a:gd name="adj1" fmla="val -50403"/>
              <a:gd name="adj2" fmla="val 60463"/>
            </a:avLst>
          </a:prstGeom>
          <a:gradFill rotWithShape="1">
            <a:gsLst>
              <a:gs pos="0">
                <a:schemeClr val="bg1"/>
              </a:gs>
              <a:gs pos="100000">
                <a:srgbClr val="CCFFFF"/>
              </a:gs>
            </a:gsLst>
            <a:lin ang="18900000" scaled="1"/>
            <a:tileRect/>
          </a:gradFill>
          <a:ln w="9525" cap="flat" cmpd="sng">
            <a:solidFill>
              <a:schemeClr val="accent1"/>
            </a:solidFill>
            <a:prstDash val="solid"/>
            <a:round/>
            <a:headEnd type="none" w="med" len="med"/>
            <a:tailEnd type="none" w="med" len="med"/>
          </a:ln>
        </p:spPr>
        <p:txBody>
          <a:bodyPr anchor="t" anchorCtr="0"/>
          <a:lstStyle/>
          <a:p>
            <a:pPr>
              <a:lnSpc>
                <a:spcPct val="130000"/>
              </a:lnSpc>
              <a:buClrTx/>
              <a:buFontTx/>
            </a:pPr>
            <a:r>
              <a:rPr lang="zh-CN" altLang="en-US" b="1" dirty="0">
                <a:latin typeface="Arial" panose="020B0604020202020204" pitchFamily="34" charset="0"/>
                <a:ea typeface="楷体_GB2312" pitchFamily="49" charset="-122"/>
              </a:rPr>
              <a:t>用小主元</a:t>
            </a:r>
            <a:r>
              <a:rPr lang="en-US" altLang="zh-CN" b="1" dirty="0">
                <a:latin typeface="Arial" panose="020B0604020202020204" pitchFamily="34" charset="0"/>
                <a:ea typeface="楷体_GB2312" pitchFamily="49" charset="-122"/>
              </a:rPr>
              <a:t>10</a:t>
            </a:r>
            <a:r>
              <a:rPr lang="en-US" altLang="zh-CN" b="1" baseline="30000" dirty="0">
                <a:latin typeface="Arial" panose="020B0604020202020204" pitchFamily="34" charset="0"/>
                <a:ea typeface="楷体_GB2312" pitchFamily="49" charset="-122"/>
              </a:rPr>
              <a:t>-9</a:t>
            </a:r>
            <a:r>
              <a:rPr lang="zh-CN" altLang="en-US" b="1" dirty="0">
                <a:latin typeface="Arial" panose="020B0604020202020204" pitchFamily="34" charset="0"/>
                <a:ea typeface="楷体_GB2312" pitchFamily="49" charset="-122"/>
              </a:rPr>
              <a:t>作除数，致使其它元素的数量级大大增加，舍入误差的扩散将准确解淹没了。</a:t>
            </a:r>
            <a:endParaRPr lang="zh-CN" altLang="en-US" dirty="0">
              <a:latin typeface="Arial" panose="020B0604020202020204" pitchFamily="34" charset="0"/>
              <a:ea typeface="楷体_GB2312" pitchFamily="49" charset="-122"/>
            </a:endParaRPr>
          </a:p>
        </p:txBody>
      </p:sp>
      <p:sp>
        <p:nvSpPr>
          <p:cNvPr id="27" name="日期占位符 2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655C2926-9CA8-4786-A96A-BC0F2475E81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482" name="灯片编号占位符 2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15</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5006"/>
                                        </p:tgtEl>
                                        <p:attrNameLst>
                                          <p:attrName>style.visibility</p:attrName>
                                        </p:attrNameLst>
                                      </p:cBhvr>
                                      <p:to>
                                        <p:strVal val="visible"/>
                                      </p:to>
                                    </p:set>
                                    <p:animEffect transition="in" filter="wipe(left)">
                                      <p:cBhvr>
                                        <p:cTn id="12" dur="500"/>
                                        <p:tgtEl>
                                          <p:spTgt spid="725006"/>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5013"/>
                                        </p:tgtEl>
                                        <p:attrNameLst>
                                          <p:attrName>style.visibility</p:attrName>
                                        </p:attrNameLst>
                                      </p:cBhvr>
                                      <p:to>
                                        <p:strVal val="visible"/>
                                      </p:to>
                                    </p:set>
                                    <p:animEffect transition="in" filter="wipe(left)">
                                      <p:cBhvr>
                                        <p:cTn id="22" dur="500"/>
                                        <p:tgtEl>
                                          <p:spTgt spid="72501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5014"/>
                                        </p:tgtEl>
                                        <p:attrNameLst>
                                          <p:attrName>style.visibility</p:attrName>
                                        </p:attrNameLst>
                                      </p:cBhvr>
                                      <p:to>
                                        <p:strVal val="visible"/>
                                      </p:to>
                                    </p:set>
                                    <p:animEffect transition="in" filter="wipe(left)">
                                      <p:cBhvr>
                                        <p:cTn id="27" dur="500"/>
                                        <p:tgtEl>
                                          <p:spTgt spid="725014"/>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25015"/>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5" name="glass.wav"/>
                                        </p:tgtEl>
                                      </p:cMediaNode>
                                    </p:audio>
                                  </p:sub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725016"/>
                                        </p:tgtEl>
                                        <p:attrNameLst>
                                          <p:attrName>style.visibility</p:attrName>
                                        </p:attrNameLst>
                                      </p:cBhvr>
                                      <p:to>
                                        <p:strVal val="visible"/>
                                      </p:to>
                                    </p:set>
                                    <p:anim calcmode="lin" valueType="num">
                                      <p:cBhvr>
                                        <p:cTn id="36" dur="500" fill="hold"/>
                                        <p:tgtEl>
                                          <p:spTgt spid="725016"/>
                                        </p:tgtEl>
                                        <p:attrNameLst>
                                          <p:attrName>ppt_w</p:attrName>
                                        </p:attrNameLst>
                                      </p:cBhvr>
                                      <p:tavLst>
                                        <p:tav tm="0">
                                          <p:val>
                                            <p:fltVal val="0"/>
                                          </p:val>
                                        </p:tav>
                                        <p:tav tm="100000">
                                          <p:val>
                                            <p:strVal val="#ppt_w"/>
                                          </p:val>
                                        </p:tav>
                                      </p:tavLst>
                                    </p:anim>
                                    <p:anim calcmode="lin" valueType="num">
                                      <p:cBhvr>
                                        <p:cTn id="37" dur="500" fill="hold"/>
                                        <p:tgtEl>
                                          <p:spTgt spid="7250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6" name="laser.wav"/>
                                        </p:tgtEl>
                                      </p:cMediaNode>
                                    </p:audio>
                                  </p:sub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725017"/>
                                        </p:tgtEl>
                                        <p:attrNameLst>
                                          <p:attrName>style.visibility</p:attrName>
                                        </p:attrNameLst>
                                      </p:cBhvr>
                                      <p:to>
                                        <p:strVal val="visible"/>
                                      </p:to>
                                    </p:set>
                                    <p:anim calcmode="lin" valueType="num">
                                      <p:cBhvr>
                                        <p:cTn id="42" dur="500" fill="hold"/>
                                        <p:tgtEl>
                                          <p:spTgt spid="725017"/>
                                        </p:tgtEl>
                                        <p:attrNameLst>
                                          <p:attrName>ppt_w</p:attrName>
                                        </p:attrNameLst>
                                      </p:cBhvr>
                                      <p:tavLst>
                                        <p:tav tm="0">
                                          <p:val>
                                            <p:fltVal val="0"/>
                                          </p:val>
                                        </p:tav>
                                        <p:tav tm="100000">
                                          <p:val>
                                            <p:strVal val="#ppt_w"/>
                                          </p:val>
                                        </p:tav>
                                      </p:tavLst>
                                    </p:anim>
                                    <p:anim calcmode="lin" valueType="num">
                                      <p:cBhvr>
                                        <p:cTn id="43" dur="500" fill="hold"/>
                                        <p:tgtEl>
                                          <p:spTgt spid="7250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0"/>
                                            </p:cond>
                                          </p:stCondLst>
                                          <p:endCondLst>
                                            <p:cond evt="onStopAudio" delay="0">
                                              <p:tgtEl>
                                                <p:sldTgt/>
                                              </p:tgtEl>
                                            </p:cond>
                                          </p:endCondLst>
                                        </p:cTn>
                                        <p:tgtEl>
                                          <p:sndTgt r:embed="rId6" name="laser.wav"/>
                                        </p:tgtEl>
                                      </p:cMediaNode>
                                    </p:audio>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25018"/>
                                        </p:tgtEl>
                                        <p:attrNameLst>
                                          <p:attrName>style.visibility</p:attrName>
                                        </p:attrNameLst>
                                      </p:cBhvr>
                                      <p:to>
                                        <p:strVal val="visible"/>
                                      </p:to>
                                    </p:set>
                                    <p:animEffect transition="in" filter="blinds(horizontal)">
                                      <p:cBhvr>
                                        <p:cTn id="48" dur="500"/>
                                        <p:tgtEl>
                                          <p:spTgt spid="725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5006" grpId="0"/>
      <p:bldP spid="725015" grpId="0" bldLvl="0" animBg="1"/>
      <p:bldP spid="725016" grpId="0" bldLvl="0" animBg="1"/>
      <p:bldP spid="725017" grpId="0" bldLvl="0" animBg="1"/>
      <p:bldP spid="72501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1979930" y="604520"/>
            <a:ext cx="8227695" cy="937895"/>
          </a:xfrm>
        </p:spPr>
        <p:txBody>
          <a:bodyPr vert="horz" wrap="square" lIns="91440" tIns="45720" rIns="91440" bIns="45720" anchor="b" anchorCtr="0">
            <a:normAutofit fontScale="90000"/>
          </a:bodyPr>
          <a:lstStyle/>
          <a:p>
            <a:r>
              <a:rPr lang="zh-CN" altLang="en-US" sz="2800" dirty="0">
                <a:solidFill>
                  <a:srgbClr val="FF0000"/>
                </a:solidFill>
                <a:latin typeface="幼圆" panose="02010509060101010101" pitchFamily="49" charset="-122"/>
                <a:ea typeface="楷体_GB2312" pitchFamily="49" charset="-122"/>
              </a:rPr>
              <a:t>高斯（列主元）主元素消元法</a:t>
            </a:r>
            <a:br>
              <a:rPr lang="zh-CN" altLang="en-US" sz="2800" dirty="0">
                <a:solidFill>
                  <a:srgbClr val="FF0000"/>
                </a:solidFill>
                <a:latin typeface="幼圆" panose="02010509060101010101" pitchFamily="49" charset="-122"/>
                <a:ea typeface="楷体_GB2312" pitchFamily="49" charset="-122"/>
              </a:rPr>
            </a:br>
            <a:r>
              <a:rPr lang="zh-CN" altLang="en-US" sz="2800" dirty="0">
                <a:latin typeface="幼圆" panose="02010509060101010101" pitchFamily="49" charset="-122"/>
                <a:ea typeface="楷体_GB2312" pitchFamily="49" charset="-122"/>
              </a:rPr>
              <a:t>（或称</a:t>
            </a:r>
            <a:r>
              <a:rPr lang="en-US" altLang="zh-CN" sz="2800" dirty="0">
                <a:solidFill>
                  <a:srgbClr val="92D050"/>
                </a:solidFill>
                <a:latin typeface="幼圆" panose="02010509060101010101" pitchFamily="49" charset="-122"/>
                <a:ea typeface="楷体_GB2312" pitchFamily="49" charset="-122"/>
              </a:rPr>
              <a:t>Gauss</a:t>
            </a:r>
            <a:r>
              <a:rPr lang="zh-CN" altLang="en-US" sz="2800" dirty="0">
                <a:solidFill>
                  <a:srgbClr val="92D050"/>
                </a:solidFill>
                <a:latin typeface="幼圆" panose="02010509060101010101" pitchFamily="49" charset="-122"/>
                <a:ea typeface="楷体_GB2312" pitchFamily="49" charset="-122"/>
              </a:rPr>
              <a:t>部分列选主元消去法</a:t>
            </a:r>
            <a:r>
              <a:rPr lang="zh-CN" altLang="en-US" sz="2800" dirty="0">
                <a:latin typeface="幼圆" panose="02010509060101010101" pitchFamily="49" charset="-122"/>
                <a:ea typeface="楷体_GB2312" pitchFamily="49" charset="-122"/>
              </a:rPr>
              <a:t>）</a:t>
            </a:r>
          </a:p>
        </p:txBody>
      </p:sp>
      <p:sp>
        <p:nvSpPr>
          <p:cNvPr id="20482" name="Rectangle 3"/>
          <p:cNvSpPr>
            <a:spLocks noGrp="1"/>
          </p:cNvSpPr>
          <p:nvPr>
            <p:ph type="body" sz="half" idx="1"/>
          </p:nvPr>
        </p:nvSpPr>
        <p:spPr>
          <a:noFill/>
          <a:ln>
            <a:noFill/>
          </a:ln>
        </p:spPr>
        <p:txBody>
          <a:bodyPr vert="horz" wrap="square" lIns="91440" tIns="45720" rIns="91440" bIns="45720" anchor="t" anchorCtr="0"/>
          <a:lstStyle/>
          <a:p>
            <a:pPr defTabSz="685800">
              <a:buClr>
                <a:schemeClr val="accent1"/>
              </a:buClr>
              <a:buSzPct val="70000"/>
              <a:buFont typeface="Wingdings" panose="05000000000000000000" pitchFamily="2" charset="2"/>
              <a:buNone/>
            </a:pPr>
            <a:r>
              <a:rPr lang="zh-CN" altLang="en-US" sz="2400" b="1" dirty="0">
                <a:latin typeface="楷体_GB2312" pitchFamily="49" charset="-122"/>
                <a:ea typeface="楷体_GB2312" pitchFamily="49" charset="-122"/>
              </a:rPr>
              <a:t>  在计算机上实现全主元素消去法意味着进行数的多次比较操作，选全主元素法需要相当多的计算时间，因此常采用</a:t>
            </a:r>
            <a:r>
              <a:rPr lang="zh-CN" altLang="en-US" sz="2400" b="1" dirty="0">
                <a:solidFill>
                  <a:schemeClr val="accent2"/>
                </a:solidFill>
                <a:latin typeface="楷体_GB2312" pitchFamily="49" charset="-122"/>
                <a:ea typeface="楷体_GB2312" pitchFamily="49" charset="-122"/>
              </a:rPr>
              <a:t>局部</a:t>
            </a:r>
            <a:r>
              <a:rPr lang="zh-CN" altLang="en-US" sz="2400" b="1" dirty="0">
                <a:latin typeface="楷体_GB2312" pitchFamily="49" charset="-122"/>
                <a:ea typeface="楷体_GB2312" pitchFamily="49" charset="-122"/>
              </a:rPr>
              <a:t>选主元素的方法</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省去换列的步骤，每次仅选一列中最大的元。</a:t>
            </a:r>
          </a:p>
          <a:p>
            <a:pPr defTabSz="685800">
              <a:buClr>
                <a:schemeClr val="accent1"/>
              </a:buClr>
              <a:buSzPct val="70000"/>
              <a:buFont typeface="Wingdings" panose="05000000000000000000" pitchFamily="2" charset="2"/>
              <a:buNone/>
            </a:pPr>
            <a:endParaRPr lang="zh-CN" altLang="en-US" sz="2400" b="1" dirty="0">
              <a:latin typeface="楷体_GB2312" pitchFamily="49" charset="-122"/>
              <a:ea typeface="楷体_GB2312" pitchFamily="49" charset="-122"/>
            </a:endParaRPr>
          </a:p>
        </p:txBody>
      </p:sp>
      <p:sp>
        <p:nvSpPr>
          <p:cNvPr id="20483" name="Text Box 6"/>
          <p:cNvSpPr txBox="1"/>
          <p:nvPr/>
        </p:nvSpPr>
        <p:spPr>
          <a:xfrm>
            <a:off x="2485073" y="3651250"/>
            <a:ext cx="309880" cy="368300"/>
          </a:xfrm>
          <a:prstGeom prst="rect">
            <a:avLst/>
          </a:prstGeom>
          <a:noFill/>
          <a:ln w="9525">
            <a:noFill/>
          </a:ln>
          <a:effectLst>
            <a:prstShdw prst="shdw17" dist="17961" dir="2699999">
              <a:srgbClr val="999999"/>
            </a:prstShdw>
          </a:effectLst>
        </p:spPr>
        <p:txBody>
          <a:bodyPr wrap="none" anchor="t" anchorCtr="0">
            <a:spAutoFit/>
          </a:bodyPr>
          <a:lstStyle/>
          <a:p>
            <a:pPr algn="ctr">
              <a:buClrTx/>
              <a:buFontTx/>
            </a:pPr>
            <a:endParaRPr lang="zh-CN" altLang="en-US">
              <a:latin typeface="Times New Roman" panose="02020603050405020304" pitchFamily="18" charset="0"/>
              <a:ea typeface="宋体" panose="02010600030101010101" pitchFamily="2" charset="-122"/>
            </a:endParaRPr>
          </a:p>
        </p:txBody>
      </p:sp>
      <p:graphicFrame>
        <p:nvGraphicFramePr>
          <p:cNvPr id="729109" name="Object 21"/>
          <p:cNvGraphicFramePr>
            <a:graphicFrameLocks noGrp="1" noChangeAspect="1"/>
          </p:cNvGraphicFramePr>
          <p:nvPr>
            <p:ph sz="half" idx="2"/>
          </p:nvPr>
        </p:nvGraphicFramePr>
        <p:xfrm>
          <a:off x="4367213" y="5084763"/>
          <a:ext cx="3097212" cy="623887"/>
        </p:xfrm>
        <a:graphic>
          <a:graphicData uri="http://schemas.openxmlformats.org/presentationml/2006/ole">
            <mc:AlternateContent xmlns:mc="http://schemas.openxmlformats.org/markup-compatibility/2006">
              <mc:Choice xmlns:v="urn:schemas-microsoft-com:vml" Requires="v">
                <p:oleObj r:id="rId3" imgW="1384300" imgH="279400" progId="Equation.3">
                  <p:embed/>
                </p:oleObj>
              </mc:Choice>
              <mc:Fallback>
                <p:oleObj r:id="rId3" imgW="1384300" imgH="279400" progId="Equation.3">
                  <p:embed/>
                  <p:pic>
                    <p:nvPicPr>
                      <p:cNvPr id="0" name="图片 3087"/>
                      <p:cNvPicPr/>
                      <p:nvPr/>
                    </p:nvPicPr>
                    <p:blipFill>
                      <a:blip r:embed="rId4"/>
                      <a:stretch>
                        <a:fillRect/>
                      </a:stretch>
                    </p:blipFill>
                    <p:spPr>
                      <a:xfrm>
                        <a:off x="4367213" y="5084763"/>
                        <a:ext cx="3097212" cy="623887"/>
                      </a:xfrm>
                      <a:prstGeom prst="rect">
                        <a:avLst/>
                      </a:prstGeom>
                      <a:noFill/>
                      <a:ln w="38100">
                        <a:noFill/>
                        <a:miter/>
                      </a:ln>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29109"/>
                                        </p:tgtEl>
                                        <p:attrNameLst>
                                          <p:attrName>style.visibility</p:attrName>
                                        </p:attrNameLst>
                                      </p:cBhvr>
                                      <p:to>
                                        <p:strVal val="visible"/>
                                      </p:to>
                                    </p:set>
                                    <p:animEffect transition="in" filter="wipe(left)">
                                      <p:cBhvr>
                                        <p:cTn id="13" dur="500"/>
                                        <p:tgtEl>
                                          <p:spTgt spid="729109"/>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0"/>
          <p:cNvSpPr/>
          <p:nvPr/>
        </p:nvSpPr>
        <p:spPr>
          <a:xfrm>
            <a:off x="1908175" y="1628775"/>
            <a:ext cx="7950200" cy="3449955"/>
          </a:xfrm>
          <a:prstGeom prst="rect">
            <a:avLst/>
          </a:prstGeom>
          <a:noFill/>
          <a:ln w="9525">
            <a:noFill/>
          </a:ln>
        </p:spPr>
        <p:txBody>
          <a:bodyPr anchor="t" anchorCtr="0">
            <a:spAutoFit/>
          </a:bodyPr>
          <a:lstStyle/>
          <a:p>
            <a:pPr eaLnBrk="0" hangingPunct="0">
              <a:lnSpc>
                <a:spcPct val="130000"/>
              </a:lnSpc>
              <a:buClrTx/>
              <a:buFontTx/>
            </a:pPr>
            <a:r>
              <a:rPr lang="zh-CN" altLang="en-US" sz="2800" b="1" dirty="0">
                <a:solidFill>
                  <a:srgbClr val="0000CC"/>
                </a:solidFill>
                <a:latin typeface="楷体_GB2312" pitchFamily="49" charset="-122"/>
                <a:ea typeface="楷体_GB2312" pitchFamily="49" charset="-122"/>
              </a:rPr>
              <a:t>算法：</a:t>
            </a:r>
            <a:r>
              <a:rPr lang="en-US" altLang="zh-CN" sz="2800" b="1" dirty="0">
                <a:solidFill>
                  <a:srgbClr val="0000CC"/>
                </a:solidFill>
                <a:latin typeface="楷体_GB2312" pitchFamily="49" charset="-122"/>
                <a:ea typeface="楷体_GB2312" pitchFamily="49" charset="-122"/>
              </a:rPr>
              <a:t>1. </a:t>
            </a:r>
            <a:r>
              <a:rPr lang="zh-CN" altLang="en-US" sz="2800" b="1" dirty="0">
                <a:solidFill>
                  <a:srgbClr val="0000CC"/>
                </a:solidFill>
                <a:latin typeface="楷体_GB2312" pitchFamily="49" charset="-122"/>
                <a:ea typeface="楷体_GB2312" pitchFamily="49" charset="-122"/>
              </a:rPr>
              <a:t>消元过程，对</a:t>
            </a:r>
          </a:p>
          <a:p>
            <a:pPr eaLnBrk="0" hangingPunct="0">
              <a:lnSpc>
                <a:spcPct val="130000"/>
              </a:lnSpc>
              <a:buClrTx/>
              <a:buFontTx/>
            </a:pPr>
            <a:r>
              <a:rPr lang="zh-CN" altLang="en-US" sz="2800" b="1" dirty="0">
                <a:solidFill>
                  <a:srgbClr val="0000CC"/>
                </a:solidFill>
                <a:latin typeface="楷体_GB2312" pitchFamily="49" charset="-122"/>
                <a:ea typeface="楷体_GB2312" pitchFamily="49" charset="-122"/>
              </a:rPr>
              <a:t>     </a:t>
            </a:r>
            <a:r>
              <a:rPr lang="en-US" altLang="zh-CN" sz="2800" b="1" dirty="0">
                <a:solidFill>
                  <a:srgbClr val="0000CC"/>
                </a:solidFill>
                <a:latin typeface="楷体_GB2312" pitchFamily="49" charset="-122"/>
                <a:ea typeface="楷体_GB2312" pitchFamily="49" charset="-122"/>
              </a:rPr>
              <a:t>(1) </a:t>
            </a:r>
            <a:r>
              <a:rPr lang="zh-CN" altLang="en-US" sz="2800" b="1" dirty="0">
                <a:solidFill>
                  <a:srgbClr val="0000CC"/>
                </a:solidFill>
                <a:latin typeface="楷体_GB2312" pitchFamily="49" charset="-122"/>
                <a:ea typeface="楷体_GB2312" pitchFamily="49" charset="-122"/>
              </a:rPr>
              <a:t>选主元，找              使得 </a:t>
            </a:r>
          </a:p>
          <a:p>
            <a:pPr eaLnBrk="0" hangingPunct="0">
              <a:lnSpc>
                <a:spcPct val="130000"/>
              </a:lnSpc>
              <a:buClrTx/>
              <a:buFontTx/>
            </a:pPr>
            <a:r>
              <a:rPr lang="zh-CN" altLang="en-US" sz="2800" b="1" dirty="0">
                <a:solidFill>
                  <a:srgbClr val="0000CC"/>
                </a:solidFill>
                <a:latin typeface="楷体_GB2312" pitchFamily="49" charset="-122"/>
                <a:ea typeface="楷体_GB2312" pitchFamily="49" charset="-122"/>
              </a:rPr>
              <a:t>    </a:t>
            </a:r>
          </a:p>
          <a:p>
            <a:pPr eaLnBrk="0" hangingPunct="0">
              <a:lnSpc>
                <a:spcPct val="130000"/>
              </a:lnSpc>
              <a:buClrTx/>
              <a:buFontTx/>
            </a:pPr>
            <a:r>
              <a:rPr lang="zh-CN" altLang="en-US" sz="2800" b="1" dirty="0">
                <a:solidFill>
                  <a:srgbClr val="0000CC"/>
                </a:solidFill>
                <a:latin typeface="楷体_GB2312" pitchFamily="49" charset="-122"/>
                <a:ea typeface="楷体_GB2312" pitchFamily="49" charset="-122"/>
              </a:rPr>
              <a:t>     </a:t>
            </a:r>
            <a:r>
              <a:rPr lang="en-US" altLang="zh-CN" sz="2800" b="1" dirty="0">
                <a:solidFill>
                  <a:srgbClr val="0000CC"/>
                </a:solidFill>
                <a:latin typeface="楷体_GB2312" pitchFamily="49" charset="-122"/>
                <a:ea typeface="楷体_GB2312" pitchFamily="49" charset="-122"/>
              </a:rPr>
              <a:t>(2) </a:t>
            </a:r>
            <a:r>
              <a:rPr lang="zh-CN" altLang="en-US" sz="2800" b="1" dirty="0">
                <a:solidFill>
                  <a:srgbClr val="0000CC"/>
                </a:solidFill>
                <a:latin typeface="楷体_GB2312" pitchFamily="49" charset="-122"/>
                <a:ea typeface="楷体_GB2312" pitchFamily="49" charset="-122"/>
              </a:rPr>
              <a:t>若       ，则停止，推出</a:t>
            </a:r>
          </a:p>
          <a:p>
            <a:pPr eaLnBrk="0" hangingPunct="0">
              <a:lnSpc>
                <a:spcPct val="130000"/>
              </a:lnSpc>
              <a:buClrTx/>
              <a:buFontTx/>
            </a:pPr>
            <a:r>
              <a:rPr lang="zh-CN" altLang="en-US" sz="2800" b="1" dirty="0">
                <a:solidFill>
                  <a:srgbClr val="0000CC"/>
                </a:solidFill>
                <a:latin typeface="楷体_GB2312" pitchFamily="49" charset="-122"/>
                <a:ea typeface="楷体_GB2312" pitchFamily="49" charset="-122"/>
              </a:rPr>
              <a:t>     </a:t>
            </a:r>
            <a:r>
              <a:rPr lang="en-US" altLang="zh-CN" sz="2800" b="1" dirty="0">
                <a:solidFill>
                  <a:srgbClr val="0000CC"/>
                </a:solidFill>
                <a:latin typeface="楷体_GB2312" pitchFamily="49" charset="-122"/>
                <a:ea typeface="楷体_GB2312" pitchFamily="49" charset="-122"/>
              </a:rPr>
              <a:t>(3) </a:t>
            </a:r>
            <a:r>
              <a:rPr lang="zh-CN" altLang="en-US" sz="2800" b="1" dirty="0">
                <a:solidFill>
                  <a:srgbClr val="0000CC"/>
                </a:solidFill>
                <a:latin typeface="楷体_GB2312" pitchFamily="49" charset="-122"/>
                <a:ea typeface="楷体_GB2312" pitchFamily="49" charset="-122"/>
              </a:rPr>
              <a:t>若     ，则换行，</a:t>
            </a:r>
          </a:p>
          <a:p>
            <a:pPr eaLnBrk="0" hangingPunct="0">
              <a:lnSpc>
                <a:spcPct val="130000"/>
              </a:lnSpc>
              <a:buClrTx/>
              <a:buFontTx/>
            </a:pPr>
            <a:r>
              <a:rPr lang="zh-CN" altLang="en-US" sz="2800" b="1" dirty="0">
                <a:solidFill>
                  <a:srgbClr val="0000CC"/>
                </a:solidFill>
                <a:latin typeface="楷体_GB2312" pitchFamily="49" charset="-122"/>
                <a:ea typeface="楷体_GB2312" pitchFamily="49" charset="-122"/>
              </a:rPr>
              <a:t>     </a:t>
            </a:r>
            <a:r>
              <a:rPr lang="en-US" altLang="zh-CN" sz="2800" b="1" dirty="0">
                <a:solidFill>
                  <a:srgbClr val="0000CC"/>
                </a:solidFill>
                <a:latin typeface="楷体_GB2312" pitchFamily="49" charset="-122"/>
                <a:ea typeface="楷体_GB2312" pitchFamily="49" charset="-122"/>
              </a:rPr>
              <a:t>(4) </a:t>
            </a:r>
            <a:r>
              <a:rPr lang="zh-CN" altLang="en-US" sz="2800" b="1" dirty="0">
                <a:solidFill>
                  <a:srgbClr val="0000CC"/>
                </a:solidFill>
                <a:latin typeface="楷体_GB2312" pitchFamily="49" charset="-122"/>
                <a:ea typeface="楷体_GB2312" pitchFamily="49" charset="-122"/>
              </a:rPr>
              <a:t>消元，对           有        </a:t>
            </a:r>
            <a:endParaRPr lang="zh-CN" altLang="en-US" sz="4800" b="1" dirty="0">
              <a:solidFill>
                <a:srgbClr val="A31221"/>
              </a:solidFill>
              <a:latin typeface="华文细黑" panose="02010600040101010101" pitchFamily="2" charset="-122"/>
              <a:ea typeface="隶书" panose="02010509060101010101" pitchFamily="49" charset="-122"/>
            </a:endParaRPr>
          </a:p>
        </p:txBody>
      </p:sp>
      <p:graphicFrame>
        <p:nvGraphicFramePr>
          <p:cNvPr id="21506" name="Object 21"/>
          <p:cNvGraphicFramePr>
            <a:graphicFrameLocks noChangeAspect="1"/>
          </p:cNvGraphicFramePr>
          <p:nvPr/>
        </p:nvGraphicFramePr>
        <p:xfrm>
          <a:off x="5951538" y="1773238"/>
          <a:ext cx="2068512" cy="428625"/>
        </p:xfrm>
        <a:graphic>
          <a:graphicData uri="http://schemas.openxmlformats.org/presentationml/2006/ole">
            <mc:AlternateContent xmlns:mc="http://schemas.openxmlformats.org/markup-compatibility/2006">
              <mc:Choice xmlns:v="urn:schemas-microsoft-com:vml" Requires="v">
                <p:oleObj r:id="rId2" imgW="1498600" imgH="215900" progId="Equation.DSMT4">
                  <p:embed/>
                </p:oleObj>
              </mc:Choice>
              <mc:Fallback>
                <p:oleObj r:id="rId2" imgW="1498600" imgH="215900" progId="Equation.DSMT4">
                  <p:embed/>
                  <p:pic>
                    <p:nvPicPr>
                      <p:cNvPr id="0" name="图片 3100"/>
                      <p:cNvPicPr/>
                      <p:nvPr/>
                    </p:nvPicPr>
                    <p:blipFill>
                      <a:blip r:embed="rId3">
                        <a:clrChange>
                          <a:clrFrom>
                            <a:srgbClr val="000000"/>
                          </a:clrFrom>
                          <a:clrTo>
                            <a:srgbClr val="0000CC"/>
                          </a:clrTo>
                        </a:clrChange>
                      </a:blip>
                      <a:stretch>
                        <a:fillRect/>
                      </a:stretch>
                    </p:blipFill>
                    <p:spPr>
                      <a:xfrm>
                        <a:off x="5951538" y="1773238"/>
                        <a:ext cx="2068512" cy="428625"/>
                      </a:xfrm>
                      <a:prstGeom prst="rect">
                        <a:avLst/>
                      </a:prstGeom>
                      <a:noFill/>
                      <a:ln w="38100">
                        <a:noFill/>
                        <a:miter/>
                      </a:ln>
                    </p:spPr>
                  </p:pic>
                </p:oleObj>
              </mc:Fallback>
            </mc:AlternateContent>
          </a:graphicData>
        </a:graphic>
      </p:graphicFrame>
      <p:graphicFrame>
        <p:nvGraphicFramePr>
          <p:cNvPr id="21507" name="Object 22"/>
          <p:cNvGraphicFramePr>
            <a:graphicFrameLocks noChangeAspect="1"/>
          </p:cNvGraphicFramePr>
          <p:nvPr/>
        </p:nvGraphicFramePr>
        <p:xfrm>
          <a:off x="4151313" y="3500438"/>
          <a:ext cx="1047750" cy="534987"/>
        </p:xfrm>
        <a:graphic>
          <a:graphicData uri="http://schemas.openxmlformats.org/presentationml/2006/ole">
            <mc:AlternateContent xmlns:mc="http://schemas.openxmlformats.org/markup-compatibility/2006">
              <mc:Choice xmlns:v="urn:schemas-microsoft-com:vml" Requires="v">
                <p:oleObj r:id="rId4" imgW="698500" imgH="292100" progId="Equation.DSMT4">
                  <p:embed/>
                </p:oleObj>
              </mc:Choice>
              <mc:Fallback>
                <p:oleObj r:id="rId4" imgW="698500" imgH="292100" progId="Equation.DSMT4">
                  <p:embed/>
                  <p:pic>
                    <p:nvPicPr>
                      <p:cNvPr id="0" name="图片 3105"/>
                      <p:cNvPicPr/>
                      <p:nvPr/>
                    </p:nvPicPr>
                    <p:blipFill>
                      <a:blip r:embed="rId5">
                        <a:clrChange>
                          <a:clrFrom>
                            <a:srgbClr val="000000"/>
                          </a:clrFrom>
                          <a:clrTo>
                            <a:srgbClr val="0000CC"/>
                          </a:clrTo>
                        </a:clrChange>
                      </a:blip>
                      <a:stretch>
                        <a:fillRect/>
                      </a:stretch>
                    </p:blipFill>
                    <p:spPr>
                      <a:xfrm>
                        <a:off x="4151313" y="3500438"/>
                        <a:ext cx="1047750" cy="534987"/>
                      </a:xfrm>
                      <a:prstGeom prst="rect">
                        <a:avLst/>
                      </a:prstGeom>
                      <a:noFill/>
                      <a:ln w="38100">
                        <a:noFill/>
                        <a:miter/>
                      </a:ln>
                    </p:spPr>
                  </p:pic>
                </p:oleObj>
              </mc:Fallback>
            </mc:AlternateContent>
          </a:graphicData>
        </a:graphic>
      </p:graphicFrame>
      <p:graphicFrame>
        <p:nvGraphicFramePr>
          <p:cNvPr id="21508" name="Object 23"/>
          <p:cNvGraphicFramePr>
            <a:graphicFrameLocks noChangeAspect="1"/>
          </p:cNvGraphicFramePr>
          <p:nvPr/>
        </p:nvGraphicFramePr>
        <p:xfrm>
          <a:off x="5448300" y="2349500"/>
          <a:ext cx="2390775" cy="482600"/>
        </p:xfrm>
        <a:graphic>
          <a:graphicData uri="http://schemas.openxmlformats.org/presentationml/2006/ole">
            <mc:AlternateContent xmlns:mc="http://schemas.openxmlformats.org/markup-compatibility/2006">
              <mc:Choice xmlns:v="urn:schemas-microsoft-com:vml" Requires="v">
                <p:oleObj r:id="rId6" imgW="1752600" imgH="254000" progId="Equation.DSMT4">
                  <p:embed/>
                </p:oleObj>
              </mc:Choice>
              <mc:Fallback>
                <p:oleObj r:id="rId6" imgW="1752600" imgH="254000" progId="Equation.DSMT4">
                  <p:embed/>
                  <p:pic>
                    <p:nvPicPr>
                      <p:cNvPr id="0" name="图片 3103"/>
                      <p:cNvPicPr/>
                      <p:nvPr/>
                    </p:nvPicPr>
                    <p:blipFill>
                      <a:blip r:embed="rId7">
                        <a:clrChange>
                          <a:clrFrom>
                            <a:srgbClr val="000000"/>
                          </a:clrFrom>
                          <a:clrTo>
                            <a:srgbClr val="0000CC"/>
                          </a:clrTo>
                        </a:clrChange>
                      </a:blip>
                      <a:stretch>
                        <a:fillRect/>
                      </a:stretch>
                    </p:blipFill>
                    <p:spPr>
                      <a:xfrm>
                        <a:off x="5448300" y="2349500"/>
                        <a:ext cx="2390775" cy="482600"/>
                      </a:xfrm>
                      <a:prstGeom prst="rect">
                        <a:avLst/>
                      </a:prstGeom>
                      <a:noFill/>
                      <a:ln w="38100">
                        <a:noFill/>
                        <a:miter/>
                      </a:ln>
                    </p:spPr>
                  </p:pic>
                </p:oleObj>
              </mc:Fallback>
            </mc:AlternateContent>
          </a:graphicData>
        </a:graphic>
      </p:graphicFrame>
      <p:graphicFrame>
        <p:nvGraphicFramePr>
          <p:cNvPr id="21509" name="Object 24"/>
          <p:cNvGraphicFramePr>
            <a:graphicFrameLocks noChangeAspect="1"/>
          </p:cNvGraphicFramePr>
          <p:nvPr/>
        </p:nvGraphicFramePr>
        <p:xfrm>
          <a:off x="4151313" y="2708275"/>
          <a:ext cx="2149475" cy="639763"/>
        </p:xfrm>
        <a:graphic>
          <a:graphicData uri="http://schemas.openxmlformats.org/presentationml/2006/ole">
            <mc:AlternateContent xmlns:mc="http://schemas.openxmlformats.org/markup-compatibility/2006">
              <mc:Choice xmlns:v="urn:schemas-microsoft-com:vml" Requires="v">
                <p:oleObj r:id="rId8" imgW="1562100" imgH="381000" progId="Equation.DSMT4">
                  <p:embed/>
                </p:oleObj>
              </mc:Choice>
              <mc:Fallback>
                <p:oleObj r:id="rId8" imgW="1562100" imgH="381000" progId="Equation.DSMT4">
                  <p:embed/>
                  <p:pic>
                    <p:nvPicPr>
                      <p:cNvPr id="0" name="图片 3112"/>
                      <p:cNvPicPr/>
                      <p:nvPr/>
                    </p:nvPicPr>
                    <p:blipFill>
                      <a:blip r:embed="rId9">
                        <a:clrChange>
                          <a:clrFrom>
                            <a:srgbClr val="000000"/>
                          </a:clrFrom>
                          <a:clrTo>
                            <a:srgbClr val="0000CC"/>
                          </a:clrTo>
                        </a:clrChange>
                      </a:blip>
                      <a:stretch>
                        <a:fillRect/>
                      </a:stretch>
                    </p:blipFill>
                    <p:spPr>
                      <a:xfrm>
                        <a:off x="4151313" y="2708275"/>
                        <a:ext cx="2149475" cy="639763"/>
                      </a:xfrm>
                      <a:prstGeom prst="rect">
                        <a:avLst/>
                      </a:prstGeom>
                      <a:noFill/>
                      <a:ln w="38100">
                        <a:noFill/>
                        <a:miter/>
                      </a:ln>
                    </p:spPr>
                  </p:pic>
                </p:oleObj>
              </mc:Fallback>
            </mc:AlternateContent>
          </a:graphicData>
        </a:graphic>
      </p:graphicFrame>
      <p:graphicFrame>
        <p:nvGraphicFramePr>
          <p:cNvPr id="21510" name="Object 25"/>
          <p:cNvGraphicFramePr>
            <a:graphicFrameLocks noChangeAspect="1"/>
          </p:cNvGraphicFramePr>
          <p:nvPr/>
        </p:nvGraphicFramePr>
        <p:xfrm>
          <a:off x="7824788" y="3429000"/>
          <a:ext cx="1235075" cy="374650"/>
        </p:xfrm>
        <a:graphic>
          <a:graphicData uri="http://schemas.openxmlformats.org/presentationml/2006/ole">
            <mc:AlternateContent xmlns:mc="http://schemas.openxmlformats.org/markup-compatibility/2006">
              <mc:Choice xmlns:v="urn:schemas-microsoft-com:vml" Requires="v">
                <p:oleObj r:id="rId10" imgW="850900" imgH="165100" progId="Equation.DSMT4">
                  <p:embed/>
                </p:oleObj>
              </mc:Choice>
              <mc:Fallback>
                <p:oleObj r:id="rId10" imgW="850900" imgH="165100" progId="Equation.DSMT4">
                  <p:embed/>
                  <p:pic>
                    <p:nvPicPr>
                      <p:cNvPr id="0" name="图片 3108"/>
                      <p:cNvPicPr/>
                      <p:nvPr/>
                    </p:nvPicPr>
                    <p:blipFill>
                      <a:blip r:embed="rId11">
                        <a:clrChange>
                          <a:clrFrom>
                            <a:srgbClr val="000000"/>
                          </a:clrFrom>
                          <a:clrTo>
                            <a:srgbClr val="0000CC"/>
                          </a:clrTo>
                        </a:clrChange>
                      </a:blip>
                      <a:stretch>
                        <a:fillRect/>
                      </a:stretch>
                    </p:blipFill>
                    <p:spPr>
                      <a:xfrm>
                        <a:off x="7824788" y="3429000"/>
                        <a:ext cx="1235075" cy="374650"/>
                      </a:xfrm>
                      <a:prstGeom prst="rect">
                        <a:avLst/>
                      </a:prstGeom>
                      <a:noFill/>
                      <a:ln w="38100">
                        <a:noFill/>
                        <a:miter/>
                      </a:ln>
                    </p:spPr>
                  </p:pic>
                </p:oleObj>
              </mc:Fallback>
            </mc:AlternateContent>
          </a:graphicData>
        </a:graphic>
      </p:graphicFrame>
      <p:graphicFrame>
        <p:nvGraphicFramePr>
          <p:cNvPr id="21511" name="Object 26"/>
          <p:cNvGraphicFramePr>
            <a:graphicFrameLocks noChangeAspect="1"/>
          </p:cNvGraphicFramePr>
          <p:nvPr/>
        </p:nvGraphicFramePr>
        <p:xfrm>
          <a:off x="4079875" y="4005263"/>
          <a:ext cx="804863" cy="482600"/>
        </p:xfrm>
        <a:graphic>
          <a:graphicData uri="http://schemas.openxmlformats.org/presentationml/2006/ole">
            <mc:AlternateContent xmlns:mc="http://schemas.openxmlformats.org/markup-compatibility/2006">
              <mc:Choice xmlns:v="urn:schemas-microsoft-com:vml" Requires="v">
                <p:oleObj r:id="rId12" imgW="508000" imgH="254000" progId="Equation.DSMT4">
                  <p:embed/>
                </p:oleObj>
              </mc:Choice>
              <mc:Fallback>
                <p:oleObj r:id="rId12" imgW="508000" imgH="254000" progId="Equation.DSMT4">
                  <p:embed/>
                  <p:pic>
                    <p:nvPicPr>
                      <p:cNvPr id="0" name="图片 3111"/>
                      <p:cNvPicPr/>
                      <p:nvPr/>
                    </p:nvPicPr>
                    <p:blipFill>
                      <a:blip r:embed="rId13">
                        <a:clrChange>
                          <a:clrFrom>
                            <a:srgbClr val="000000"/>
                          </a:clrFrom>
                          <a:clrTo>
                            <a:srgbClr val="0000CC"/>
                          </a:clrTo>
                        </a:clrChange>
                      </a:blip>
                      <a:stretch>
                        <a:fillRect/>
                      </a:stretch>
                    </p:blipFill>
                    <p:spPr>
                      <a:xfrm>
                        <a:off x="4079875" y="4005263"/>
                        <a:ext cx="804863" cy="482600"/>
                      </a:xfrm>
                      <a:prstGeom prst="rect">
                        <a:avLst/>
                      </a:prstGeom>
                      <a:noFill/>
                      <a:ln w="38100">
                        <a:noFill/>
                        <a:miter/>
                      </a:ln>
                    </p:spPr>
                  </p:pic>
                </p:oleObj>
              </mc:Fallback>
            </mc:AlternateContent>
          </a:graphicData>
        </a:graphic>
      </p:graphicFrame>
      <p:graphicFrame>
        <p:nvGraphicFramePr>
          <p:cNvPr id="21512" name="Object 27"/>
          <p:cNvGraphicFramePr>
            <a:graphicFrameLocks noChangeAspect="1"/>
          </p:cNvGraphicFramePr>
          <p:nvPr/>
        </p:nvGraphicFramePr>
        <p:xfrm>
          <a:off x="6383338" y="4005263"/>
          <a:ext cx="3733800" cy="534987"/>
        </p:xfrm>
        <a:graphic>
          <a:graphicData uri="http://schemas.openxmlformats.org/presentationml/2006/ole">
            <mc:AlternateContent xmlns:mc="http://schemas.openxmlformats.org/markup-compatibility/2006">
              <mc:Choice xmlns:v="urn:schemas-microsoft-com:vml" Requires="v">
                <p:oleObj r:id="rId14" imgW="2819400" imgH="292100" progId="Equation.DSMT4">
                  <p:embed/>
                </p:oleObj>
              </mc:Choice>
              <mc:Fallback>
                <p:oleObj r:id="rId14" imgW="2819400" imgH="292100" progId="Equation.DSMT4">
                  <p:embed/>
                  <p:pic>
                    <p:nvPicPr>
                      <p:cNvPr id="0" name="图片 3098"/>
                      <p:cNvPicPr/>
                      <p:nvPr/>
                    </p:nvPicPr>
                    <p:blipFill>
                      <a:blip r:embed="rId15">
                        <a:clrChange>
                          <a:clrFrom>
                            <a:srgbClr val="000000"/>
                          </a:clrFrom>
                          <a:clrTo>
                            <a:srgbClr val="0000CC"/>
                          </a:clrTo>
                        </a:clrChange>
                      </a:blip>
                      <a:stretch>
                        <a:fillRect/>
                      </a:stretch>
                    </p:blipFill>
                    <p:spPr>
                      <a:xfrm>
                        <a:off x="6383338" y="4005263"/>
                        <a:ext cx="3733800" cy="534987"/>
                      </a:xfrm>
                      <a:prstGeom prst="rect">
                        <a:avLst/>
                      </a:prstGeom>
                      <a:noFill/>
                      <a:ln w="38100">
                        <a:noFill/>
                        <a:miter/>
                      </a:ln>
                    </p:spPr>
                  </p:pic>
                </p:oleObj>
              </mc:Fallback>
            </mc:AlternateContent>
          </a:graphicData>
        </a:graphic>
      </p:graphicFrame>
      <p:graphicFrame>
        <p:nvGraphicFramePr>
          <p:cNvPr id="21513" name="Object 28"/>
          <p:cNvGraphicFramePr>
            <a:graphicFrameLocks noChangeAspect="1"/>
          </p:cNvGraphicFramePr>
          <p:nvPr/>
        </p:nvGraphicFramePr>
        <p:xfrm>
          <a:off x="5232400" y="4581525"/>
          <a:ext cx="1771650" cy="428625"/>
        </p:xfrm>
        <a:graphic>
          <a:graphicData uri="http://schemas.openxmlformats.org/presentationml/2006/ole">
            <mc:AlternateContent xmlns:mc="http://schemas.openxmlformats.org/markup-compatibility/2006">
              <mc:Choice xmlns:v="urn:schemas-microsoft-com:vml" Requires="v">
                <p:oleObj r:id="rId16" imgW="1270000" imgH="215900" progId="Equation.DSMT4">
                  <p:embed/>
                </p:oleObj>
              </mc:Choice>
              <mc:Fallback>
                <p:oleObj r:id="rId16" imgW="1270000" imgH="215900" progId="Equation.DSMT4">
                  <p:embed/>
                  <p:pic>
                    <p:nvPicPr>
                      <p:cNvPr id="0" name="图片 3109"/>
                      <p:cNvPicPr/>
                      <p:nvPr/>
                    </p:nvPicPr>
                    <p:blipFill>
                      <a:blip r:embed="rId17">
                        <a:clrChange>
                          <a:clrFrom>
                            <a:srgbClr val="000000"/>
                          </a:clrFrom>
                          <a:clrTo>
                            <a:srgbClr val="0000CC"/>
                          </a:clrTo>
                        </a:clrChange>
                      </a:blip>
                      <a:stretch>
                        <a:fillRect/>
                      </a:stretch>
                    </p:blipFill>
                    <p:spPr>
                      <a:xfrm>
                        <a:off x="5232400" y="4581525"/>
                        <a:ext cx="1771650" cy="428625"/>
                      </a:xfrm>
                      <a:prstGeom prst="rect">
                        <a:avLst/>
                      </a:prstGeom>
                      <a:noFill/>
                      <a:ln w="38100">
                        <a:noFill/>
                        <a:miter/>
                      </a:ln>
                    </p:spPr>
                  </p:pic>
                </p:oleObj>
              </mc:Fallback>
            </mc:AlternateContent>
          </a:graphicData>
        </a:graphic>
      </p:graphicFrame>
      <p:graphicFrame>
        <p:nvGraphicFramePr>
          <p:cNvPr id="21514" name="Object 29"/>
          <p:cNvGraphicFramePr>
            <a:graphicFrameLocks noChangeAspect="1"/>
          </p:cNvGraphicFramePr>
          <p:nvPr/>
        </p:nvGraphicFramePr>
        <p:xfrm>
          <a:off x="7535863" y="4508500"/>
          <a:ext cx="1906587" cy="509588"/>
        </p:xfrm>
        <a:graphic>
          <a:graphicData uri="http://schemas.openxmlformats.org/presentationml/2006/ole">
            <mc:AlternateContent xmlns:mc="http://schemas.openxmlformats.org/markup-compatibility/2006">
              <mc:Choice xmlns:v="urn:schemas-microsoft-com:vml" Requires="v">
                <p:oleObj r:id="rId18" imgW="1371600" imgH="279400" progId="Equation.DSMT4">
                  <p:embed/>
                </p:oleObj>
              </mc:Choice>
              <mc:Fallback>
                <p:oleObj r:id="rId18" imgW="1371600" imgH="279400" progId="Equation.DSMT4">
                  <p:embed/>
                  <p:pic>
                    <p:nvPicPr>
                      <p:cNvPr id="0" name="图片 3099"/>
                      <p:cNvPicPr/>
                      <p:nvPr/>
                    </p:nvPicPr>
                    <p:blipFill>
                      <a:blip r:embed="rId19">
                        <a:clrChange>
                          <a:clrFrom>
                            <a:srgbClr val="000000"/>
                          </a:clrFrom>
                          <a:clrTo>
                            <a:srgbClr val="0000CC"/>
                          </a:clrTo>
                        </a:clrChange>
                      </a:blip>
                      <a:stretch>
                        <a:fillRect/>
                      </a:stretch>
                    </p:blipFill>
                    <p:spPr>
                      <a:xfrm>
                        <a:off x="7535863" y="4508500"/>
                        <a:ext cx="1906587" cy="509588"/>
                      </a:xfrm>
                      <a:prstGeom prst="rect">
                        <a:avLst/>
                      </a:prstGeom>
                      <a:noFill/>
                      <a:ln w="38100">
                        <a:noFill/>
                        <a:miter/>
                      </a:ln>
                    </p:spPr>
                  </p:pic>
                </p:oleObj>
              </mc:Fallback>
            </mc:AlternateContent>
          </a:graphicData>
        </a:graphic>
      </p:graphicFrame>
      <p:graphicFrame>
        <p:nvGraphicFramePr>
          <p:cNvPr id="21515" name="Object 30"/>
          <p:cNvGraphicFramePr>
            <a:graphicFrameLocks noChangeAspect="1"/>
          </p:cNvGraphicFramePr>
          <p:nvPr/>
        </p:nvGraphicFramePr>
        <p:xfrm>
          <a:off x="4727575" y="5229225"/>
          <a:ext cx="2227263" cy="428625"/>
        </p:xfrm>
        <a:graphic>
          <a:graphicData uri="http://schemas.openxmlformats.org/presentationml/2006/ole">
            <mc:AlternateContent xmlns:mc="http://schemas.openxmlformats.org/markup-compatibility/2006">
              <mc:Choice xmlns:v="urn:schemas-microsoft-com:vml" Requires="v">
                <p:oleObj r:id="rId20" imgW="1625600" imgH="215900" progId="Equation.DSMT4">
                  <p:embed/>
                </p:oleObj>
              </mc:Choice>
              <mc:Fallback>
                <p:oleObj r:id="rId20" imgW="1625600" imgH="215900" progId="Equation.DSMT4">
                  <p:embed/>
                  <p:pic>
                    <p:nvPicPr>
                      <p:cNvPr id="0" name="图片 3104"/>
                      <p:cNvPicPr/>
                      <p:nvPr/>
                    </p:nvPicPr>
                    <p:blipFill>
                      <a:blip r:embed="rId21">
                        <a:clrChange>
                          <a:clrFrom>
                            <a:srgbClr val="000000"/>
                          </a:clrFrom>
                          <a:clrTo>
                            <a:srgbClr val="0000CC"/>
                          </a:clrTo>
                        </a:clrChange>
                      </a:blip>
                      <a:stretch>
                        <a:fillRect/>
                      </a:stretch>
                    </p:blipFill>
                    <p:spPr>
                      <a:xfrm>
                        <a:off x="4727575" y="5229225"/>
                        <a:ext cx="2227263" cy="428625"/>
                      </a:xfrm>
                      <a:prstGeom prst="rect">
                        <a:avLst/>
                      </a:prstGeom>
                      <a:noFill/>
                      <a:ln w="38100">
                        <a:noFill/>
                        <a:miter/>
                      </a:ln>
                    </p:spPr>
                  </p:pic>
                </p:oleObj>
              </mc:Fallback>
            </mc:AlternateContent>
          </a:graphicData>
        </a:graphic>
      </p:graphicFrame>
      <p:graphicFrame>
        <p:nvGraphicFramePr>
          <p:cNvPr id="21516" name="Object 32"/>
          <p:cNvGraphicFramePr>
            <a:graphicFrameLocks noChangeAspect="1"/>
          </p:cNvGraphicFramePr>
          <p:nvPr/>
        </p:nvGraphicFramePr>
        <p:xfrm>
          <a:off x="7032625" y="5157788"/>
          <a:ext cx="3275013" cy="536575"/>
        </p:xfrm>
        <a:graphic>
          <a:graphicData uri="http://schemas.openxmlformats.org/presentationml/2006/ole">
            <mc:AlternateContent xmlns:mc="http://schemas.openxmlformats.org/markup-compatibility/2006">
              <mc:Choice xmlns:v="urn:schemas-microsoft-com:vml" Requires="v">
                <p:oleObj r:id="rId22" imgW="2451100" imgH="292100" progId="Equation.DSMT4">
                  <p:embed/>
                </p:oleObj>
              </mc:Choice>
              <mc:Fallback>
                <p:oleObj r:id="rId22" imgW="2451100" imgH="292100" progId="Equation.DSMT4">
                  <p:embed/>
                  <p:pic>
                    <p:nvPicPr>
                      <p:cNvPr id="0" name="图片 3110"/>
                      <p:cNvPicPr/>
                      <p:nvPr/>
                    </p:nvPicPr>
                    <p:blipFill>
                      <a:blip r:embed="rId23">
                        <a:clrChange>
                          <a:clrFrom>
                            <a:srgbClr val="000000"/>
                          </a:clrFrom>
                          <a:clrTo>
                            <a:srgbClr val="0000CC"/>
                          </a:clrTo>
                        </a:clrChange>
                      </a:blip>
                      <a:stretch>
                        <a:fillRect/>
                      </a:stretch>
                    </p:blipFill>
                    <p:spPr>
                      <a:xfrm>
                        <a:off x="7032625" y="5157788"/>
                        <a:ext cx="3275013" cy="536575"/>
                      </a:xfrm>
                      <a:prstGeom prst="rect">
                        <a:avLst/>
                      </a:prstGeom>
                      <a:noFill/>
                      <a:ln w="38100">
                        <a:noFill/>
                        <a:miter/>
                      </a:ln>
                    </p:spPr>
                  </p:pic>
                </p:oleObj>
              </mc:Fallback>
            </mc:AlternateContent>
          </a:graphicData>
        </a:graphic>
      </p:graphicFrame>
      <p:sp>
        <p:nvSpPr>
          <p:cNvPr id="17" name="日期占位符 1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87B98710-BAB1-4CFF-B6A4-496316AC341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1518" name="灯片编号占位符 1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17</a:t>
            </a:fld>
            <a:endParaRPr lang="en-US" altLang="zh-CN" sz="1600" dirty="0">
              <a:latin typeface="Arial" panose="020B0604020202020204" pitchFamily="34" charset="0"/>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4"/>
          <p:cNvSpPr txBox="1"/>
          <p:nvPr/>
        </p:nvSpPr>
        <p:spPr>
          <a:xfrm>
            <a:off x="2703513" y="1484313"/>
            <a:ext cx="5614987" cy="2928620"/>
          </a:xfrm>
          <a:prstGeom prst="rect">
            <a:avLst/>
          </a:prstGeom>
          <a:noFill/>
          <a:ln w="9525" cap="flat" cmpd="sng">
            <a:solidFill>
              <a:schemeClr val="bg2"/>
            </a:solidFill>
            <a:prstDash val="solid"/>
            <a:miter/>
            <a:headEnd type="none" w="med" len="med"/>
            <a:tailEnd type="none" w="med" len="med"/>
          </a:ln>
        </p:spPr>
        <p:txBody>
          <a:bodyPr anchor="t" anchorCtr="0">
            <a:spAutoFit/>
          </a:bodyPr>
          <a:lstStyle/>
          <a:p>
            <a:pPr>
              <a:lnSpc>
                <a:spcPct val="150000"/>
              </a:lnSpc>
              <a:buClrTx/>
              <a:buFontTx/>
            </a:pPr>
            <a:r>
              <a:rPr lang="zh-CN" altLang="en-US" sz="2800" b="1" dirty="0">
                <a:solidFill>
                  <a:srgbClr val="FF0000"/>
                </a:solidFill>
                <a:latin typeface="楷体_GB2312" pitchFamily="49" charset="-122"/>
                <a:ea typeface="楷体_GB2312" pitchFamily="49" charset="-122"/>
              </a:rPr>
              <a:t>回代过程：</a:t>
            </a:r>
          </a:p>
          <a:p>
            <a:pPr>
              <a:lnSpc>
                <a:spcPct val="150000"/>
              </a:lnSpc>
              <a:buClrTx/>
              <a:buFontTx/>
            </a:pPr>
            <a:r>
              <a:rPr lang="en-US" altLang="zh-CN" sz="2800" b="1" dirty="0">
                <a:solidFill>
                  <a:srgbClr val="0000CC"/>
                </a:solidFill>
                <a:latin typeface="楷体_GB2312" pitchFamily="49" charset="-122"/>
                <a:ea typeface="楷体_GB2312" pitchFamily="49" charset="-122"/>
              </a:rPr>
              <a:t>(1)</a:t>
            </a:r>
            <a:r>
              <a:rPr lang="zh-CN" altLang="en-US" sz="2800" b="1" dirty="0">
                <a:solidFill>
                  <a:srgbClr val="0000CC"/>
                </a:solidFill>
                <a:latin typeface="楷体_GB2312" pitchFamily="49" charset="-122"/>
                <a:ea typeface="楷体_GB2312" pitchFamily="49" charset="-122"/>
              </a:rPr>
              <a:t>若                ，则停止</a:t>
            </a:r>
          </a:p>
          <a:p>
            <a:pPr>
              <a:lnSpc>
                <a:spcPct val="150000"/>
              </a:lnSpc>
              <a:buClrTx/>
              <a:buFontTx/>
            </a:pPr>
            <a:r>
              <a:rPr lang="en-US" altLang="zh-CN" sz="2800" b="1" dirty="0">
                <a:solidFill>
                  <a:srgbClr val="0000CC"/>
                </a:solidFill>
                <a:latin typeface="楷体_GB2312" pitchFamily="49" charset="-122"/>
                <a:ea typeface="楷体_GB2312" pitchFamily="49" charset="-122"/>
              </a:rPr>
              <a:t>(2)</a:t>
            </a:r>
            <a:r>
              <a:rPr lang="zh-CN" altLang="en-US" sz="2800" b="1" dirty="0">
                <a:solidFill>
                  <a:srgbClr val="0000CC"/>
                </a:solidFill>
                <a:latin typeface="楷体_GB2312" pitchFamily="49" charset="-122"/>
                <a:ea typeface="楷体_GB2312" pitchFamily="49" charset="-122"/>
              </a:rPr>
              <a:t>对</a:t>
            </a:r>
          </a:p>
          <a:p>
            <a:pPr>
              <a:lnSpc>
                <a:spcPct val="30000"/>
              </a:lnSpc>
              <a:spcBef>
                <a:spcPct val="50000"/>
              </a:spcBef>
              <a:buClrTx/>
              <a:buFontTx/>
            </a:pPr>
            <a:endParaRPr lang="zh-CN" altLang="en-US" sz="2800" b="1" dirty="0">
              <a:solidFill>
                <a:srgbClr val="0000CC"/>
              </a:solidFill>
              <a:latin typeface="楷体_GB2312" pitchFamily="49" charset="-122"/>
              <a:ea typeface="楷体_GB2312" pitchFamily="49" charset="-122"/>
            </a:endParaRPr>
          </a:p>
          <a:p>
            <a:pPr>
              <a:spcBef>
                <a:spcPct val="50000"/>
              </a:spcBef>
              <a:buClrTx/>
              <a:buFontTx/>
            </a:pPr>
            <a:endParaRPr lang="en-US" altLang="zh-CN" sz="2400" dirty="0">
              <a:solidFill>
                <a:srgbClr val="0000CC"/>
              </a:solidFill>
              <a:latin typeface="Tahoma" panose="020B0604030504040204" pitchFamily="34" charset="0"/>
              <a:ea typeface="华文新魏" panose="02010800040101010101" pitchFamily="2" charset="-122"/>
            </a:endParaRPr>
          </a:p>
        </p:txBody>
      </p:sp>
      <p:graphicFrame>
        <p:nvGraphicFramePr>
          <p:cNvPr id="22530" name="Object 5"/>
          <p:cNvGraphicFramePr>
            <a:graphicFrameLocks noChangeAspect="1"/>
          </p:cNvGraphicFramePr>
          <p:nvPr/>
        </p:nvGraphicFramePr>
        <p:xfrm>
          <a:off x="5087938" y="2420938"/>
          <a:ext cx="1082675" cy="328612"/>
        </p:xfrm>
        <a:graphic>
          <a:graphicData uri="http://schemas.openxmlformats.org/presentationml/2006/ole">
            <mc:AlternateContent xmlns:mc="http://schemas.openxmlformats.org/markup-compatibility/2006">
              <mc:Choice xmlns:v="urn:schemas-microsoft-com:vml" Requires="v">
                <p:oleObj r:id="rId2" imgW="850900" imgH="165100" progId="Equation.DSMT4">
                  <p:embed/>
                </p:oleObj>
              </mc:Choice>
              <mc:Fallback>
                <p:oleObj r:id="rId2" imgW="850900" imgH="165100" progId="Equation.DSMT4">
                  <p:embed/>
                  <p:pic>
                    <p:nvPicPr>
                      <p:cNvPr id="0" name="图片 3101"/>
                      <p:cNvPicPr/>
                      <p:nvPr/>
                    </p:nvPicPr>
                    <p:blipFill>
                      <a:blip r:embed="rId3">
                        <a:clrChange>
                          <a:clrFrom>
                            <a:srgbClr val="000000"/>
                          </a:clrFrom>
                          <a:clrTo>
                            <a:srgbClr val="0000CC"/>
                          </a:clrTo>
                        </a:clrChange>
                      </a:blip>
                      <a:stretch>
                        <a:fillRect/>
                      </a:stretch>
                    </p:blipFill>
                    <p:spPr>
                      <a:xfrm>
                        <a:off x="5087938" y="2420938"/>
                        <a:ext cx="1082675" cy="328612"/>
                      </a:xfrm>
                      <a:prstGeom prst="rect">
                        <a:avLst/>
                      </a:prstGeom>
                      <a:noFill/>
                      <a:ln w="38100">
                        <a:noFill/>
                        <a:miter/>
                      </a:ln>
                    </p:spPr>
                  </p:pic>
                </p:oleObj>
              </mc:Fallback>
            </mc:AlternateContent>
          </a:graphicData>
        </a:graphic>
      </p:graphicFrame>
      <p:graphicFrame>
        <p:nvGraphicFramePr>
          <p:cNvPr id="22531" name="Object 6"/>
          <p:cNvGraphicFramePr>
            <a:graphicFrameLocks noChangeAspect="1"/>
          </p:cNvGraphicFramePr>
          <p:nvPr/>
        </p:nvGraphicFramePr>
        <p:xfrm>
          <a:off x="3359150" y="3429000"/>
          <a:ext cx="3598863" cy="938213"/>
        </p:xfrm>
        <a:graphic>
          <a:graphicData uri="http://schemas.openxmlformats.org/presentationml/2006/ole">
            <mc:AlternateContent xmlns:mc="http://schemas.openxmlformats.org/markup-compatibility/2006">
              <mc:Choice xmlns:v="urn:schemas-microsoft-com:vml" Requires="v">
                <p:oleObj r:id="rId4" imgW="2705100" imgH="609600" progId="Equation.DSMT4">
                  <p:embed/>
                </p:oleObj>
              </mc:Choice>
              <mc:Fallback>
                <p:oleObj r:id="rId4" imgW="2705100" imgH="609600" progId="Equation.DSMT4">
                  <p:embed/>
                  <p:pic>
                    <p:nvPicPr>
                      <p:cNvPr id="0" name="图片 3106"/>
                      <p:cNvPicPr/>
                      <p:nvPr/>
                    </p:nvPicPr>
                    <p:blipFill>
                      <a:blip r:embed="rId5">
                        <a:clrChange>
                          <a:clrFrom>
                            <a:srgbClr val="000000"/>
                          </a:clrFrom>
                          <a:clrTo>
                            <a:srgbClr val="0000CC"/>
                          </a:clrTo>
                        </a:clrChange>
                      </a:blip>
                      <a:stretch>
                        <a:fillRect/>
                      </a:stretch>
                    </p:blipFill>
                    <p:spPr>
                      <a:xfrm>
                        <a:off x="3359150" y="3429000"/>
                        <a:ext cx="3598863" cy="938213"/>
                      </a:xfrm>
                      <a:prstGeom prst="rect">
                        <a:avLst/>
                      </a:prstGeom>
                      <a:noFill/>
                      <a:ln w="38100">
                        <a:noFill/>
                        <a:miter/>
                      </a:ln>
                    </p:spPr>
                  </p:pic>
                </p:oleObj>
              </mc:Fallback>
            </mc:AlternateContent>
          </a:graphicData>
        </a:graphic>
      </p:graphicFrame>
      <p:graphicFrame>
        <p:nvGraphicFramePr>
          <p:cNvPr id="22532" name="Object 7"/>
          <p:cNvGraphicFramePr>
            <a:graphicFrameLocks noChangeAspect="1"/>
          </p:cNvGraphicFramePr>
          <p:nvPr/>
        </p:nvGraphicFramePr>
        <p:xfrm>
          <a:off x="3792538" y="2349500"/>
          <a:ext cx="838200" cy="406400"/>
        </p:xfrm>
        <a:graphic>
          <a:graphicData uri="http://schemas.openxmlformats.org/presentationml/2006/ole">
            <mc:AlternateContent xmlns:mc="http://schemas.openxmlformats.org/markup-compatibility/2006">
              <mc:Choice xmlns:v="urn:schemas-microsoft-com:vml" Requires="v">
                <p:oleObj r:id="rId6" imgW="698500" imgH="279400" progId="Equation.DSMT4">
                  <p:embed/>
                </p:oleObj>
              </mc:Choice>
              <mc:Fallback>
                <p:oleObj r:id="rId6" imgW="698500" imgH="279400" progId="Equation.DSMT4">
                  <p:embed/>
                  <p:pic>
                    <p:nvPicPr>
                      <p:cNvPr id="0" name="图片 3102"/>
                      <p:cNvPicPr/>
                      <p:nvPr/>
                    </p:nvPicPr>
                    <p:blipFill>
                      <a:blip r:embed="rId7">
                        <a:clrChange>
                          <a:clrFrom>
                            <a:srgbClr val="000000"/>
                          </a:clrFrom>
                          <a:clrTo>
                            <a:srgbClr val="0000CC"/>
                          </a:clrTo>
                        </a:clrChange>
                      </a:blip>
                      <a:stretch>
                        <a:fillRect/>
                      </a:stretch>
                    </p:blipFill>
                    <p:spPr>
                      <a:xfrm>
                        <a:off x="3792538" y="2349500"/>
                        <a:ext cx="838200" cy="406400"/>
                      </a:xfrm>
                      <a:prstGeom prst="rect">
                        <a:avLst/>
                      </a:prstGeom>
                      <a:noFill/>
                      <a:ln w="38100">
                        <a:noFill/>
                        <a:miter/>
                      </a:ln>
                    </p:spPr>
                  </p:pic>
                </p:oleObj>
              </mc:Fallback>
            </mc:AlternateContent>
          </a:graphicData>
        </a:graphic>
      </p:graphicFrame>
      <p:graphicFrame>
        <p:nvGraphicFramePr>
          <p:cNvPr id="22533" name="Object 8"/>
          <p:cNvGraphicFramePr>
            <a:graphicFrameLocks noChangeAspect="1"/>
          </p:cNvGraphicFramePr>
          <p:nvPr/>
        </p:nvGraphicFramePr>
        <p:xfrm>
          <a:off x="3863975" y="2997200"/>
          <a:ext cx="1314450" cy="428625"/>
        </p:xfrm>
        <a:graphic>
          <a:graphicData uri="http://schemas.openxmlformats.org/presentationml/2006/ole">
            <mc:AlternateContent xmlns:mc="http://schemas.openxmlformats.org/markup-compatibility/2006">
              <mc:Choice xmlns:v="urn:schemas-microsoft-com:vml" Requires="v">
                <p:oleObj r:id="rId8" imgW="914400" imgH="215900" progId="Equation.DSMT4">
                  <p:embed/>
                </p:oleObj>
              </mc:Choice>
              <mc:Fallback>
                <p:oleObj r:id="rId8" imgW="914400" imgH="215900" progId="Equation.DSMT4">
                  <p:embed/>
                  <p:pic>
                    <p:nvPicPr>
                      <p:cNvPr id="0" name="图片 3107"/>
                      <p:cNvPicPr/>
                      <p:nvPr/>
                    </p:nvPicPr>
                    <p:blipFill>
                      <a:blip r:embed="rId9">
                        <a:clrChange>
                          <a:clrFrom>
                            <a:srgbClr val="000000"/>
                          </a:clrFrom>
                          <a:clrTo>
                            <a:srgbClr val="0000CC"/>
                          </a:clrTo>
                        </a:clrChange>
                      </a:blip>
                      <a:stretch>
                        <a:fillRect/>
                      </a:stretch>
                    </p:blipFill>
                    <p:spPr>
                      <a:xfrm>
                        <a:off x="3863975" y="2997200"/>
                        <a:ext cx="1314450" cy="428625"/>
                      </a:xfrm>
                      <a:prstGeom prst="rect">
                        <a:avLst/>
                      </a:prstGeom>
                      <a:noFill/>
                      <a:ln w="38100">
                        <a:noFill/>
                        <a:miter/>
                      </a:ln>
                    </p:spPr>
                  </p:pic>
                </p:oleObj>
              </mc:Fallback>
            </mc:AlternateContent>
          </a:graphicData>
        </a:graphic>
      </p:graphicFrame>
      <p:sp>
        <p:nvSpPr>
          <p:cNvPr id="7" name="日期占位符 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0FC03608-9264-4CF7-B95F-4F757B04E4F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535" name="灯片编号占位符 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18</a:t>
            </a:fld>
            <a:endParaRPr lang="en-US" altLang="zh-CN" sz="1600" dirty="0">
              <a:latin typeface="Arial" panose="020B0604020202020204" pitchFamily="34" charset="0"/>
            </a:endParaRP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p:nvPr/>
        </p:nvSpPr>
        <p:spPr>
          <a:xfrm>
            <a:off x="2135505" y="1970088"/>
            <a:ext cx="762000" cy="460375"/>
          </a:xfrm>
          <a:prstGeom prst="rect">
            <a:avLst/>
          </a:prstGeom>
          <a:noFill/>
          <a:ln w="9525">
            <a:noFill/>
          </a:ln>
        </p:spPr>
        <p:txBody>
          <a:bodyPr anchor="t" anchorCtr="0">
            <a:spAutoFit/>
          </a:bodyPr>
          <a:lstStyle/>
          <a:p>
            <a:pPr>
              <a:spcBef>
                <a:spcPct val="50000"/>
              </a:spcBef>
              <a:buClrTx/>
              <a:buFontTx/>
            </a:pPr>
            <a:r>
              <a:rPr lang="zh-CN" altLang="en-US" sz="2400" b="1" dirty="0">
                <a:solidFill>
                  <a:schemeClr val="accent2"/>
                </a:solidFill>
                <a:latin typeface="Times New Roman" panose="02020603050405020304" pitchFamily="18" charset="0"/>
                <a:ea typeface="楷体_GB2312" pitchFamily="49" charset="-122"/>
              </a:rPr>
              <a:t>解：</a:t>
            </a:r>
          </a:p>
        </p:txBody>
      </p:sp>
      <p:graphicFrame>
        <p:nvGraphicFramePr>
          <p:cNvPr id="729091" name="Object 3"/>
          <p:cNvGraphicFramePr>
            <a:graphicFrameLocks noChangeAspect="1"/>
          </p:cNvGraphicFramePr>
          <p:nvPr/>
        </p:nvGraphicFramePr>
        <p:xfrm>
          <a:off x="2743200" y="3001963"/>
          <a:ext cx="1684338" cy="857250"/>
        </p:xfrm>
        <a:graphic>
          <a:graphicData uri="http://schemas.openxmlformats.org/presentationml/2006/ole">
            <mc:AlternateContent xmlns:mc="http://schemas.openxmlformats.org/markup-compatibility/2006">
              <mc:Choice xmlns:v="urn:schemas-microsoft-com:vml" Requires="v">
                <p:oleObj r:id="rId5" imgW="862965" imgH="482600" progId="Equation.3">
                  <p:embed/>
                </p:oleObj>
              </mc:Choice>
              <mc:Fallback>
                <p:oleObj r:id="rId5" imgW="862965" imgH="482600" progId="Equation.3">
                  <p:embed/>
                  <p:pic>
                    <p:nvPicPr>
                      <p:cNvPr id="0" name="图片 3129"/>
                      <p:cNvPicPr/>
                      <p:nvPr/>
                    </p:nvPicPr>
                    <p:blipFill>
                      <a:blip r:embed="rId6"/>
                      <a:stretch>
                        <a:fillRect/>
                      </a:stretch>
                    </p:blipFill>
                    <p:spPr>
                      <a:xfrm>
                        <a:off x="2743200" y="3001963"/>
                        <a:ext cx="1684338" cy="857250"/>
                      </a:xfrm>
                      <a:prstGeom prst="rect">
                        <a:avLst/>
                      </a:prstGeom>
                      <a:noFill/>
                      <a:ln w="38100">
                        <a:noFill/>
                        <a:miter/>
                      </a:ln>
                    </p:spPr>
                  </p:pic>
                </p:oleObj>
              </mc:Fallback>
            </mc:AlternateContent>
          </a:graphicData>
        </a:graphic>
      </p:graphicFrame>
      <p:graphicFrame>
        <p:nvGraphicFramePr>
          <p:cNvPr id="729092" name="Object 4"/>
          <p:cNvGraphicFramePr>
            <a:graphicFrameLocks noChangeAspect="1"/>
          </p:cNvGraphicFramePr>
          <p:nvPr/>
        </p:nvGraphicFramePr>
        <p:xfrm>
          <a:off x="4343400" y="4068763"/>
          <a:ext cx="2600325" cy="384175"/>
        </p:xfrm>
        <a:graphic>
          <a:graphicData uri="http://schemas.openxmlformats.org/presentationml/2006/ole">
            <mc:AlternateContent xmlns:mc="http://schemas.openxmlformats.org/markup-compatibility/2006">
              <mc:Choice xmlns:v="urn:schemas-microsoft-com:vml" Requires="v">
                <p:oleObj r:id="rId7" imgW="1333500" imgH="215900" progId="Equation.3">
                  <p:embed/>
                </p:oleObj>
              </mc:Choice>
              <mc:Fallback>
                <p:oleObj r:id="rId7" imgW="1333500" imgH="215900" progId="Equation.3">
                  <p:embed/>
                  <p:pic>
                    <p:nvPicPr>
                      <p:cNvPr id="0" name="图片 3128"/>
                      <p:cNvPicPr/>
                      <p:nvPr/>
                    </p:nvPicPr>
                    <p:blipFill>
                      <a:blip r:embed="rId8"/>
                      <a:stretch>
                        <a:fillRect/>
                      </a:stretch>
                    </p:blipFill>
                    <p:spPr>
                      <a:xfrm>
                        <a:off x="4343400" y="4068763"/>
                        <a:ext cx="2600325" cy="384175"/>
                      </a:xfrm>
                      <a:prstGeom prst="rect">
                        <a:avLst/>
                      </a:prstGeom>
                      <a:noFill/>
                      <a:ln w="38100">
                        <a:noFill/>
                        <a:miter/>
                      </a:ln>
                    </p:spPr>
                  </p:pic>
                </p:oleObj>
              </mc:Fallback>
            </mc:AlternateContent>
          </a:graphicData>
        </a:graphic>
      </p:graphicFrame>
      <p:sp>
        <p:nvSpPr>
          <p:cNvPr id="729093" name="Oval 5"/>
          <p:cNvSpPr/>
          <p:nvPr/>
        </p:nvSpPr>
        <p:spPr>
          <a:xfrm>
            <a:off x="2971800" y="3459163"/>
            <a:ext cx="381000" cy="381000"/>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729094" name="Object 6"/>
          <p:cNvGraphicFramePr>
            <a:graphicFrameLocks noChangeAspect="1"/>
          </p:cNvGraphicFramePr>
          <p:nvPr/>
        </p:nvGraphicFramePr>
        <p:xfrm>
          <a:off x="7086600" y="3001963"/>
          <a:ext cx="1906588" cy="812800"/>
        </p:xfrm>
        <a:graphic>
          <a:graphicData uri="http://schemas.openxmlformats.org/presentationml/2006/ole">
            <mc:AlternateContent xmlns:mc="http://schemas.openxmlformats.org/markup-compatibility/2006">
              <mc:Choice xmlns:v="urn:schemas-microsoft-com:vml" Requires="v">
                <p:oleObj r:id="rId9" imgW="977900" imgH="457200" progId="Equation.3">
                  <p:embed/>
                </p:oleObj>
              </mc:Choice>
              <mc:Fallback>
                <p:oleObj r:id="rId9" imgW="977900" imgH="457200" progId="Equation.3">
                  <p:embed/>
                  <p:pic>
                    <p:nvPicPr>
                      <p:cNvPr id="0" name="图片 3127"/>
                      <p:cNvPicPr/>
                      <p:nvPr/>
                    </p:nvPicPr>
                    <p:blipFill>
                      <a:blip r:embed="rId10"/>
                      <a:stretch>
                        <a:fillRect/>
                      </a:stretch>
                    </p:blipFill>
                    <p:spPr>
                      <a:xfrm>
                        <a:off x="7086600" y="3001963"/>
                        <a:ext cx="1906588" cy="812800"/>
                      </a:xfrm>
                      <a:prstGeom prst="rect">
                        <a:avLst/>
                      </a:prstGeom>
                      <a:noFill/>
                      <a:ln w="38100">
                        <a:noFill/>
                        <a:miter/>
                      </a:ln>
                    </p:spPr>
                  </p:pic>
                </p:oleObj>
              </mc:Fallback>
            </mc:AlternateContent>
          </a:graphicData>
        </a:graphic>
      </p:graphicFrame>
      <p:grpSp>
        <p:nvGrpSpPr>
          <p:cNvPr id="2" name="Group 7"/>
          <p:cNvGrpSpPr/>
          <p:nvPr/>
        </p:nvGrpSpPr>
        <p:grpSpPr>
          <a:xfrm>
            <a:off x="4656138" y="2997200"/>
            <a:ext cx="2279650" cy="812800"/>
            <a:chOff x="1968" y="288"/>
            <a:chExt cx="1436" cy="512"/>
          </a:xfrm>
        </p:grpSpPr>
        <p:graphicFrame>
          <p:nvGraphicFramePr>
            <p:cNvPr id="23559" name="Object 8"/>
            <p:cNvGraphicFramePr>
              <a:graphicFrameLocks noChangeAspect="1"/>
            </p:cNvGraphicFramePr>
            <p:nvPr/>
          </p:nvGraphicFramePr>
          <p:xfrm>
            <a:off x="1968" y="288"/>
            <a:ext cx="1436" cy="512"/>
          </p:xfrm>
          <a:graphic>
            <a:graphicData uri="http://schemas.openxmlformats.org/presentationml/2006/ole">
              <mc:AlternateContent xmlns:mc="http://schemas.openxmlformats.org/markup-compatibility/2006">
                <mc:Choice xmlns:v="urn:schemas-microsoft-com:vml" Requires="v">
                  <p:oleObj r:id="rId11" imgW="1168400" imgH="457200" progId="Equation.3">
                    <p:embed/>
                  </p:oleObj>
                </mc:Choice>
                <mc:Fallback>
                  <p:oleObj r:id="rId11" imgW="1168400" imgH="457200" progId="Equation.3">
                    <p:embed/>
                    <p:pic>
                      <p:nvPicPr>
                        <p:cNvPr id="0" name="图片 3130"/>
                        <p:cNvPicPr/>
                        <p:nvPr/>
                      </p:nvPicPr>
                      <p:blipFill>
                        <a:blip r:embed="rId12"/>
                        <a:stretch>
                          <a:fillRect/>
                        </a:stretch>
                      </p:blipFill>
                      <p:spPr>
                        <a:xfrm>
                          <a:off x="1968" y="288"/>
                          <a:ext cx="1436" cy="512"/>
                        </a:xfrm>
                        <a:prstGeom prst="rect">
                          <a:avLst/>
                        </a:prstGeom>
                        <a:noFill/>
                        <a:ln w="38100">
                          <a:noFill/>
                          <a:miter/>
                        </a:ln>
                      </p:spPr>
                    </p:pic>
                  </p:oleObj>
                </mc:Fallback>
              </mc:AlternateContent>
            </a:graphicData>
          </a:graphic>
        </p:graphicFrame>
        <p:sp>
          <p:nvSpPr>
            <p:cNvPr id="23560" name="Oval 9"/>
            <p:cNvSpPr/>
            <p:nvPr/>
          </p:nvSpPr>
          <p:spPr>
            <a:xfrm>
              <a:off x="2471" y="288"/>
              <a:ext cx="240" cy="240"/>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sp>
        <p:nvSpPr>
          <p:cNvPr id="729098" name="Text Box 10"/>
          <p:cNvSpPr txBox="1"/>
          <p:nvPr/>
        </p:nvSpPr>
        <p:spPr>
          <a:xfrm>
            <a:off x="6934200" y="3992563"/>
            <a:ext cx="609600" cy="521970"/>
          </a:xfrm>
          <a:prstGeom prst="rect">
            <a:avLst/>
          </a:prstGeom>
          <a:noFill/>
          <a:ln w="9525">
            <a:noFill/>
          </a:ln>
        </p:spPr>
        <p:txBody>
          <a:bodyPr anchor="t" anchorCtr="0">
            <a:spAutoFit/>
          </a:bodyPr>
          <a:lstStyle/>
          <a:p>
            <a:pPr algn="ctr">
              <a:spcBef>
                <a:spcPct val="50000"/>
              </a:spcBef>
              <a:buClrTx/>
              <a:buFontTx/>
            </a:pPr>
            <a:r>
              <a:rPr lang="en-US" altLang="zh-CN" sz="2800" b="1" dirty="0">
                <a:solidFill>
                  <a:srgbClr val="FF0000"/>
                </a:solidFill>
                <a:latin typeface="Times New Roman" panose="02020603050405020304" pitchFamily="18" charset="0"/>
                <a:ea typeface="微软雅黑" panose="020B0503020204020204" charset="-122"/>
                <a:sym typeface="Wingdings" panose="05000000000000000000" pitchFamily="2" charset="2"/>
              </a:rPr>
              <a:t></a:t>
            </a:r>
            <a:endParaRPr lang="en-US" altLang="zh-CN" sz="2800" b="1" dirty="0">
              <a:solidFill>
                <a:srgbClr val="FF0000"/>
              </a:solidFill>
              <a:latin typeface="Times New Roman" panose="02020603050405020304" pitchFamily="18" charset="0"/>
              <a:ea typeface="微软雅黑" panose="020B0503020204020204" charset="-122"/>
            </a:endParaRPr>
          </a:p>
        </p:txBody>
      </p:sp>
      <p:graphicFrame>
        <p:nvGraphicFramePr>
          <p:cNvPr id="729104" name="Object 16"/>
          <p:cNvGraphicFramePr>
            <a:graphicFrameLocks noChangeAspect="1"/>
          </p:cNvGraphicFramePr>
          <p:nvPr/>
        </p:nvGraphicFramePr>
        <p:xfrm>
          <a:off x="6124575" y="5634038"/>
          <a:ext cx="223838" cy="315912"/>
        </p:xfrm>
        <a:graphic>
          <a:graphicData uri="http://schemas.openxmlformats.org/presentationml/2006/ole">
            <mc:AlternateContent xmlns:mc="http://schemas.openxmlformats.org/markup-compatibility/2006">
              <mc:Choice xmlns:v="urn:schemas-microsoft-com:vml" Requires="v">
                <p:oleObj r:id="rId13" imgW="114300" imgH="177800" progId="Equation.DSMT4">
                  <p:embed/>
                </p:oleObj>
              </mc:Choice>
              <mc:Fallback>
                <p:oleObj r:id="rId13" imgW="114300" imgH="177800" progId="Equation.DSMT4">
                  <p:embed/>
                  <p:pic>
                    <p:nvPicPr>
                      <p:cNvPr id="0" name="图片 3122"/>
                      <p:cNvPicPr/>
                      <p:nvPr/>
                    </p:nvPicPr>
                    <p:blipFill>
                      <a:blip r:embed="rId14"/>
                      <a:stretch>
                        <a:fillRect/>
                      </a:stretch>
                    </p:blipFill>
                    <p:spPr>
                      <a:xfrm>
                        <a:off x="6124575" y="5634038"/>
                        <a:ext cx="223838" cy="315912"/>
                      </a:xfrm>
                      <a:prstGeom prst="rect">
                        <a:avLst/>
                      </a:prstGeom>
                      <a:noFill/>
                      <a:ln w="38100">
                        <a:noFill/>
                        <a:miter/>
                      </a:ln>
                    </p:spPr>
                  </p:pic>
                </p:oleObj>
              </mc:Fallback>
            </mc:AlternateContent>
          </a:graphicData>
        </a:graphic>
      </p:graphicFrame>
      <p:sp>
        <p:nvSpPr>
          <p:cNvPr id="729108" name="Text Box 20"/>
          <p:cNvSpPr txBox="1"/>
          <p:nvPr/>
        </p:nvSpPr>
        <p:spPr>
          <a:xfrm>
            <a:off x="1804988" y="427038"/>
            <a:ext cx="8153400" cy="423545"/>
          </a:xfrm>
          <a:prstGeom prst="rect">
            <a:avLst/>
          </a:prstGeom>
          <a:noFill/>
          <a:ln w="9525">
            <a:noFill/>
          </a:ln>
        </p:spPr>
        <p:txBody>
          <a:bodyPr anchor="t" anchorCtr="0">
            <a:spAutoFit/>
          </a:bodyPr>
          <a:lstStyle/>
          <a:p>
            <a:pPr>
              <a:lnSpc>
                <a:spcPct val="90000"/>
              </a:lnSpc>
              <a:buClrTx/>
              <a:buFontTx/>
            </a:pPr>
            <a:r>
              <a:rPr lang="zh-CN" altLang="en-US" sz="2400" b="1" dirty="0">
                <a:latin typeface="Times New Roman" panose="02020603050405020304" pitchFamily="18" charset="0"/>
                <a:ea typeface="楷体_GB2312" pitchFamily="49" charset="-122"/>
              </a:rPr>
              <a:t>        </a:t>
            </a:r>
            <a:endParaRPr lang="zh-CN" altLang="en-US" sz="2000" b="1" dirty="0">
              <a:solidFill>
                <a:srgbClr val="008000"/>
              </a:solidFill>
              <a:latin typeface="Arial" panose="020B0604020202020204" pitchFamily="34" charset="0"/>
              <a:ea typeface="楷体_GB2312" pitchFamily="49" charset="-122"/>
            </a:endParaRPr>
          </a:p>
        </p:txBody>
      </p:sp>
      <p:sp>
        <p:nvSpPr>
          <p:cNvPr id="23" name="日期占位符 22"/>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981922A9-EDF3-474E-8D9C-D3CC06B4A77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3565" name="灯片编号占位符 23"/>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19</a:t>
            </a:fld>
            <a:endParaRPr lang="en-US" altLang="zh-CN" sz="1600" dirty="0">
              <a:latin typeface="Arial" panose="020B0604020202020204" pitchFamily="34" charset="0"/>
            </a:endParaRPr>
          </a:p>
        </p:txBody>
      </p:sp>
      <p:grpSp>
        <p:nvGrpSpPr>
          <p:cNvPr id="4" name="Group 3"/>
          <p:cNvGrpSpPr/>
          <p:nvPr/>
        </p:nvGrpSpPr>
        <p:grpSpPr>
          <a:xfrm>
            <a:off x="2207895" y="836295"/>
            <a:ext cx="5456238" cy="792163"/>
            <a:chOff x="240" y="576"/>
            <a:chExt cx="3437" cy="499"/>
          </a:xfrm>
        </p:grpSpPr>
        <p:sp>
          <p:nvSpPr>
            <p:cNvPr id="19458" name="Text Box 4"/>
            <p:cNvSpPr txBox="1"/>
            <p:nvPr/>
          </p:nvSpPr>
          <p:spPr>
            <a:xfrm>
              <a:off x="240" y="672"/>
              <a:ext cx="1968" cy="267"/>
            </a:xfrm>
            <a:prstGeom prst="rect">
              <a:avLst/>
            </a:prstGeom>
            <a:noFill/>
            <a:ln w="9525">
              <a:noFill/>
            </a:ln>
          </p:spPr>
          <p:txBody>
            <a:bodyPr anchor="t" anchorCtr="0">
              <a:spAutoFit/>
            </a:bodyPr>
            <a:lstStyle/>
            <a:p>
              <a:pPr>
                <a:lnSpc>
                  <a:spcPct val="90000"/>
                </a:lnSpc>
                <a:buClrTx/>
                <a:buFontTx/>
              </a:pPr>
              <a:r>
                <a:rPr lang="zh-CN" altLang="en-US" sz="2400" b="1" dirty="0">
                  <a:solidFill>
                    <a:srgbClr val="0000CC"/>
                  </a:solidFill>
                  <a:latin typeface="Times New Roman" panose="02020603050405020304" pitchFamily="18" charset="0"/>
                  <a:ea typeface="楷体_GB2312" pitchFamily="49" charset="-122"/>
                </a:rPr>
                <a:t>例</a:t>
              </a:r>
              <a:r>
                <a:rPr lang="en-US" altLang="zh-CN" sz="2400" b="1" dirty="0">
                  <a:solidFill>
                    <a:srgbClr val="0000CC"/>
                  </a:solidFill>
                  <a:latin typeface="Times New Roman" panose="02020603050405020304" pitchFamily="18" charset="0"/>
                  <a:ea typeface="楷体_GB2312" pitchFamily="49" charset="-122"/>
                </a:rPr>
                <a:t>3</a:t>
              </a:r>
              <a:r>
                <a:rPr lang="zh-CN" altLang="en-US" sz="2400" b="1" dirty="0">
                  <a:solidFill>
                    <a:srgbClr val="0000CC"/>
                  </a:solidFill>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单精度解方程组</a:t>
              </a:r>
            </a:p>
          </p:txBody>
        </p:sp>
        <p:graphicFrame>
          <p:nvGraphicFramePr>
            <p:cNvPr id="19459" name="Object 5"/>
            <p:cNvGraphicFramePr>
              <a:graphicFrameLocks noChangeAspect="1"/>
            </p:cNvGraphicFramePr>
            <p:nvPr/>
          </p:nvGraphicFramePr>
          <p:xfrm>
            <a:off x="2112" y="576"/>
            <a:ext cx="1565" cy="499"/>
          </p:xfrm>
          <a:graphic>
            <a:graphicData uri="http://schemas.openxmlformats.org/presentationml/2006/ole">
              <mc:AlternateContent xmlns:mc="http://schemas.openxmlformats.org/markup-compatibility/2006">
                <mc:Choice xmlns:v="urn:schemas-microsoft-com:vml" Requires="v">
                  <p:oleObj r:id="rId15" imgW="1511300" imgH="482600" progId="Equation.3">
                    <p:embed/>
                  </p:oleObj>
                </mc:Choice>
                <mc:Fallback>
                  <p:oleObj r:id="rId15" imgW="1511300" imgH="482600" progId="Equation.3">
                    <p:embed/>
                    <p:pic>
                      <p:nvPicPr>
                        <p:cNvPr id="0" name="图片 3085"/>
                        <p:cNvPicPr/>
                        <p:nvPr/>
                      </p:nvPicPr>
                      <p:blipFill>
                        <a:blip r:embed="rId16"/>
                        <a:stretch>
                          <a:fillRect/>
                        </a:stretch>
                      </p:blipFill>
                      <p:spPr>
                        <a:xfrm>
                          <a:off x="2112" y="576"/>
                          <a:ext cx="1565" cy="499"/>
                        </a:xfrm>
                        <a:prstGeom prst="rect">
                          <a:avLst/>
                        </a:prstGeom>
                        <a:noFill/>
                        <a:ln w="38100">
                          <a:noFill/>
                          <a:miter/>
                        </a:ln>
                      </p:spPr>
                    </p:pic>
                  </p:oleObj>
                </mc:Fallback>
              </mc:AlternateContent>
            </a:graphicData>
          </a:graphic>
        </p:graphicFrame>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9108"/>
                                        </p:tgtEl>
                                        <p:attrNameLst>
                                          <p:attrName>style.visibility</p:attrName>
                                        </p:attrNameLst>
                                      </p:cBhvr>
                                      <p:to>
                                        <p:strVal val="visible"/>
                                      </p:to>
                                    </p:set>
                                    <p:animEffect transition="in" filter="wipe(left)">
                                      <p:cBhvr>
                                        <p:cTn id="7" dur="500"/>
                                        <p:tgtEl>
                                          <p:spTgt spid="729108"/>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9090"/>
                                        </p:tgtEl>
                                        <p:attrNameLst>
                                          <p:attrName>style.visibility</p:attrName>
                                        </p:attrNameLst>
                                      </p:cBhvr>
                                      <p:to>
                                        <p:strVal val="visible"/>
                                      </p:to>
                                    </p:set>
                                    <p:animEffect transition="in" filter="wipe(left)">
                                      <p:cBhvr>
                                        <p:cTn id="11" dur="500"/>
                                        <p:tgtEl>
                                          <p:spTgt spid="729090"/>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729093"/>
                                        </p:tgtEl>
                                        <p:attrNameLst>
                                          <p:attrName>style.visibility</p:attrName>
                                        </p:attrNameLst>
                                      </p:cBhvr>
                                      <p:to>
                                        <p:strVal val="visible"/>
                                      </p:to>
                                    </p:set>
                                    <p:anim calcmode="lin" valueType="num">
                                      <p:cBhvr>
                                        <p:cTn id="16" dur="500" fill="hold"/>
                                        <p:tgtEl>
                                          <p:spTgt spid="729093"/>
                                        </p:tgtEl>
                                        <p:attrNameLst>
                                          <p:attrName>ppt_w</p:attrName>
                                        </p:attrNameLst>
                                      </p:cBhvr>
                                      <p:tavLst>
                                        <p:tav tm="0">
                                          <p:val>
                                            <p:fltVal val="0"/>
                                          </p:val>
                                        </p:tav>
                                        <p:tav tm="100000">
                                          <p:val>
                                            <p:strVal val="#ppt_w"/>
                                          </p:val>
                                        </p:tav>
                                      </p:tavLst>
                                    </p:anim>
                                    <p:anim calcmode="lin" valueType="num">
                                      <p:cBhvr>
                                        <p:cTn id="17" dur="500" fill="hold"/>
                                        <p:tgtEl>
                                          <p:spTgt spid="72909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29091"/>
                                        </p:tgtEl>
                                        <p:attrNameLst>
                                          <p:attrName>style.visibility</p:attrName>
                                        </p:attrNameLst>
                                      </p:cBhvr>
                                      <p:to>
                                        <p:strVal val="visible"/>
                                      </p:to>
                                    </p:set>
                                    <p:animEffect transition="in" filter="wipe(left)">
                                      <p:cBhvr>
                                        <p:cTn id="21" dur="500"/>
                                        <p:tgtEl>
                                          <p:spTgt spid="729091"/>
                                        </p:tgtEl>
                                      </p:cBhvr>
                                    </p:animEffect>
                                  </p:childTnLst>
                                  <p:subTnLst>
                                    <p:audio>
                                      <p:cMediaNode>
                                        <p:cTn display="0" masterRel="sameClick">
                                          <p:stCondLst>
                                            <p:cond evt="begin" delay="0">
                                              <p:tn val="19"/>
                                            </p:cond>
                                          </p:stCondLst>
                                          <p:endCondLst>
                                            <p:cond evt="onStopAudio" delay="0">
                                              <p:tgtEl>
                                                <p:sldTgt/>
                                              </p:tgtEl>
                                            </p:cond>
                                          </p:endCondLst>
                                        </p:cTn>
                                        <p:tgtEl>
                                          <p:sndTgt r:embed="rId2" name="type.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29094"/>
                                        </p:tgtEl>
                                        <p:attrNameLst>
                                          <p:attrName>style.visibility</p:attrName>
                                        </p:attrNameLst>
                                      </p:cBhvr>
                                      <p:to>
                                        <p:strVal val="visible"/>
                                      </p:to>
                                    </p:set>
                                    <p:animEffect transition="in" filter="wipe(left)">
                                      <p:cBhvr>
                                        <p:cTn id="31" dur="500"/>
                                        <p:tgtEl>
                                          <p:spTgt spid="729094"/>
                                        </p:tgtEl>
                                      </p:cBhvr>
                                    </p:animEffect>
                                  </p:childTnLst>
                                  <p:subTnLst>
                                    <p:audio>
                                      <p:cMediaNode>
                                        <p:cTn display="0" masterRel="sameClick">
                                          <p:stCondLst>
                                            <p:cond evt="begin" delay="0">
                                              <p:tn val="29"/>
                                            </p:cond>
                                          </p:stCondLst>
                                          <p:endCondLst>
                                            <p:cond evt="onStopAudio" delay="0">
                                              <p:tgtEl>
                                                <p:sldTgt/>
                                              </p:tgtEl>
                                            </p:cond>
                                          </p:endCondLst>
                                        </p:cTn>
                                        <p:tgtEl>
                                          <p:sndTgt r:embed="rId2" name="type.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29092"/>
                                        </p:tgtEl>
                                        <p:attrNameLst>
                                          <p:attrName>style.visibility</p:attrName>
                                        </p:attrNameLst>
                                      </p:cBhvr>
                                      <p:to>
                                        <p:strVal val="visible"/>
                                      </p:to>
                                    </p:set>
                                    <p:animEffect transition="in" filter="wipe(left)">
                                      <p:cBhvr>
                                        <p:cTn id="36" dur="500"/>
                                        <p:tgtEl>
                                          <p:spTgt spid="729092"/>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29098"/>
                                        </p:tgtEl>
                                        <p:attrNameLst>
                                          <p:attrName>style.visibility</p:attrName>
                                        </p:attrNameLst>
                                      </p:cBhvr>
                                      <p:to>
                                        <p:strVal val="visible"/>
                                      </p:to>
                                    </p:set>
                                    <p:anim calcmode="lin" valueType="num">
                                      <p:cBhvr additive="base">
                                        <p:cTn id="41" dur="500" fill="hold"/>
                                        <p:tgtEl>
                                          <p:spTgt spid="729098"/>
                                        </p:tgtEl>
                                        <p:attrNameLst>
                                          <p:attrName>ppt_x</p:attrName>
                                        </p:attrNameLst>
                                      </p:cBhvr>
                                      <p:tavLst>
                                        <p:tav tm="0">
                                          <p:val>
                                            <p:strVal val="1+#ppt_w/2"/>
                                          </p:val>
                                        </p:tav>
                                        <p:tav tm="100000">
                                          <p:val>
                                            <p:strVal val="#ppt_x"/>
                                          </p:val>
                                        </p:tav>
                                      </p:tavLst>
                                    </p:anim>
                                    <p:anim calcmode="lin" valueType="num">
                                      <p:cBhvr additive="base">
                                        <p:cTn id="42" dur="500" fill="hold"/>
                                        <p:tgtEl>
                                          <p:spTgt spid="7290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29104"/>
                                        </p:tgtEl>
                                        <p:attrNameLst>
                                          <p:attrName>style.visibility</p:attrName>
                                        </p:attrNameLst>
                                      </p:cBhvr>
                                      <p:to>
                                        <p:strVal val="visible"/>
                                      </p:to>
                                    </p:set>
                                    <p:animEffect transition="in" filter="wipe(left)">
                                      <p:cBhvr>
                                        <p:cTn id="47" dur="500"/>
                                        <p:tgtEl>
                                          <p:spTgt spid="729104"/>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0" grpId="0"/>
      <p:bldP spid="729093" grpId="0" bldLvl="0" animBg="1"/>
      <p:bldP spid="729098" grpId="0"/>
      <p:bldP spid="7291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p:cNvSpPr>
          <p:nvPr>
            <p:ph type="title" idx="4294967295"/>
          </p:nvPr>
        </p:nvSpPr>
        <p:spPr>
          <a:xfrm>
            <a:off x="1524000" y="404813"/>
            <a:ext cx="3889375" cy="576262"/>
          </a:xfrm>
        </p:spPr>
        <p:txBody>
          <a:bodyPr wrap="square" lIns="91440" tIns="45720" rIns="91440" bIns="45720" anchor="b" anchorCtr="0">
            <a:normAutofit fontScale="90000"/>
          </a:bodyPr>
          <a:lstStyle/>
          <a:p>
            <a:r>
              <a:rPr lang="en-US" altLang="zh-CN" sz="4000" dirty="0">
                <a:ea typeface="隶书" panose="02010509060101010101" pitchFamily="49" charset="-122"/>
              </a:rPr>
              <a:t>§7.0	 </a:t>
            </a:r>
            <a:r>
              <a:rPr lang="zh-CN" altLang="en-US" sz="4000" dirty="0">
                <a:ea typeface="隶书" panose="02010509060101010101" pitchFamily="49" charset="-122"/>
              </a:rPr>
              <a:t>引   言</a:t>
            </a:r>
          </a:p>
        </p:txBody>
      </p:sp>
      <p:sp>
        <p:nvSpPr>
          <p:cNvPr id="1032" name="Rectangle 3"/>
          <p:cNvSpPr>
            <a:spLocks noGrp="1"/>
          </p:cNvSpPr>
          <p:nvPr>
            <p:ph type="body" idx="4294967295"/>
          </p:nvPr>
        </p:nvSpPr>
        <p:spPr>
          <a:xfrm>
            <a:off x="1981200" y="981075"/>
            <a:ext cx="8686800" cy="4459288"/>
          </a:xfrm>
          <a:noFill/>
          <a:ln>
            <a:noFill/>
          </a:ln>
        </p:spPr>
        <p:txBody>
          <a:bodyPr wrap="square" lIns="91440" tIns="45720" rIns="91440" bIns="45720" anchor="t" anchorCtr="0"/>
          <a:lstStyle/>
          <a:p>
            <a:pPr marL="342900" indent="-342900">
              <a:lnSpc>
                <a:spcPct val="150000"/>
              </a:lnSpc>
              <a:buNone/>
            </a:pPr>
            <a:r>
              <a:rPr lang="zh-CN" altLang="en-US" sz="2400" b="1" dirty="0">
                <a:solidFill>
                  <a:srgbClr val="FF0000"/>
                </a:solidFill>
                <a:latin typeface="Times New Roman" panose="02020603050405020304" pitchFamily="18" charset="0"/>
                <a:ea typeface="楷体_GB2312" pitchFamily="49" charset="-122"/>
              </a:rPr>
              <a:t>重要性</a:t>
            </a:r>
            <a:r>
              <a:rPr lang="zh-CN" altLang="en-US" sz="2400" b="1" dirty="0">
                <a:latin typeface="Times New Roman" panose="02020603050405020304" pitchFamily="18" charset="0"/>
                <a:ea typeface="楷体_GB2312" pitchFamily="49" charset="-122"/>
              </a:rPr>
              <a:t>：解线性代数方程组的有效方法在计算数学和</a:t>
            </a:r>
          </a:p>
          <a:p>
            <a:pPr marL="342900" indent="-342900">
              <a:lnSpc>
                <a:spcPct val="150000"/>
              </a:lnSpc>
              <a:buNone/>
            </a:pPr>
            <a:r>
              <a:rPr lang="zh-CN" altLang="en-US" sz="2400" b="1" dirty="0">
                <a:latin typeface="Times New Roman" panose="02020603050405020304" pitchFamily="18" charset="0"/>
                <a:ea typeface="楷体_GB2312" pitchFamily="49" charset="-122"/>
              </a:rPr>
              <a:t>科学计算中具有特殊的地位和作用。如</a:t>
            </a:r>
            <a:r>
              <a:rPr lang="zh-CN" altLang="en-US" sz="2400" b="1" dirty="0">
                <a:solidFill>
                  <a:srgbClr val="0000CC"/>
                </a:solidFill>
                <a:latin typeface="Times New Roman" panose="02020603050405020304" pitchFamily="18" charset="0"/>
                <a:ea typeface="楷体_GB2312" pitchFamily="49" charset="-122"/>
              </a:rPr>
              <a:t>弹性力学、电</a:t>
            </a:r>
          </a:p>
          <a:p>
            <a:pPr marL="342900" indent="-342900">
              <a:lnSpc>
                <a:spcPct val="150000"/>
              </a:lnSpc>
              <a:buNone/>
            </a:pPr>
            <a:r>
              <a:rPr lang="zh-CN" altLang="en-US" sz="2400" b="1" dirty="0">
                <a:solidFill>
                  <a:srgbClr val="0000CC"/>
                </a:solidFill>
                <a:latin typeface="Times New Roman" panose="02020603050405020304" pitchFamily="18" charset="0"/>
                <a:ea typeface="楷体_GB2312" pitchFamily="49" charset="-122"/>
              </a:rPr>
              <a:t>路分析、热传导和振动</a:t>
            </a:r>
            <a:r>
              <a:rPr lang="zh-CN" altLang="en-US" sz="2400" b="1" dirty="0">
                <a:latin typeface="Times New Roman" panose="02020603050405020304" pitchFamily="18" charset="0"/>
                <a:ea typeface="楷体_GB2312" pitchFamily="49" charset="-122"/>
              </a:rPr>
              <a:t>、以及社会科学及定量分析商</a:t>
            </a:r>
          </a:p>
          <a:p>
            <a:pPr marL="342900" indent="-342900">
              <a:lnSpc>
                <a:spcPct val="150000"/>
              </a:lnSpc>
              <a:buNone/>
            </a:pPr>
            <a:r>
              <a:rPr lang="zh-CN" altLang="en-US" sz="2400" b="1" dirty="0">
                <a:latin typeface="Times New Roman" panose="02020603050405020304" pitchFamily="18" charset="0"/>
                <a:ea typeface="楷体_GB2312" pitchFamily="49" charset="-122"/>
              </a:rPr>
              <a:t>业经济中的各种问题。</a:t>
            </a:r>
          </a:p>
          <a:p>
            <a:pPr marL="342900" indent="-342900">
              <a:lnSpc>
                <a:spcPct val="125000"/>
              </a:lnSpc>
              <a:buNone/>
            </a:pPr>
            <a:r>
              <a:rPr lang="zh-CN" altLang="en-US" sz="2000" b="1" dirty="0">
                <a:latin typeface="Times New Roman" panose="02020603050405020304" pitchFamily="18" charset="0"/>
                <a:ea typeface="楷体_GB2312" pitchFamily="49" charset="-122"/>
              </a:rPr>
              <a:t> </a:t>
            </a:r>
            <a:endParaRPr lang="zh-CN" altLang="en-US" sz="2000" b="1" dirty="0">
              <a:solidFill>
                <a:srgbClr val="FF0000"/>
              </a:solidFill>
              <a:latin typeface="Times New Roman" panose="02020603050405020304" pitchFamily="18" charset="0"/>
              <a:ea typeface="楷体_GB2312" pitchFamily="49" charset="-122"/>
            </a:endParaRPr>
          </a:p>
        </p:txBody>
      </p:sp>
      <p:sp>
        <p:nvSpPr>
          <p:cNvPr id="1033" name="Rectangle 4"/>
          <p:cNvSpPr/>
          <p:nvPr/>
        </p:nvSpPr>
        <p:spPr>
          <a:xfrm>
            <a:off x="1919288" y="3500438"/>
            <a:ext cx="8428037" cy="1296670"/>
          </a:xfrm>
          <a:prstGeom prst="rect">
            <a:avLst/>
          </a:prstGeom>
          <a:noFill/>
          <a:ln w="9525">
            <a:noFill/>
          </a:ln>
        </p:spPr>
        <p:txBody>
          <a:bodyPr anchor="t" anchorCtr="0">
            <a:spAutoFit/>
          </a:bodyPr>
          <a:lstStyle/>
          <a:p>
            <a:pPr eaLnBrk="0" hangingPunct="0">
              <a:lnSpc>
                <a:spcPct val="140000"/>
              </a:lnSpc>
              <a:buClrTx/>
              <a:buFontTx/>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求解线性方程组         的求解方法，其中                                </a:t>
            </a:r>
          </a:p>
          <a:p>
            <a:pPr eaLnBrk="0" hangingPunct="0">
              <a:lnSpc>
                <a:spcPct val="140000"/>
              </a:lnSpc>
              <a:buClrTx/>
              <a:buFontTx/>
            </a:pPr>
            <a:r>
              <a:rPr lang="zh-CN" altLang="en-US" sz="2800" b="1" dirty="0">
                <a:latin typeface="楷体_GB2312" pitchFamily="49" charset="-122"/>
                <a:ea typeface="楷体_GB2312" pitchFamily="49" charset="-122"/>
              </a:rPr>
              <a:t>                  ，      。   </a:t>
            </a:r>
          </a:p>
        </p:txBody>
      </p:sp>
      <p:graphicFrame>
        <p:nvGraphicFramePr>
          <p:cNvPr id="1026" name="Object 5"/>
          <p:cNvGraphicFramePr>
            <a:graphicFrameLocks noChangeAspect="1"/>
          </p:cNvGraphicFramePr>
          <p:nvPr/>
        </p:nvGraphicFramePr>
        <p:xfrm>
          <a:off x="5087938" y="3705225"/>
          <a:ext cx="1439862" cy="401638"/>
        </p:xfrm>
        <a:graphic>
          <a:graphicData uri="http://schemas.openxmlformats.org/presentationml/2006/ole">
            <mc:AlternateContent xmlns:mc="http://schemas.openxmlformats.org/markup-compatibility/2006">
              <mc:Choice xmlns:v="urn:schemas-microsoft-com:vml" Requires="v">
                <p:oleObj r:id="rId2" imgW="609600" imgH="165100" progId="Equation.DSMT4">
                  <p:embed/>
                </p:oleObj>
              </mc:Choice>
              <mc:Fallback>
                <p:oleObj r:id="rId2" imgW="609600" imgH="165100" progId="Equation.DSMT4">
                  <p:embed/>
                  <p:pic>
                    <p:nvPicPr>
                      <p:cNvPr id="0" name="图片 3075"/>
                      <p:cNvPicPr/>
                      <p:nvPr/>
                    </p:nvPicPr>
                    <p:blipFill>
                      <a:blip r:embed="rId3">
                        <a:clrChange>
                          <a:clrFrom>
                            <a:srgbClr val="000000"/>
                          </a:clrFrom>
                          <a:clrTo>
                            <a:srgbClr val="000000"/>
                          </a:clrTo>
                        </a:clrChange>
                      </a:blip>
                      <a:stretch>
                        <a:fillRect/>
                      </a:stretch>
                    </p:blipFill>
                    <p:spPr>
                      <a:xfrm>
                        <a:off x="5087938" y="3705225"/>
                        <a:ext cx="1439862" cy="401638"/>
                      </a:xfrm>
                      <a:prstGeom prst="rect">
                        <a:avLst/>
                      </a:prstGeom>
                      <a:noFill/>
                      <a:ln w="38100">
                        <a:noFill/>
                        <a:miter/>
                      </a:ln>
                    </p:spPr>
                  </p:pic>
                </p:oleObj>
              </mc:Fallback>
            </mc:AlternateContent>
          </a:graphicData>
        </a:graphic>
      </p:graphicFrame>
      <p:graphicFrame>
        <p:nvGraphicFramePr>
          <p:cNvPr id="1027" name="Object 6"/>
          <p:cNvGraphicFramePr>
            <a:graphicFrameLocks noChangeAspect="1"/>
          </p:cNvGraphicFramePr>
          <p:nvPr/>
        </p:nvGraphicFramePr>
        <p:xfrm>
          <a:off x="4079875" y="4365625"/>
          <a:ext cx="1020763" cy="358775"/>
        </p:xfrm>
        <a:graphic>
          <a:graphicData uri="http://schemas.openxmlformats.org/presentationml/2006/ole">
            <mc:AlternateContent xmlns:mc="http://schemas.openxmlformats.org/markup-compatibility/2006">
              <mc:Choice xmlns:v="urn:schemas-microsoft-com:vml" Requires="v">
                <p:oleObj r:id="rId4" imgW="787400" imgH="190500" progId="Equation.DSMT4">
                  <p:embed/>
                </p:oleObj>
              </mc:Choice>
              <mc:Fallback>
                <p:oleObj r:id="rId4" imgW="787400" imgH="190500" progId="Equation.DSMT4">
                  <p:embed/>
                  <p:pic>
                    <p:nvPicPr>
                      <p:cNvPr id="0" name="图片 3076"/>
                      <p:cNvPicPr/>
                      <p:nvPr/>
                    </p:nvPicPr>
                    <p:blipFill>
                      <a:blip r:embed="rId5">
                        <a:clrChange>
                          <a:clrFrom>
                            <a:srgbClr val="000000"/>
                          </a:clrFrom>
                          <a:clrTo>
                            <a:srgbClr val="000000"/>
                          </a:clrTo>
                        </a:clrChange>
                      </a:blip>
                      <a:stretch>
                        <a:fillRect/>
                      </a:stretch>
                    </p:blipFill>
                    <p:spPr>
                      <a:xfrm>
                        <a:off x="4079875" y="4365625"/>
                        <a:ext cx="1020763" cy="358775"/>
                      </a:xfrm>
                      <a:prstGeom prst="rect">
                        <a:avLst/>
                      </a:prstGeom>
                      <a:noFill/>
                      <a:ln w="38100">
                        <a:noFill/>
                        <a:miter/>
                      </a:ln>
                    </p:spPr>
                  </p:pic>
                </p:oleObj>
              </mc:Fallback>
            </mc:AlternateContent>
          </a:graphicData>
        </a:graphic>
      </p:graphicFrame>
      <p:graphicFrame>
        <p:nvGraphicFramePr>
          <p:cNvPr id="1028" name="Object 7"/>
          <p:cNvGraphicFramePr>
            <a:graphicFrameLocks noChangeAspect="1"/>
          </p:cNvGraphicFramePr>
          <p:nvPr/>
        </p:nvGraphicFramePr>
        <p:xfrm>
          <a:off x="5448300" y="4365625"/>
          <a:ext cx="1068388" cy="430213"/>
        </p:xfrm>
        <a:graphic>
          <a:graphicData uri="http://schemas.openxmlformats.org/presentationml/2006/ole">
            <mc:AlternateContent xmlns:mc="http://schemas.openxmlformats.org/markup-compatibility/2006">
              <mc:Choice xmlns:v="urn:schemas-microsoft-com:vml" Requires="v">
                <p:oleObj r:id="rId6" imgW="825500" imgH="254000" progId="Equation.DSMT4">
                  <p:embed/>
                </p:oleObj>
              </mc:Choice>
              <mc:Fallback>
                <p:oleObj r:id="rId6" imgW="825500" imgH="254000" progId="Equation.DSMT4">
                  <p:embed/>
                  <p:pic>
                    <p:nvPicPr>
                      <p:cNvPr id="0" name="图片 3079"/>
                      <p:cNvPicPr/>
                      <p:nvPr/>
                    </p:nvPicPr>
                    <p:blipFill>
                      <a:blip r:embed="rId7">
                        <a:clrChange>
                          <a:clrFrom>
                            <a:srgbClr val="000000"/>
                          </a:clrFrom>
                          <a:clrTo>
                            <a:srgbClr val="000000"/>
                          </a:clrTo>
                        </a:clrChange>
                      </a:blip>
                      <a:stretch>
                        <a:fillRect/>
                      </a:stretch>
                    </p:blipFill>
                    <p:spPr>
                      <a:xfrm>
                        <a:off x="5448300" y="4365625"/>
                        <a:ext cx="1068388" cy="430213"/>
                      </a:xfrm>
                      <a:prstGeom prst="rect">
                        <a:avLst/>
                      </a:prstGeom>
                      <a:noFill/>
                      <a:ln w="38100">
                        <a:noFill/>
                        <a:miter/>
                      </a:ln>
                    </p:spPr>
                  </p:pic>
                </p:oleObj>
              </mc:Fallback>
            </mc:AlternateContent>
          </a:graphicData>
        </a:graphic>
      </p:graphicFrame>
      <p:grpSp>
        <p:nvGrpSpPr>
          <p:cNvPr id="1034" name="Group 13"/>
          <p:cNvGrpSpPr/>
          <p:nvPr/>
        </p:nvGrpSpPr>
        <p:grpSpPr>
          <a:xfrm>
            <a:off x="2351088" y="5157788"/>
            <a:ext cx="6419850" cy="866775"/>
            <a:chOff x="264" y="3639"/>
            <a:chExt cx="4044" cy="546"/>
          </a:xfrm>
        </p:grpSpPr>
        <p:grpSp>
          <p:nvGrpSpPr>
            <p:cNvPr id="8200" name="Group 12"/>
            <p:cNvGrpSpPr/>
            <p:nvPr/>
          </p:nvGrpSpPr>
          <p:grpSpPr>
            <a:xfrm>
              <a:off x="264" y="3639"/>
              <a:ext cx="4044" cy="546"/>
              <a:chOff x="264" y="3639"/>
              <a:chExt cx="4044" cy="546"/>
            </a:xfrm>
          </p:grpSpPr>
          <p:sp>
            <p:nvSpPr>
              <p:cNvPr id="8201" name="Rectangle 10"/>
              <p:cNvSpPr/>
              <p:nvPr/>
            </p:nvSpPr>
            <p:spPr>
              <a:xfrm>
                <a:off x="264" y="3639"/>
                <a:ext cx="3693" cy="288"/>
              </a:xfrm>
              <a:prstGeom prst="rect">
                <a:avLst/>
              </a:prstGeom>
              <a:noFill/>
              <a:ln w="9525">
                <a:noFill/>
              </a:ln>
            </p:spPr>
            <p:txBody>
              <a:bodyPr anchor="t" anchorCtr="0">
                <a:spAutoFit/>
              </a:bodyPr>
              <a:lstStyle/>
              <a:p>
                <a:pPr eaLnBrk="0" hangingPunct="0">
                  <a:lnSpc>
                    <a:spcPct val="85000"/>
                  </a:lnSpc>
                  <a:buClrTx/>
                  <a:buFontTx/>
                </a:pPr>
                <a:r>
                  <a:rPr lang="zh-CN" altLang="en-US" sz="2800" b="1" dirty="0">
                    <a:solidFill>
                      <a:srgbClr val="FF0000"/>
                    </a:solidFill>
                    <a:latin typeface="楷体_GB2312" pitchFamily="49" charset="-122"/>
                    <a:ea typeface="楷体_GB2312" pitchFamily="49" charset="-122"/>
                  </a:rPr>
                  <a:t>假设  非奇异，则方程组有唯一解</a:t>
                </a:r>
                <a:r>
                  <a:rPr lang="en-US" altLang="zh-CN" sz="2800" b="1" dirty="0">
                    <a:solidFill>
                      <a:srgbClr val="FF0000"/>
                    </a:solidFill>
                    <a:latin typeface="楷体_GB2312" pitchFamily="49" charset="-122"/>
                    <a:ea typeface="楷体_GB2312" pitchFamily="49" charset="-122"/>
                  </a:rPr>
                  <a:t>.</a:t>
                </a:r>
              </a:p>
            </p:txBody>
          </p:sp>
          <p:graphicFrame>
            <p:nvGraphicFramePr>
              <p:cNvPr id="8202" name="Object 9"/>
              <p:cNvGraphicFramePr>
                <a:graphicFrameLocks noChangeAspect="1"/>
              </p:cNvGraphicFramePr>
              <p:nvPr/>
            </p:nvGraphicFramePr>
            <p:xfrm>
              <a:off x="2828" y="3890"/>
              <a:ext cx="1480" cy="295"/>
            </p:xfrm>
            <a:graphic>
              <a:graphicData uri="http://schemas.openxmlformats.org/presentationml/2006/ole">
                <mc:AlternateContent xmlns:mc="http://schemas.openxmlformats.org/markup-compatibility/2006">
                  <mc:Choice xmlns:v="urn:schemas-microsoft-com:vml" Requires="v">
                    <p:oleObj r:id="rId8" imgW="1905000" imgH="279400" progId="Equation.DSMT4">
                      <p:embed/>
                    </p:oleObj>
                  </mc:Choice>
                  <mc:Fallback>
                    <p:oleObj r:id="rId8" imgW="1905000" imgH="279400" progId="Equation.DSMT4">
                      <p:embed/>
                      <p:pic>
                        <p:nvPicPr>
                          <p:cNvPr id="0" name="图片 3081"/>
                          <p:cNvPicPr/>
                          <p:nvPr/>
                        </p:nvPicPr>
                        <p:blipFill>
                          <a:blip r:embed="rId9">
                            <a:clrChange>
                              <a:clrFrom>
                                <a:srgbClr val="000000"/>
                              </a:clrFrom>
                              <a:clrTo>
                                <a:srgbClr val="000000"/>
                              </a:clrTo>
                            </a:clrChange>
                          </a:blip>
                          <a:stretch>
                            <a:fillRect/>
                          </a:stretch>
                        </p:blipFill>
                        <p:spPr>
                          <a:xfrm>
                            <a:off x="2828" y="3890"/>
                            <a:ext cx="1480" cy="295"/>
                          </a:xfrm>
                          <a:prstGeom prst="rect">
                            <a:avLst/>
                          </a:prstGeom>
                          <a:noFill/>
                          <a:ln w="38100">
                            <a:noFill/>
                            <a:miter/>
                          </a:ln>
                        </p:spPr>
                      </p:pic>
                    </p:oleObj>
                  </mc:Fallback>
                </mc:AlternateContent>
              </a:graphicData>
            </a:graphic>
          </p:graphicFrame>
        </p:grpSp>
        <p:graphicFrame>
          <p:nvGraphicFramePr>
            <p:cNvPr id="8203" name="Object 8"/>
            <p:cNvGraphicFramePr>
              <a:graphicFrameLocks noChangeAspect="1"/>
            </p:cNvGraphicFramePr>
            <p:nvPr/>
          </p:nvGraphicFramePr>
          <p:xfrm>
            <a:off x="791" y="3679"/>
            <a:ext cx="185" cy="202"/>
          </p:xfrm>
          <a:graphic>
            <a:graphicData uri="http://schemas.openxmlformats.org/presentationml/2006/ole">
              <mc:AlternateContent xmlns:mc="http://schemas.openxmlformats.org/markup-compatibility/2006">
                <mc:Choice xmlns:v="urn:schemas-microsoft-com:vml" Requires="v">
                  <p:oleObj r:id="rId10" imgW="127000" imgH="152400" progId="Equation.DSMT4">
                    <p:embed/>
                  </p:oleObj>
                </mc:Choice>
                <mc:Fallback>
                  <p:oleObj r:id="rId10" imgW="127000" imgH="152400" progId="Equation.DSMT4">
                    <p:embed/>
                    <p:pic>
                      <p:nvPicPr>
                        <p:cNvPr id="0" name="图片 3080"/>
                        <p:cNvPicPr/>
                        <p:nvPr/>
                      </p:nvPicPr>
                      <p:blipFill>
                        <a:blip r:embed="rId11">
                          <a:clrChange>
                            <a:clrFrom>
                              <a:srgbClr val="000000"/>
                            </a:clrFrom>
                            <a:clrTo>
                              <a:srgbClr val="000000"/>
                            </a:clrTo>
                          </a:clrChange>
                        </a:blip>
                        <a:stretch>
                          <a:fillRect/>
                        </a:stretch>
                      </p:blipFill>
                      <p:spPr>
                        <a:xfrm>
                          <a:off x="791" y="3679"/>
                          <a:ext cx="185" cy="202"/>
                        </a:xfrm>
                        <a:prstGeom prst="rect">
                          <a:avLst/>
                        </a:prstGeom>
                        <a:noFill/>
                        <a:ln w="38100">
                          <a:noFill/>
                          <a:miter/>
                        </a:ln>
                      </p:spPr>
                    </p:pic>
                  </p:oleObj>
                </mc:Fallback>
              </mc:AlternateContent>
            </a:graphicData>
          </a:graphic>
        </p:graphicFrame>
      </p:grpSp>
      <p:sp>
        <p:nvSpPr>
          <p:cNvPr id="13" name="日期占位符 12"/>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B650580A-3334-4316-9CD1-AD43401AE69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205" name="灯片编号占位符 13"/>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2">
                                            <p:txEl>
                                              <p:pRg st="0" end="0"/>
                                            </p:txEl>
                                          </p:spTgt>
                                        </p:tgtEl>
                                        <p:attrNameLst>
                                          <p:attrName>style.visibility</p:attrName>
                                        </p:attrNameLst>
                                      </p:cBhvr>
                                      <p:to>
                                        <p:strVal val="visible"/>
                                      </p:to>
                                    </p:set>
                                    <p:anim calcmode="lin" valueType="num">
                                      <p:cBhvr additive="base">
                                        <p:cTn id="7" dur="500" fill="hold"/>
                                        <p:tgtEl>
                                          <p:spTgt spid="10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2">
                                            <p:txEl>
                                              <p:pRg st="1" end="1"/>
                                            </p:txEl>
                                          </p:spTgt>
                                        </p:tgtEl>
                                        <p:attrNameLst>
                                          <p:attrName>style.visibility</p:attrName>
                                        </p:attrNameLst>
                                      </p:cBhvr>
                                      <p:to>
                                        <p:strVal val="visible"/>
                                      </p:to>
                                    </p:set>
                                    <p:anim calcmode="lin" valueType="num">
                                      <p:cBhvr additive="base">
                                        <p:cTn id="11" dur="500" fill="hold"/>
                                        <p:tgtEl>
                                          <p:spTgt spid="103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2">
                                            <p:txEl>
                                              <p:pRg st="2" end="2"/>
                                            </p:txEl>
                                          </p:spTgt>
                                        </p:tgtEl>
                                        <p:attrNameLst>
                                          <p:attrName>style.visibility</p:attrName>
                                        </p:attrNameLst>
                                      </p:cBhvr>
                                      <p:to>
                                        <p:strVal val="visible"/>
                                      </p:to>
                                    </p:set>
                                    <p:anim calcmode="lin" valueType="num">
                                      <p:cBhvr additive="base">
                                        <p:cTn id="15" dur="500" fill="hold"/>
                                        <p:tgtEl>
                                          <p:spTgt spid="103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32">
                                            <p:txEl>
                                              <p:pRg st="3" end="3"/>
                                            </p:txEl>
                                          </p:spTgt>
                                        </p:tgtEl>
                                        <p:attrNameLst>
                                          <p:attrName>style.visibility</p:attrName>
                                        </p:attrNameLst>
                                      </p:cBhvr>
                                      <p:to>
                                        <p:strVal val="visible"/>
                                      </p:to>
                                    </p:set>
                                    <p:anim calcmode="lin" valueType="num">
                                      <p:cBhvr additive="base">
                                        <p:cTn id="19" dur="500" fill="hold"/>
                                        <p:tgtEl>
                                          <p:spTgt spid="103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33">
                                            <p:txEl>
                                              <p:pRg st="0" end="0"/>
                                            </p:txEl>
                                          </p:spTgt>
                                        </p:tgtEl>
                                        <p:attrNameLst>
                                          <p:attrName>style.visibility</p:attrName>
                                        </p:attrNameLst>
                                      </p:cBhvr>
                                      <p:to>
                                        <p:strVal val="visible"/>
                                      </p:to>
                                    </p:set>
                                    <p:anim calcmode="lin" valueType="num">
                                      <p:cBhvr additive="base">
                                        <p:cTn id="25"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33">
                                            <p:txEl>
                                              <p:pRg st="1" end="1"/>
                                            </p:txEl>
                                          </p:spTgt>
                                        </p:tgtEl>
                                        <p:attrNameLst>
                                          <p:attrName>style.visibility</p:attrName>
                                        </p:attrNameLst>
                                      </p:cBhvr>
                                      <p:to>
                                        <p:strVal val="visible"/>
                                      </p:to>
                                    </p:set>
                                    <p:anim calcmode="lin" valueType="num">
                                      <p:cBhvr additive="base">
                                        <p:cTn id="29"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anim calcmode="lin" valueType="num">
                                      <p:cBhvr additive="base">
                                        <p:cTn id="33" dur="500" fill="hold"/>
                                        <p:tgtEl>
                                          <p:spTgt spid="1026"/>
                                        </p:tgtEl>
                                        <p:attrNameLst>
                                          <p:attrName>ppt_x</p:attrName>
                                        </p:attrNameLst>
                                      </p:cBhvr>
                                      <p:tavLst>
                                        <p:tav tm="0">
                                          <p:val>
                                            <p:strVal val="#ppt_x"/>
                                          </p:val>
                                        </p:tav>
                                        <p:tav tm="100000">
                                          <p:val>
                                            <p:strVal val="#ppt_x"/>
                                          </p:val>
                                        </p:tav>
                                      </p:tavLst>
                                    </p:anim>
                                    <p:anim calcmode="lin" valueType="num">
                                      <p:cBhvr additive="base">
                                        <p:cTn id="34" dur="500" fill="hold"/>
                                        <p:tgtEl>
                                          <p:spTgt spid="10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anim calcmode="lin" valueType="num">
                                      <p:cBhvr additive="base">
                                        <p:cTn id="37" dur="500" fill="hold"/>
                                        <p:tgtEl>
                                          <p:spTgt spid="1028"/>
                                        </p:tgtEl>
                                        <p:attrNameLst>
                                          <p:attrName>ppt_x</p:attrName>
                                        </p:attrNameLst>
                                      </p:cBhvr>
                                      <p:tavLst>
                                        <p:tav tm="0">
                                          <p:val>
                                            <p:strVal val="#ppt_x"/>
                                          </p:val>
                                        </p:tav>
                                        <p:tav tm="100000">
                                          <p:val>
                                            <p:strVal val="#ppt_x"/>
                                          </p:val>
                                        </p:tav>
                                      </p:tavLst>
                                    </p:anim>
                                    <p:anim calcmode="lin" valueType="num">
                                      <p:cBhvr additive="base">
                                        <p:cTn id="38" dur="500" fill="hold"/>
                                        <p:tgtEl>
                                          <p:spTgt spid="102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7"/>
                                        </p:tgtEl>
                                        <p:attrNameLst>
                                          <p:attrName>style.visibility</p:attrName>
                                        </p:attrNameLst>
                                      </p:cBhvr>
                                      <p:to>
                                        <p:strVal val="visible"/>
                                      </p:to>
                                    </p:set>
                                    <p:anim calcmode="lin" valueType="num">
                                      <p:cBhvr additive="base">
                                        <p:cTn id="41" dur="500" fill="hold"/>
                                        <p:tgtEl>
                                          <p:spTgt spid="1027"/>
                                        </p:tgtEl>
                                        <p:attrNameLst>
                                          <p:attrName>ppt_x</p:attrName>
                                        </p:attrNameLst>
                                      </p:cBhvr>
                                      <p:tavLst>
                                        <p:tav tm="0">
                                          <p:val>
                                            <p:strVal val="#ppt_x"/>
                                          </p:val>
                                        </p:tav>
                                        <p:tav tm="100000">
                                          <p:val>
                                            <p:strVal val="#ppt_x"/>
                                          </p:val>
                                        </p:tav>
                                      </p:tavLst>
                                    </p:anim>
                                    <p:anim calcmode="lin" valueType="num">
                                      <p:cBhvr additive="base">
                                        <p:cTn id="42"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4"/>
                                        </p:tgtEl>
                                        <p:attrNameLst>
                                          <p:attrName>style.visibility</p:attrName>
                                        </p:attrNameLst>
                                      </p:cBhvr>
                                      <p:to>
                                        <p:strVal val="visible"/>
                                      </p:to>
                                    </p:set>
                                    <p:anim calcmode="lin" valueType="num">
                                      <p:cBhvr additive="base">
                                        <p:cTn id="47" dur="500" fill="hold"/>
                                        <p:tgtEl>
                                          <p:spTgt spid="1034"/>
                                        </p:tgtEl>
                                        <p:attrNameLst>
                                          <p:attrName>ppt_x</p:attrName>
                                        </p:attrNameLst>
                                      </p:cBhvr>
                                      <p:tavLst>
                                        <p:tav tm="0">
                                          <p:val>
                                            <p:strVal val="#ppt_x"/>
                                          </p:val>
                                        </p:tav>
                                        <p:tav tm="100000">
                                          <p:val>
                                            <p:strVal val="#ppt_x"/>
                                          </p:val>
                                        </p:tav>
                                      </p:tavLst>
                                    </p:anim>
                                    <p:anim calcmode="lin" valueType="num">
                                      <p:cBhvr additive="base">
                                        <p:cTn id="48"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5" name="Object 4"/>
          <p:cNvGraphicFramePr>
            <a:graphicFrameLocks noChangeAspect="1"/>
          </p:cNvGraphicFramePr>
          <p:nvPr/>
        </p:nvGraphicFramePr>
        <p:xfrm>
          <a:off x="2567146" y="980282"/>
          <a:ext cx="6767195" cy="4801870"/>
        </p:xfrm>
        <a:graphic>
          <a:graphicData uri="http://schemas.openxmlformats.org/presentationml/2006/ole">
            <mc:AlternateContent xmlns:mc="http://schemas.openxmlformats.org/markup-compatibility/2006">
              <mc:Choice xmlns:v="urn:schemas-microsoft-com:vml" Requires="v">
                <p:oleObj r:id="rId2" imgW="3543300" imgH="2514600" progId="Equation.DSMT4">
                  <p:embed/>
                </p:oleObj>
              </mc:Choice>
              <mc:Fallback>
                <p:oleObj r:id="rId2" imgW="3543300" imgH="2514600" progId="Equation.DSMT4">
                  <p:embed/>
                  <p:pic>
                    <p:nvPicPr>
                      <p:cNvPr id="0" name="图片 3125"/>
                      <p:cNvPicPr/>
                      <p:nvPr/>
                    </p:nvPicPr>
                    <p:blipFill>
                      <a:blip r:embed="rId3"/>
                      <a:stretch>
                        <a:fillRect/>
                      </a:stretch>
                    </p:blipFill>
                    <p:spPr>
                      <a:xfrm>
                        <a:off x="2567146" y="980282"/>
                        <a:ext cx="6767195" cy="480187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Object 4"/>
          <p:cNvGraphicFramePr>
            <a:graphicFrameLocks noChangeAspect="1"/>
          </p:cNvGraphicFramePr>
          <p:nvPr/>
        </p:nvGraphicFramePr>
        <p:xfrm>
          <a:off x="3142933" y="908685"/>
          <a:ext cx="5688012" cy="4954588"/>
        </p:xfrm>
        <a:graphic>
          <a:graphicData uri="http://schemas.openxmlformats.org/presentationml/2006/ole">
            <mc:AlternateContent xmlns:mc="http://schemas.openxmlformats.org/markup-compatibility/2006">
              <mc:Choice xmlns:v="urn:schemas-microsoft-com:vml" Requires="v">
                <p:oleObj r:id="rId2" imgW="3543300" imgH="3086100" progId="Equation.DSMT4">
                  <p:embed/>
                </p:oleObj>
              </mc:Choice>
              <mc:Fallback>
                <p:oleObj r:id="rId2" imgW="3543300" imgH="3086100" progId="Equation.DSMT4">
                  <p:embed/>
                  <p:pic>
                    <p:nvPicPr>
                      <p:cNvPr id="0" name="图片 3126"/>
                      <p:cNvPicPr/>
                      <p:nvPr/>
                    </p:nvPicPr>
                    <p:blipFill>
                      <a:blip r:embed="rId3"/>
                      <a:stretch>
                        <a:fillRect/>
                      </a:stretch>
                    </p:blipFill>
                    <p:spPr>
                      <a:xfrm>
                        <a:off x="3142933" y="908685"/>
                        <a:ext cx="5688012" cy="4954588"/>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Text Box 2"/>
          <p:cNvSpPr txBox="1"/>
          <p:nvPr/>
        </p:nvSpPr>
        <p:spPr>
          <a:xfrm>
            <a:off x="1905000" y="457200"/>
            <a:ext cx="6629400" cy="521970"/>
          </a:xfrm>
          <a:prstGeom prst="rect">
            <a:avLst/>
          </a:prstGeom>
          <a:noFill/>
          <a:ln w="9525">
            <a:noFill/>
          </a:ln>
        </p:spPr>
        <p:txBody>
          <a:bodyPr anchor="t" anchorCtr="0">
            <a:spAutoFit/>
          </a:bodyPr>
          <a:lstStyle/>
          <a:p>
            <a:pPr>
              <a:spcBef>
                <a:spcPct val="50000"/>
              </a:spcBef>
              <a:buClrTx/>
              <a:buFontTx/>
            </a:pPr>
            <a:r>
              <a:rPr lang="en-US" altLang="zh-CN" sz="2800" b="1" dirty="0">
                <a:latin typeface="Times New Roman" panose="02020603050405020304" pitchFamily="18" charset="0"/>
                <a:ea typeface="微软雅黑" panose="020B0503020204020204" charset="-122"/>
              </a:rPr>
              <a:t>     §7.3   </a:t>
            </a:r>
            <a:r>
              <a:rPr lang="zh-CN" altLang="en-US" sz="2800" b="1" dirty="0">
                <a:latin typeface="Times New Roman" panose="02020603050405020304" pitchFamily="18" charset="0"/>
                <a:ea typeface="楷体_GB2312" pitchFamily="49" charset="-122"/>
              </a:rPr>
              <a:t>三角分解法</a:t>
            </a:r>
            <a:endParaRPr lang="zh-CN" altLang="en-US" sz="2400" b="1" dirty="0">
              <a:solidFill>
                <a:srgbClr val="008000"/>
              </a:solidFill>
              <a:latin typeface="Arial" panose="020B0604020202020204" pitchFamily="34" charset="0"/>
              <a:ea typeface="楷体_GB2312" pitchFamily="49" charset="-122"/>
            </a:endParaRPr>
          </a:p>
        </p:txBody>
      </p:sp>
      <p:sp>
        <p:nvSpPr>
          <p:cNvPr id="731139" name="Text Box 3"/>
          <p:cNvSpPr txBox="1"/>
          <p:nvPr/>
        </p:nvSpPr>
        <p:spPr>
          <a:xfrm>
            <a:off x="1981200" y="1143000"/>
            <a:ext cx="6934200" cy="460375"/>
          </a:xfrm>
          <a:prstGeom prst="rect">
            <a:avLst/>
          </a:prstGeom>
          <a:noFill/>
          <a:ln w="9525">
            <a:noFill/>
          </a:ln>
        </p:spPr>
        <p:txBody>
          <a:bodyPr anchor="t" anchorCtr="0">
            <a:spAutoFit/>
          </a:bodyPr>
          <a:lstStyle/>
          <a:p>
            <a:pPr>
              <a:buClrTx/>
              <a:buFontTx/>
            </a:pPr>
            <a:r>
              <a:rPr lang="en-US" altLang="zh-CN" sz="2400" b="1" dirty="0">
                <a:solidFill>
                  <a:srgbClr val="0000CC"/>
                </a:solidFill>
                <a:latin typeface="楷体_GB2312" pitchFamily="49" charset="-122"/>
                <a:ea typeface="楷体_GB2312" pitchFamily="49" charset="-122"/>
                <a:sym typeface="Wingdings" panose="05000000000000000000" pitchFamily="2" charset="2"/>
              </a:rPr>
              <a:t></a:t>
            </a:r>
            <a:r>
              <a:rPr lang="en-US" altLang="zh-CN" sz="2400" b="1" dirty="0">
                <a:solidFill>
                  <a:schemeClr val="accent2"/>
                </a:solidFill>
                <a:latin typeface="楷体_GB2312" pitchFamily="49" charset="-122"/>
                <a:ea typeface="楷体_GB2312" pitchFamily="49" charset="-122"/>
                <a:sym typeface="Wingdings" panose="05000000000000000000" pitchFamily="2" charset="2"/>
              </a:rPr>
              <a:t> </a:t>
            </a:r>
            <a:r>
              <a:rPr lang="zh-CN" altLang="en-US" sz="2400" b="1" dirty="0">
                <a:latin typeface="楷体_GB2312" pitchFamily="49" charset="-122"/>
                <a:ea typeface="楷体_GB2312" pitchFamily="49" charset="-122"/>
              </a:rPr>
              <a:t>高斯消元法的矩阵形式 ：</a:t>
            </a:r>
          </a:p>
        </p:txBody>
      </p:sp>
      <p:sp>
        <p:nvSpPr>
          <p:cNvPr id="731140" name="Text Box 4"/>
          <p:cNvSpPr txBox="1"/>
          <p:nvPr/>
        </p:nvSpPr>
        <p:spPr>
          <a:xfrm>
            <a:off x="2181225" y="1584325"/>
            <a:ext cx="2971800" cy="460375"/>
          </a:xfrm>
          <a:prstGeom prst="rect">
            <a:avLst/>
          </a:prstGeom>
          <a:noFill/>
          <a:ln w="9525">
            <a:noFill/>
          </a:ln>
        </p:spPr>
        <p:txBody>
          <a:bodyPr anchor="t" anchorCtr="0">
            <a:spAutoFit/>
          </a:bodyPr>
          <a:lstStyle/>
          <a:p>
            <a:pPr>
              <a:spcBef>
                <a:spcPct val="50000"/>
              </a:spcBef>
              <a:buClrTx/>
              <a:buFontTx/>
            </a:pPr>
            <a:r>
              <a:rPr lang="en-US" altLang="zh-CN" sz="2400" b="1" dirty="0">
                <a:latin typeface="楷体_GB2312" pitchFamily="49" charset="-122"/>
                <a:ea typeface="楷体_GB2312" pitchFamily="49" charset="-122"/>
              </a:rPr>
              <a:t>Step 1:</a:t>
            </a:r>
            <a:r>
              <a:rPr lang="zh-CN" altLang="en-US" sz="2400" b="1" dirty="0">
                <a:solidFill>
                  <a:srgbClr val="000000"/>
                </a:solidFill>
                <a:latin typeface="楷体_GB2312" pitchFamily="49" charset="-122"/>
                <a:ea typeface="楷体_GB2312" pitchFamily="49" charset="-122"/>
              </a:rPr>
              <a:t>第一次消元</a:t>
            </a:r>
            <a:r>
              <a:rPr lang="en-US" altLang="zh-CN" sz="2400" b="1" dirty="0">
                <a:solidFill>
                  <a:srgbClr val="000000"/>
                </a:solidFill>
                <a:latin typeface="楷体_GB2312" pitchFamily="49" charset="-122"/>
                <a:ea typeface="楷体_GB2312" pitchFamily="49" charset="-122"/>
              </a:rPr>
              <a:t>:</a:t>
            </a:r>
            <a:endParaRPr lang="en-US" altLang="zh-CN" sz="2400" b="1" dirty="0">
              <a:solidFill>
                <a:schemeClr val="accent2"/>
              </a:solidFill>
              <a:latin typeface="楷体_GB2312" pitchFamily="49" charset="-122"/>
              <a:ea typeface="楷体_GB2312" pitchFamily="49" charset="-122"/>
            </a:endParaRPr>
          </a:p>
        </p:txBody>
      </p:sp>
      <p:graphicFrame>
        <p:nvGraphicFramePr>
          <p:cNvPr id="731141" name="Object 5"/>
          <p:cNvGraphicFramePr>
            <a:graphicFrameLocks noChangeAspect="1"/>
          </p:cNvGraphicFramePr>
          <p:nvPr/>
        </p:nvGraphicFramePr>
        <p:xfrm>
          <a:off x="5105400" y="1628775"/>
          <a:ext cx="3860800" cy="401638"/>
        </p:xfrm>
        <a:graphic>
          <a:graphicData uri="http://schemas.openxmlformats.org/presentationml/2006/ole">
            <mc:AlternateContent xmlns:mc="http://schemas.openxmlformats.org/markup-compatibility/2006">
              <mc:Choice xmlns:v="urn:schemas-microsoft-com:vml" Requires="v">
                <p:oleObj r:id="rId5" imgW="2070100" imgH="215900" progId="Equation.DSMT4">
                  <p:embed/>
                </p:oleObj>
              </mc:Choice>
              <mc:Fallback>
                <p:oleObj r:id="rId5" imgW="2070100" imgH="215900" progId="Equation.DSMT4">
                  <p:embed/>
                  <p:pic>
                    <p:nvPicPr>
                      <p:cNvPr id="0" name="图片 3115"/>
                      <p:cNvPicPr/>
                      <p:nvPr/>
                    </p:nvPicPr>
                    <p:blipFill>
                      <a:blip r:embed="rId6"/>
                      <a:stretch>
                        <a:fillRect/>
                      </a:stretch>
                    </p:blipFill>
                    <p:spPr>
                      <a:xfrm>
                        <a:off x="5105400" y="1628775"/>
                        <a:ext cx="3860800" cy="401638"/>
                      </a:xfrm>
                      <a:prstGeom prst="rect">
                        <a:avLst/>
                      </a:prstGeom>
                      <a:noFill/>
                      <a:ln w="38100">
                        <a:noFill/>
                        <a:miter/>
                      </a:ln>
                    </p:spPr>
                  </p:pic>
                </p:oleObj>
              </mc:Fallback>
            </mc:AlternateContent>
          </a:graphicData>
        </a:graphic>
      </p:graphicFrame>
      <p:grpSp>
        <p:nvGrpSpPr>
          <p:cNvPr id="2" name="Group 6"/>
          <p:cNvGrpSpPr/>
          <p:nvPr/>
        </p:nvGrpSpPr>
        <p:grpSpPr>
          <a:xfrm>
            <a:off x="2046288" y="4713288"/>
            <a:ext cx="5302250" cy="1544637"/>
            <a:chOff x="480" y="1379"/>
            <a:chExt cx="3340" cy="973"/>
          </a:xfrm>
        </p:grpSpPr>
        <p:sp>
          <p:nvSpPr>
            <p:cNvPr id="28678" name="Text Box 7"/>
            <p:cNvSpPr txBox="1"/>
            <p:nvPr/>
          </p:nvSpPr>
          <p:spPr>
            <a:xfrm>
              <a:off x="480" y="1680"/>
              <a:ext cx="816" cy="29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记  </a:t>
              </a:r>
              <a:r>
                <a:rPr lang="en-US" altLang="zh-CN" sz="2400" b="1" i="1" dirty="0">
                  <a:latin typeface="Times New Roman" panose="02020603050405020304" pitchFamily="18" charset="0"/>
                  <a:ea typeface="楷体_GB2312" pitchFamily="49" charset="-122"/>
                </a:rPr>
                <a:t>L</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 =</a:t>
              </a:r>
            </a:p>
          </p:txBody>
        </p:sp>
        <p:grpSp>
          <p:nvGrpSpPr>
            <p:cNvPr id="28679" name="Group 8"/>
            <p:cNvGrpSpPr/>
            <p:nvPr/>
          </p:nvGrpSpPr>
          <p:grpSpPr>
            <a:xfrm>
              <a:off x="1231" y="1379"/>
              <a:ext cx="1084" cy="973"/>
              <a:chOff x="1375" y="1763"/>
              <a:chExt cx="1084" cy="973"/>
            </a:xfrm>
          </p:grpSpPr>
          <p:graphicFrame>
            <p:nvGraphicFramePr>
              <p:cNvPr id="28680" name="Object 9"/>
              <p:cNvGraphicFramePr>
                <a:graphicFrameLocks noChangeAspect="1"/>
              </p:cNvGraphicFramePr>
              <p:nvPr/>
            </p:nvGraphicFramePr>
            <p:xfrm>
              <a:off x="1375" y="1763"/>
              <a:ext cx="1084" cy="964"/>
            </p:xfrm>
            <a:graphic>
              <a:graphicData uri="http://schemas.openxmlformats.org/presentationml/2006/ole">
                <mc:AlternateContent xmlns:mc="http://schemas.openxmlformats.org/markup-compatibility/2006">
                  <mc:Choice xmlns:v="urn:schemas-microsoft-com:vml" Requires="v">
                    <p:oleObj r:id="rId7" imgW="1168400" imgH="939800" progId="Equation.DSMT4">
                      <p:embed/>
                    </p:oleObj>
                  </mc:Choice>
                  <mc:Fallback>
                    <p:oleObj r:id="rId7" imgW="1168400" imgH="939800" progId="Equation.DSMT4">
                      <p:embed/>
                      <p:pic>
                        <p:nvPicPr>
                          <p:cNvPr id="0" name="图片 3117"/>
                          <p:cNvPicPr/>
                          <p:nvPr/>
                        </p:nvPicPr>
                        <p:blipFill>
                          <a:blip r:embed="rId8"/>
                          <a:stretch>
                            <a:fillRect/>
                          </a:stretch>
                        </p:blipFill>
                        <p:spPr>
                          <a:xfrm>
                            <a:off x="1375" y="1763"/>
                            <a:ext cx="1084" cy="964"/>
                          </a:xfrm>
                          <a:prstGeom prst="rect">
                            <a:avLst/>
                          </a:prstGeom>
                          <a:noFill/>
                          <a:ln w="38100">
                            <a:noFill/>
                            <a:miter/>
                          </a:ln>
                        </p:spPr>
                      </p:pic>
                    </p:oleObj>
                  </mc:Fallback>
                </mc:AlternateContent>
              </a:graphicData>
            </a:graphic>
          </p:graphicFrame>
          <p:sp>
            <p:nvSpPr>
              <p:cNvPr id="28681" name="Line 10"/>
              <p:cNvSpPr/>
              <p:nvPr/>
            </p:nvSpPr>
            <p:spPr>
              <a:xfrm>
                <a:off x="2064" y="2304"/>
                <a:ext cx="144" cy="144"/>
              </a:xfrm>
              <a:prstGeom prst="line">
                <a:avLst/>
              </a:prstGeom>
              <a:ln w="38100" cap="flat" cmpd="sng">
                <a:solidFill>
                  <a:schemeClr val="tx1"/>
                </a:solidFill>
                <a:prstDash val="sysDot"/>
                <a:round/>
                <a:headEnd type="none" w="med" len="med"/>
                <a:tailEnd type="none" w="med" len="med"/>
              </a:ln>
            </p:spPr>
          </p:sp>
          <p:sp>
            <p:nvSpPr>
              <p:cNvPr id="28682" name="Oval 11"/>
              <p:cNvSpPr/>
              <p:nvPr/>
            </p:nvSpPr>
            <p:spPr>
              <a:xfrm>
                <a:off x="1872" y="2400"/>
                <a:ext cx="240" cy="288"/>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8683" name="Oval 12"/>
              <p:cNvSpPr/>
              <p:nvPr/>
            </p:nvSpPr>
            <p:spPr>
              <a:xfrm>
                <a:off x="2112" y="1824"/>
                <a:ext cx="240" cy="384"/>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8684" name="AutoShape 13"/>
              <p:cNvSpPr/>
              <p:nvPr/>
            </p:nvSpPr>
            <p:spPr>
              <a:xfrm>
                <a:off x="1392" y="1776"/>
                <a:ext cx="1056" cy="960"/>
              </a:xfrm>
              <a:prstGeom prst="bracketPair">
                <a:avLst>
                  <a:gd name="adj" fmla="val 10120"/>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sp>
          <p:nvSpPr>
            <p:cNvPr id="28685" name="Text Box 14"/>
            <p:cNvSpPr txBox="1"/>
            <p:nvPr/>
          </p:nvSpPr>
          <p:spPr>
            <a:xfrm>
              <a:off x="2304" y="1680"/>
              <a:ext cx="528" cy="29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，则</a:t>
              </a:r>
            </a:p>
          </p:txBody>
        </p:sp>
        <p:graphicFrame>
          <p:nvGraphicFramePr>
            <p:cNvPr id="28686" name="Object 15"/>
            <p:cNvGraphicFramePr>
              <a:graphicFrameLocks noChangeAspect="1"/>
            </p:cNvGraphicFramePr>
            <p:nvPr/>
          </p:nvGraphicFramePr>
          <p:xfrm>
            <a:off x="2819" y="1673"/>
            <a:ext cx="1001" cy="295"/>
          </p:xfrm>
          <a:graphic>
            <a:graphicData uri="http://schemas.openxmlformats.org/presentationml/2006/ole">
              <mc:AlternateContent xmlns:mc="http://schemas.openxmlformats.org/markup-compatibility/2006">
                <mc:Choice xmlns:v="urn:schemas-microsoft-com:vml" Requires="v">
                  <p:oleObj r:id="rId9" imgW="901065" imgH="241300" progId="Equation.DSMT4">
                    <p:embed/>
                  </p:oleObj>
                </mc:Choice>
                <mc:Fallback>
                  <p:oleObj r:id="rId9" imgW="901065" imgH="241300" progId="Equation.DSMT4">
                    <p:embed/>
                    <p:pic>
                      <p:nvPicPr>
                        <p:cNvPr id="0" name="图片 3120"/>
                        <p:cNvPicPr/>
                        <p:nvPr/>
                      </p:nvPicPr>
                      <p:blipFill>
                        <a:blip r:embed="rId10"/>
                        <a:stretch>
                          <a:fillRect/>
                        </a:stretch>
                      </p:blipFill>
                      <p:spPr>
                        <a:xfrm>
                          <a:off x="2819" y="1673"/>
                          <a:ext cx="1001" cy="295"/>
                        </a:xfrm>
                        <a:prstGeom prst="rect">
                          <a:avLst/>
                        </a:prstGeom>
                        <a:noFill/>
                        <a:ln w="38100">
                          <a:noFill/>
                          <a:miter/>
                        </a:ln>
                      </p:spPr>
                    </p:pic>
                  </p:oleObj>
                </mc:Fallback>
              </mc:AlternateContent>
            </a:graphicData>
          </a:graphic>
        </p:graphicFrame>
      </p:grpSp>
      <p:grpSp>
        <p:nvGrpSpPr>
          <p:cNvPr id="4" name="Group 16"/>
          <p:cNvGrpSpPr/>
          <p:nvPr/>
        </p:nvGrpSpPr>
        <p:grpSpPr>
          <a:xfrm>
            <a:off x="7535863" y="4916488"/>
            <a:ext cx="2187575" cy="1068387"/>
            <a:chOff x="3984" y="1392"/>
            <a:chExt cx="1104" cy="720"/>
          </a:xfrm>
        </p:grpSpPr>
        <p:graphicFrame>
          <p:nvGraphicFramePr>
            <p:cNvPr id="28688" name="Object 17"/>
            <p:cNvGraphicFramePr>
              <a:graphicFrameLocks noChangeAspect="1"/>
            </p:cNvGraphicFramePr>
            <p:nvPr/>
          </p:nvGraphicFramePr>
          <p:xfrm>
            <a:off x="4060" y="1392"/>
            <a:ext cx="952" cy="267"/>
          </p:xfrm>
          <a:graphic>
            <a:graphicData uri="http://schemas.openxmlformats.org/presentationml/2006/ole">
              <mc:AlternateContent xmlns:mc="http://schemas.openxmlformats.org/markup-compatibility/2006">
                <mc:Choice xmlns:v="urn:schemas-microsoft-com:vml" Requires="v">
                  <p:oleObj r:id="rId11" imgW="862965" imgH="241300" progId="Equation.DSMT4">
                    <p:embed/>
                  </p:oleObj>
                </mc:Choice>
                <mc:Fallback>
                  <p:oleObj r:id="rId11" imgW="862965" imgH="241300" progId="Equation.DSMT4">
                    <p:embed/>
                    <p:pic>
                      <p:nvPicPr>
                        <p:cNvPr id="0" name="图片 3118"/>
                        <p:cNvPicPr/>
                        <p:nvPr/>
                      </p:nvPicPr>
                      <p:blipFill>
                        <a:blip r:embed="rId12"/>
                        <a:stretch>
                          <a:fillRect/>
                        </a:stretch>
                      </p:blipFill>
                      <p:spPr>
                        <a:xfrm>
                          <a:off x="4060" y="1392"/>
                          <a:ext cx="952" cy="267"/>
                        </a:xfrm>
                        <a:prstGeom prst="rect">
                          <a:avLst/>
                        </a:prstGeom>
                        <a:noFill/>
                        <a:ln w="38100">
                          <a:noFill/>
                          <a:miter/>
                        </a:ln>
                      </p:spPr>
                    </p:pic>
                  </p:oleObj>
                </mc:Fallback>
              </mc:AlternateContent>
            </a:graphicData>
          </a:graphic>
        </p:graphicFrame>
        <p:graphicFrame>
          <p:nvGraphicFramePr>
            <p:cNvPr id="28689" name="Object 18"/>
            <p:cNvGraphicFramePr>
              <a:graphicFrameLocks noChangeAspect="1"/>
            </p:cNvGraphicFramePr>
            <p:nvPr/>
          </p:nvGraphicFramePr>
          <p:xfrm>
            <a:off x="4283" y="1680"/>
            <a:ext cx="458" cy="384"/>
          </p:xfrm>
          <a:graphic>
            <a:graphicData uri="http://schemas.openxmlformats.org/presentationml/2006/ole">
              <mc:AlternateContent xmlns:mc="http://schemas.openxmlformats.org/markup-compatibility/2006">
                <mc:Choice xmlns:v="urn:schemas-microsoft-com:vml" Requires="v">
                  <p:oleObj r:id="rId13" imgW="266700" imgH="190500" progId="Equation.DSMT4">
                    <p:embed/>
                  </p:oleObj>
                </mc:Choice>
                <mc:Fallback>
                  <p:oleObj r:id="rId13" imgW="266700" imgH="190500" progId="Equation.DSMT4">
                    <p:embed/>
                    <p:pic>
                      <p:nvPicPr>
                        <p:cNvPr id="0" name="图片 3119"/>
                        <p:cNvPicPr/>
                        <p:nvPr/>
                      </p:nvPicPr>
                      <p:blipFill>
                        <a:blip r:embed="rId14"/>
                        <a:stretch>
                          <a:fillRect/>
                        </a:stretch>
                      </p:blipFill>
                      <p:spPr>
                        <a:xfrm>
                          <a:off x="4283" y="1680"/>
                          <a:ext cx="458" cy="384"/>
                        </a:xfrm>
                        <a:prstGeom prst="rect">
                          <a:avLst/>
                        </a:prstGeom>
                        <a:noFill/>
                        <a:ln w="38100">
                          <a:noFill/>
                          <a:miter/>
                        </a:ln>
                      </p:spPr>
                    </p:pic>
                  </p:oleObj>
                </mc:Fallback>
              </mc:AlternateContent>
            </a:graphicData>
          </a:graphic>
        </p:graphicFrame>
        <p:graphicFrame>
          <p:nvGraphicFramePr>
            <p:cNvPr id="28690" name="Object 19"/>
            <p:cNvGraphicFramePr>
              <a:graphicFrameLocks noChangeAspect="1"/>
            </p:cNvGraphicFramePr>
            <p:nvPr/>
          </p:nvGraphicFramePr>
          <p:xfrm>
            <a:off x="4760" y="1728"/>
            <a:ext cx="304" cy="384"/>
          </p:xfrm>
          <a:graphic>
            <a:graphicData uri="http://schemas.openxmlformats.org/presentationml/2006/ole">
              <mc:AlternateContent xmlns:mc="http://schemas.openxmlformats.org/markup-compatibility/2006">
                <mc:Choice xmlns:v="urn:schemas-microsoft-com:vml" Requires="v">
                  <p:oleObj r:id="rId15" imgW="241300" imgH="203200" progId="Equation.DSMT4">
                    <p:embed/>
                  </p:oleObj>
                </mc:Choice>
                <mc:Fallback>
                  <p:oleObj r:id="rId15" imgW="241300" imgH="203200" progId="Equation.DSMT4">
                    <p:embed/>
                    <p:pic>
                      <p:nvPicPr>
                        <p:cNvPr id="0" name="图片 3113"/>
                        <p:cNvPicPr/>
                        <p:nvPr/>
                      </p:nvPicPr>
                      <p:blipFill>
                        <a:blip r:embed="rId16"/>
                        <a:stretch>
                          <a:fillRect/>
                        </a:stretch>
                      </p:blipFill>
                      <p:spPr>
                        <a:xfrm>
                          <a:off x="4760" y="1728"/>
                          <a:ext cx="304" cy="384"/>
                        </a:xfrm>
                        <a:prstGeom prst="rect">
                          <a:avLst/>
                        </a:prstGeom>
                        <a:noFill/>
                        <a:ln w="38100">
                          <a:noFill/>
                          <a:miter/>
                        </a:ln>
                      </p:spPr>
                    </p:pic>
                  </p:oleObj>
                </mc:Fallback>
              </mc:AlternateContent>
            </a:graphicData>
          </a:graphic>
        </p:graphicFrame>
        <p:sp>
          <p:nvSpPr>
            <p:cNvPr id="28691" name="Oval 20"/>
            <p:cNvSpPr/>
            <p:nvPr/>
          </p:nvSpPr>
          <p:spPr>
            <a:xfrm>
              <a:off x="4128" y="1680"/>
              <a:ext cx="96" cy="336"/>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8692" name="AutoShape 21"/>
            <p:cNvSpPr/>
            <p:nvPr/>
          </p:nvSpPr>
          <p:spPr>
            <a:xfrm>
              <a:off x="3984" y="1392"/>
              <a:ext cx="1104" cy="672"/>
            </a:xfrm>
            <a:prstGeom prst="bracketPair">
              <a:avLst>
                <a:gd name="adj" fmla="val 9523"/>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sp>
        <p:nvSpPr>
          <p:cNvPr id="731159" name="Rectangle 23"/>
          <p:cNvSpPr/>
          <p:nvPr/>
        </p:nvSpPr>
        <p:spPr>
          <a:xfrm>
            <a:off x="1828800" y="4135438"/>
            <a:ext cx="2290763" cy="460375"/>
          </a:xfrm>
          <a:prstGeom prst="rect">
            <a:avLst/>
          </a:prstGeom>
          <a:noFill/>
          <a:ln w="9525">
            <a:noFill/>
          </a:ln>
        </p:spPr>
        <p:txBody>
          <a:bodyPr anchor="ctr" anchorCtr="0">
            <a:spAutoFit/>
          </a:bodyPr>
          <a:lstStyle/>
          <a:p>
            <a:pPr>
              <a:buClrTx/>
              <a:buFontTx/>
            </a:pPr>
            <a:r>
              <a:rPr lang="zh-CN" altLang="en-US" sz="2400" b="1" dirty="0">
                <a:latin typeface="楷体_GB2312" pitchFamily="49" charset="-122"/>
                <a:ea typeface="楷体_GB2312" pitchFamily="49" charset="-122"/>
              </a:rPr>
              <a:t>即相当于</a:t>
            </a:r>
            <a:r>
              <a:rPr lang="en-US" altLang="zh-CN" sz="2400" b="1" dirty="0">
                <a:latin typeface="楷体_GB2312" pitchFamily="49" charset="-122"/>
                <a:ea typeface="楷体_GB2312" pitchFamily="49" charset="-122"/>
              </a:rPr>
              <a:t>:</a:t>
            </a:r>
          </a:p>
        </p:txBody>
      </p:sp>
      <p:graphicFrame>
        <p:nvGraphicFramePr>
          <p:cNvPr id="731160" name="Object 24"/>
          <p:cNvGraphicFramePr>
            <a:graphicFrameLocks noChangeAspect="1"/>
          </p:cNvGraphicFramePr>
          <p:nvPr/>
        </p:nvGraphicFramePr>
        <p:xfrm>
          <a:off x="2093913" y="2165350"/>
          <a:ext cx="7991475" cy="2095500"/>
        </p:xfrm>
        <a:graphic>
          <a:graphicData uri="http://schemas.openxmlformats.org/presentationml/2006/ole">
            <mc:AlternateContent xmlns:mc="http://schemas.openxmlformats.org/markup-compatibility/2006">
              <mc:Choice xmlns:v="urn:schemas-microsoft-com:vml" Requires="v">
                <p:oleObj r:id="rId17" imgW="4559300" imgH="990600" progId="Equation.DSMT4">
                  <p:embed/>
                </p:oleObj>
              </mc:Choice>
              <mc:Fallback>
                <p:oleObj r:id="rId17" imgW="4559300" imgH="990600" progId="Equation.DSMT4">
                  <p:embed/>
                  <p:pic>
                    <p:nvPicPr>
                      <p:cNvPr id="0" name="图片 3121"/>
                      <p:cNvPicPr/>
                      <p:nvPr/>
                    </p:nvPicPr>
                    <p:blipFill>
                      <a:blip r:embed="rId18"/>
                      <a:stretch>
                        <a:fillRect/>
                      </a:stretch>
                    </p:blipFill>
                    <p:spPr>
                      <a:xfrm>
                        <a:off x="2093913" y="2165350"/>
                        <a:ext cx="7991475" cy="2095500"/>
                      </a:xfrm>
                      <a:prstGeom prst="rect">
                        <a:avLst/>
                      </a:prstGeom>
                      <a:noFill/>
                      <a:ln w="38100">
                        <a:noFill/>
                        <a:miter/>
                      </a:ln>
                    </p:spPr>
                  </p:pic>
                </p:oleObj>
              </mc:Fallback>
            </mc:AlternateContent>
          </a:graphicData>
        </a:graphic>
      </p:graphicFrame>
      <p:sp>
        <p:nvSpPr>
          <p:cNvPr id="24" name="日期占位符 2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05C41F12-8664-4171-9486-0DA0C73F80A7}"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8696" name="灯片编号占位符 2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22</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1139"/>
                                        </p:tgtEl>
                                        <p:attrNameLst>
                                          <p:attrName>style.visibility</p:attrName>
                                        </p:attrNameLst>
                                      </p:cBhvr>
                                      <p:to>
                                        <p:strVal val="visible"/>
                                      </p:to>
                                    </p:set>
                                    <p:animEffect transition="in" filter="wipe(left)">
                                      <p:cBhvr>
                                        <p:cTn id="7" dur="500"/>
                                        <p:tgtEl>
                                          <p:spTgt spid="73113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31140"/>
                                        </p:tgtEl>
                                        <p:attrNameLst>
                                          <p:attrName>style.visibility</p:attrName>
                                        </p:attrNameLst>
                                      </p:cBhvr>
                                      <p:to>
                                        <p:strVal val="visible"/>
                                      </p:to>
                                    </p:set>
                                    <p:anim calcmode="lin" valueType="num">
                                      <p:cBhvr additive="base">
                                        <p:cTn id="12" dur="500" fill="hold"/>
                                        <p:tgtEl>
                                          <p:spTgt spid="731140"/>
                                        </p:tgtEl>
                                        <p:attrNameLst>
                                          <p:attrName>ppt_x</p:attrName>
                                        </p:attrNameLst>
                                      </p:cBhvr>
                                      <p:tavLst>
                                        <p:tav tm="0">
                                          <p:val>
                                            <p:strVal val="#ppt_x"/>
                                          </p:val>
                                        </p:tav>
                                        <p:tav tm="100000">
                                          <p:val>
                                            <p:strVal val="#ppt_x"/>
                                          </p:val>
                                        </p:tav>
                                      </p:tavLst>
                                    </p:anim>
                                    <p:anim calcmode="lin" valueType="num">
                                      <p:cBhvr additive="base">
                                        <p:cTn id="13" dur="500" fill="hold"/>
                                        <p:tgtEl>
                                          <p:spTgt spid="73114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31141"/>
                                        </p:tgtEl>
                                        <p:attrNameLst>
                                          <p:attrName>style.visibility</p:attrName>
                                        </p:attrNameLst>
                                      </p:cBhvr>
                                      <p:to>
                                        <p:strVal val="visible"/>
                                      </p:to>
                                    </p:set>
                                    <p:animEffect transition="in" filter="box(in)">
                                      <p:cBhvr>
                                        <p:cTn id="18" dur="500"/>
                                        <p:tgtEl>
                                          <p:spTgt spid="73114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31160"/>
                                        </p:tgtEl>
                                        <p:attrNameLst>
                                          <p:attrName>style.visibility</p:attrName>
                                        </p:attrNameLst>
                                      </p:cBhvr>
                                      <p:to>
                                        <p:strVal val="visible"/>
                                      </p:to>
                                    </p:set>
                                    <p:anim calcmode="lin" valueType="num">
                                      <p:cBhvr additive="base">
                                        <p:cTn id="23" dur="500" fill="hold"/>
                                        <p:tgtEl>
                                          <p:spTgt spid="731160"/>
                                        </p:tgtEl>
                                        <p:attrNameLst>
                                          <p:attrName>ppt_x</p:attrName>
                                        </p:attrNameLst>
                                      </p:cBhvr>
                                      <p:tavLst>
                                        <p:tav tm="0">
                                          <p:val>
                                            <p:strVal val="#ppt_x"/>
                                          </p:val>
                                        </p:tav>
                                        <p:tav tm="100000">
                                          <p:val>
                                            <p:strVal val="#ppt_x"/>
                                          </p:val>
                                        </p:tav>
                                      </p:tavLst>
                                    </p:anim>
                                    <p:anim calcmode="lin" valueType="num">
                                      <p:cBhvr additive="base">
                                        <p:cTn id="24" dur="500" fill="hold"/>
                                        <p:tgtEl>
                                          <p:spTgt spid="73116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31159"/>
                                        </p:tgtEl>
                                        <p:attrNameLst>
                                          <p:attrName>style.visibility</p:attrName>
                                        </p:attrNameLst>
                                      </p:cBhvr>
                                      <p:to>
                                        <p:strVal val="visible"/>
                                      </p:to>
                                    </p:set>
                                    <p:animEffect transition="in" filter="box(in)">
                                      <p:cBhvr>
                                        <p:cTn id="29" dur="500"/>
                                        <p:tgtEl>
                                          <p:spTgt spid="73115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500"/>
                                        <p:tgtEl>
                                          <p:spTgt spid="4"/>
                                        </p:tgtEl>
                                      </p:cBhvr>
                                    </p:animEffect>
                                  </p:childTnLst>
                                  <p:subTnLst>
                                    <p:audio>
                                      <p:cMediaNode>
                                        <p:cTn display="0" masterRel="sameClick">
                                          <p:stCondLst>
                                            <p:cond evt="begin" delay="0">
                                              <p:tn val="37"/>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p:bldP spid="731140" grpId="0"/>
      <p:bldP spid="7311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p:nvPr/>
        </p:nvSpPr>
        <p:spPr>
          <a:xfrm>
            <a:off x="1524000" y="1731963"/>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nvGrpSpPr>
          <p:cNvPr id="2" name="Group 3"/>
          <p:cNvGrpSpPr/>
          <p:nvPr/>
        </p:nvGrpSpPr>
        <p:grpSpPr>
          <a:xfrm>
            <a:off x="1955800" y="273050"/>
            <a:ext cx="5943600" cy="2368550"/>
            <a:chOff x="336" y="2074"/>
            <a:chExt cx="3744" cy="1492"/>
          </a:xfrm>
        </p:grpSpPr>
        <p:sp>
          <p:nvSpPr>
            <p:cNvPr id="29699" name="Text Box 4"/>
            <p:cNvSpPr txBox="1"/>
            <p:nvPr/>
          </p:nvSpPr>
          <p:spPr>
            <a:xfrm>
              <a:off x="336" y="2448"/>
              <a:ext cx="912" cy="251"/>
            </a:xfrm>
            <a:prstGeom prst="rect">
              <a:avLst/>
            </a:prstGeom>
            <a:noFill/>
            <a:ln w="9525">
              <a:noFill/>
            </a:ln>
          </p:spPr>
          <p:txBody>
            <a:bodyPr anchor="t" anchorCtr="0">
              <a:spAutoFit/>
            </a:bodyPr>
            <a:lstStyle/>
            <a:p>
              <a:pPr>
                <a:spcBef>
                  <a:spcPct val="50000"/>
                </a:spcBef>
                <a:buClrTx/>
                <a:buFontTx/>
              </a:pPr>
              <a:r>
                <a:rPr lang="en-US" altLang="zh-CN" sz="2000" b="1" dirty="0">
                  <a:solidFill>
                    <a:schemeClr val="accent2"/>
                  </a:solidFill>
                  <a:latin typeface="Times New Roman" panose="02020603050405020304" pitchFamily="18" charset="0"/>
                  <a:ea typeface="微软雅黑" panose="020B0503020204020204" charset="-122"/>
                </a:rPr>
                <a:t>Step </a:t>
              </a:r>
              <a:r>
                <a:rPr lang="en-US" altLang="zh-CN" sz="2000" b="1" i="1" dirty="0">
                  <a:solidFill>
                    <a:schemeClr val="accent2"/>
                  </a:solidFill>
                  <a:latin typeface="Times New Roman" panose="02020603050405020304" pitchFamily="18" charset="0"/>
                  <a:ea typeface="微软雅黑" panose="020B0503020204020204" charset="-122"/>
                </a:rPr>
                <a:t>n</a:t>
              </a:r>
              <a:r>
                <a:rPr lang="en-US" altLang="zh-CN" sz="2000" b="1" dirty="0">
                  <a:solidFill>
                    <a:schemeClr val="accent2"/>
                  </a:solidFill>
                  <a:latin typeface="Times New Roman" panose="02020603050405020304" pitchFamily="18" charset="0"/>
                  <a:ea typeface="微软雅黑" panose="020B0503020204020204" charset="-122"/>
                </a:rPr>
                <a:t> </a:t>
              </a:r>
              <a:r>
                <a:rPr lang="en-US" altLang="zh-CN" sz="2000" b="1" dirty="0">
                  <a:solidFill>
                    <a:schemeClr val="accent2"/>
                  </a:solidFill>
                  <a:latin typeface="Times New Roman" panose="02020603050405020304" pitchFamily="18" charset="0"/>
                  <a:ea typeface="微软雅黑" panose="020B0503020204020204" charset="-122"/>
                  <a:sym typeface="Symbol" panose="05050102010706020507" pitchFamily="18" charset="2"/>
                </a:rPr>
                <a:t> 1:</a:t>
              </a:r>
              <a:endParaRPr lang="en-US" altLang="zh-CN" sz="2000" b="1" dirty="0">
                <a:solidFill>
                  <a:schemeClr val="accent2"/>
                </a:solidFill>
                <a:latin typeface="Times New Roman" panose="02020603050405020304" pitchFamily="18" charset="0"/>
                <a:ea typeface="微软雅黑" panose="020B0503020204020204" charset="-122"/>
              </a:endParaRPr>
            </a:p>
          </p:txBody>
        </p:sp>
        <p:graphicFrame>
          <p:nvGraphicFramePr>
            <p:cNvPr id="29700" name="Object 5"/>
            <p:cNvGraphicFramePr>
              <a:graphicFrameLocks noChangeAspect="1"/>
            </p:cNvGraphicFramePr>
            <p:nvPr/>
          </p:nvGraphicFramePr>
          <p:xfrm>
            <a:off x="406" y="2074"/>
            <a:ext cx="2788" cy="1492"/>
          </p:xfrm>
          <a:graphic>
            <a:graphicData uri="http://schemas.openxmlformats.org/presentationml/2006/ole">
              <mc:AlternateContent xmlns:mc="http://schemas.openxmlformats.org/markup-compatibility/2006">
                <mc:Choice xmlns:v="urn:schemas-microsoft-com:vml" Requires="v">
                  <p:oleObj r:id="rId7" imgW="3187700" imgH="1397000" progId="Equation.DSMT4">
                    <p:embed/>
                  </p:oleObj>
                </mc:Choice>
                <mc:Fallback>
                  <p:oleObj r:id="rId7" imgW="3187700" imgH="1397000" progId="Equation.DSMT4">
                    <p:embed/>
                    <p:pic>
                      <p:nvPicPr>
                        <p:cNvPr id="0" name="图片 3116"/>
                        <p:cNvPicPr/>
                        <p:nvPr/>
                      </p:nvPicPr>
                      <p:blipFill>
                        <a:blip r:embed="rId8"/>
                        <a:stretch>
                          <a:fillRect/>
                        </a:stretch>
                      </p:blipFill>
                      <p:spPr>
                        <a:xfrm>
                          <a:off x="406" y="2074"/>
                          <a:ext cx="2788" cy="1492"/>
                        </a:xfrm>
                        <a:prstGeom prst="rect">
                          <a:avLst/>
                        </a:prstGeom>
                        <a:noFill/>
                        <a:ln w="38100">
                          <a:noFill/>
                          <a:miter/>
                        </a:ln>
                      </p:spPr>
                    </p:pic>
                  </p:oleObj>
                </mc:Fallback>
              </mc:AlternateContent>
            </a:graphicData>
          </a:graphic>
        </p:graphicFrame>
        <p:sp>
          <p:nvSpPr>
            <p:cNvPr id="29701" name="Text Box 6"/>
            <p:cNvSpPr txBox="1"/>
            <p:nvPr/>
          </p:nvSpPr>
          <p:spPr>
            <a:xfrm>
              <a:off x="3312" y="2400"/>
              <a:ext cx="768" cy="639"/>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其中</a:t>
              </a:r>
            </a:p>
            <a:p>
              <a:pPr>
                <a:spcBef>
                  <a:spcPct val="50000"/>
                </a:spcBef>
                <a:buClrTx/>
                <a:buFontTx/>
              </a:pPr>
              <a:r>
                <a:rPr lang="zh-CN" altLang="en-US" sz="2400" b="1" i="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L</a:t>
              </a:r>
              <a:r>
                <a:rPr lang="en-US" altLang="zh-CN" sz="2400" b="1" i="1" baseline="-25000" dirty="0">
                  <a:latin typeface="Times New Roman" panose="02020603050405020304" pitchFamily="18" charset="0"/>
                  <a:ea typeface="楷体_GB2312" pitchFamily="49" charset="-122"/>
                </a:rPr>
                <a:t>k</a:t>
              </a:r>
              <a:r>
                <a:rPr lang="en-US" altLang="zh-CN" sz="2400" b="1" dirty="0">
                  <a:latin typeface="Times New Roman" panose="02020603050405020304" pitchFamily="18" charset="0"/>
                  <a:ea typeface="楷体_GB2312" pitchFamily="49" charset="-122"/>
                </a:rPr>
                <a:t> =</a:t>
              </a:r>
            </a:p>
          </p:txBody>
        </p:sp>
      </p:grpSp>
      <p:grpSp>
        <p:nvGrpSpPr>
          <p:cNvPr id="3" name="Group 7"/>
          <p:cNvGrpSpPr/>
          <p:nvPr/>
        </p:nvGrpSpPr>
        <p:grpSpPr>
          <a:xfrm>
            <a:off x="7743825" y="469900"/>
            <a:ext cx="2568575" cy="2078038"/>
            <a:chOff x="3936" y="2448"/>
            <a:chExt cx="1536" cy="1392"/>
          </a:xfrm>
        </p:grpSpPr>
        <p:graphicFrame>
          <p:nvGraphicFramePr>
            <p:cNvPr id="29703" name="Object 8"/>
            <p:cNvGraphicFramePr>
              <a:graphicFrameLocks noChangeAspect="1"/>
            </p:cNvGraphicFramePr>
            <p:nvPr/>
          </p:nvGraphicFramePr>
          <p:xfrm>
            <a:off x="3984" y="2484"/>
            <a:ext cx="1450" cy="1349"/>
          </p:xfrm>
          <a:graphic>
            <a:graphicData uri="http://schemas.openxmlformats.org/presentationml/2006/ole">
              <mc:AlternateContent xmlns:mc="http://schemas.openxmlformats.org/markup-compatibility/2006">
                <mc:Choice xmlns:v="urn:schemas-microsoft-com:vml" Requires="v">
                  <p:oleObj r:id="rId9" imgW="1524000" imgH="1397000" progId="Equation.DSMT4">
                    <p:embed/>
                  </p:oleObj>
                </mc:Choice>
                <mc:Fallback>
                  <p:oleObj r:id="rId9" imgW="1524000" imgH="1397000" progId="Equation.DSMT4">
                    <p:embed/>
                    <p:pic>
                      <p:nvPicPr>
                        <p:cNvPr id="0" name="图片 3114"/>
                        <p:cNvPicPr/>
                        <p:nvPr/>
                      </p:nvPicPr>
                      <p:blipFill>
                        <a:blip r:embed="rId10"/>
                        <a:stretch>
                          <a:fillRect/>
                        </a:stretch>
                      </p:blipFill>
                      <p:spPr>
                        <a:xfrm>
                          <a:off x="3984" y="2484"/>
                          <a:ext cx="1450" cy="1349"/>
                        </a:xfrm>
                        <a:prstGeom prst="rect">
                          <a:avLst/>
                        </a:prstGeom>
                        <a:noFill/>
                        <a:ln w="38100">
                          <a:noFill/>
                          <a:miter/>
                        </a:ln>
                      </p:spPr>
                    </p:pic>
                  </p:oleObj>
                </mc:Fallback>
              </mc:AlternateContent>
            </a:graphicData>
          </a:graphic>
        </p:graphicFrame>
        <p:sp>
          <p:nvSpPr>
            <p:cNvPr id="29704" name="Line 9"/>
            <p:cNvSpPr/>
            <p:nvPr/>
          </p:nvSpPr>
          <p:spPr>
            <a:xfrm>
              <a:off x="4224" y="2736"/>
              <a:ext cx="192" cy="144"/>
            </a:xfrm>
            <a:prstGeom prst="line">
              <a:avLst/>
            </a:prstGeom>
            <a:ln w="38100" cap="flat" cmpd="sng">
              <a:solidFill>
                <a:schemeClr val="tx1"/>
              </a:solidFill>
              <a:prstDash val="sysDot"/>
              <a:round/>
              <a:headEnd type="none" w="med" len="med"/>
              <a:tailEnd type="none" w="med" len="med"/>
            </a:ln>
          </p:spPr>
        </p:sp>
        <p:sp>
          <p:nvSpPr>
            <p:cNvPr id="29705" name="Line 10"/>
            <p:cNvSpPr/>
            <p:nvPr/>
          </p:nvSpPr>
          <p:spPr>
            <a:xfrm>
              <a:off x="4944" y="3312"/>
              <a:ext cx="192" cy="144"/>
            </a:xfrm>
            <a:prstGeom prst="line">
              <a:avLst/>
            </a:prstGeom>
            <a:ln w="38100" cap="flat" cmpd="sng">
              <a:solidFill>
                <a:schemeClr val="tx1"/>
              </a:solidFill>
              <a:prstDash val="sysDot"/>
              <a:round/>
              <a:headEnd type="none" w="med" len="med"/>
              <a:tailEnd type="none" w="med" len="med"/>
            </a:ln>
          </p:spPr>
        </p:sp>
        <p:sp>
          <p:nvSpPr>
            <p:cNvPr id="29706" name="Oval 11"/>
            <p:cNvSpPr/>
            <p:nvPr/>
          </p:nvSpPr>
          <p:spPr>
            <a:xfrm>
              <a:off x="4080" y="2928"/>
              <a:ext cx="192" cy="768"/>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07" name="Oval 12"/>
            <p:cNvSpPr/>
            <p:nvPr/>
          </p:nvSpPr>
          <p:spPr>
            <a:xfrm>
              <a:off x="4944" y="3504"/>
              <a:ext cx="144" cy="240"/>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08" name="Oval 13"/>
            <p:cNvSpPr/>
            <p:nvPr/>
          </p:nvSpPr>
          <p:spPr>
            <a:xfrm>
              <a:off x="4752" y="2544"/>
              <a:ext cx="480" cy="624"/>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09" name="AutoShape 14"/>
            <p:cNvSpPr/>
            <p:nvPr/>
          </p:nvSpPr>
          <p:spPr>
            <a:xfrm>
              <a:off x="3936" y="2448"/>
              <a:ext cx="1536" cy="1392"/>
            </a:xfrm>
            <a:prstGeom prst="bracketPair">
              <a:avLst>
                <a:gd name="adj" fmla="val 7500"/>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graphicFrame>
        <p:nvGraphicFramePr>
          <p:cNvPr id="732175" name="Object 15"/>
          <p:cNvGraphicFramePr>
            <a:graphicFrameLocks noChangeAspect="1"/>
          </p:cNvGraphicFramePr>
          <p:nvPr/>
        </p:nvGraphicFramePr>
        <p:xfrm>
          <a:off x="2076450" y="3195638"/>
          <a:ext cx="869950" cy="469900"/>
        </p:xfrm>
        <a:graphic>
          <a:graphicData uri="http://schemas.openxmlformats.org/presentationml/2006/ole">
            <mc:AlternateContent xmlns:mc="http://schemas.openxmlformats.org/markup-compatibility/2006">
              <mc:Choice xmlns:v="urn:schemas-microsoft-com:vml" Requires="v">
                <p:oleObj r:id="rId11" imgW="368300" imgH="241300" progId="Equation.3">
                  <p:embed/>
                </p:oleObj>
              </mc:Choice>
              <mc:Fallback>
                <p:oleObj r:id="rId11" imgW="368300" imgH="241300" progId="Equation.3">
                  <p:embed/>
                  <p:pic>
                    <p:nvPicPr>
                      <p:cNvPr id="0" name="图片 3136"/>
                      <p:cNvPicPr/>
                      <p:nvPr/>
                    </p:nvPicPr>
                    <p:blipFill>
                      <a:blip r:embed="rId12"/>
                      <a:stretch>
                        <a:fillRect/>
                      </a:stretch>
                    </p:blipFill>
                    <p:spPr>
                      <a:xfrm>
                        <a:off x="2076450" y="3195638"/>
                        <a:ext cx="869950" cy="469900"/>
                      </a:xfrm>
                      <a:prstGeom prst="rect">
                        <a:avLst/>
                      </a:prstGeom>
                      <a:noFill/>
                      <a:ln w="38100">
                        <a:noFill/>
                        <a:miter/>
                      </a:ln>
                    </p:spPr>
                  </p:pic>
                </p:oleObj>
              </mc:Fallback>
            </mc:AlternateContent>
          </a:graphicData>
        </a:graphic>
      </p:graphicFrame>
      <p:grpSp>
        <p:nvGrpSpPr>
          <p:cNvPr id="4" name="Group 16"/>
          <p:cNvGrpSpPr/>
          <p:nvPr/>
        </p:nvGrpSpPr>
        <p:grpSpPr>
          <a:xfrm>
            <a:off x="2990850" y="2168525"/>
            <a:ext cx="2286000" cy="2209800"/>
            <a:chOff x="1824" y="1584"/>
            <a:chExt cx="1440" cy="1392"/>
          </a:xfrm>
        </p:grpSpPr>
        <p:graphicFrame>
          <p:nvGraphicFramePr>
            <p:cNvPr id="29712" name="Object 17"/>
            <p:cNvGraphicFramePr>
              <a:graphicFrameLocks noChangeAspect="1"/>
            </p:cNvGraphicFramePr>
            <p:nvPr/>
          </p:nvGraphicFramePr>
          <p:xfrm>
            <a:off x="1878" y="1620"/>
            <a:ext cx="1341" cy="1349"/>
          </p:xfrm>
          <a:graphic>
            <a:graphicData uri="http://schemas.openxmlformats.org/presentationml/2006/ole">
              <mc:AlternateContent xmlns:mc="http://schemas.openxmlformats.org/markup-compatibility/2006">
                <mc:Choice xmlns:v="urn:schemas-microsoft-com:vml" Requires="v">
                  <p:oleObj r:id="rId13" imgW="1409700" imgH="1397000" progId="Equation.3">
                    <p:embed/>
                  </p:oleObj>
                </mc:Choice>
                <mc:Fallback>
                  <p:oleObj r:id="rId13" imgW="1409700" imgH="1397000" progId="Equation.3">
                    <p:embed/>
                    <p:pic>
                      <p:nvPicPr>
                        <p:cNvPr id="0" name="图片 3137"/>
                        <p:cNvPicPr/>
                        <p:nvPr/>
                      </p:nvPicPr>
                      <p:blipFill>
                        <a:blip r:embed="rId14"/>
                        <a:stretch>
                          <a:fillRect/>
                        </a:stretch>
                      </p:blipFill>
                      <p:spPr>
                        <a:xfrm>
                          <a:off x="1878" y="1620"/>
                          <a:ext cx="1341" cy="1349"/>
                        </a:xfrm>
                        <a:prstGeom prst="rect">
                          <a:avLst/>
                        </a:prstGeom>
                        <a:noFill/>
                        <a:ln w="38100">
                          <a:noFill/>
                          <a:miter/>
                        </a:ln>
                      </p:spPr>
                    </p:pic>
                  </p:oleObj>
                </mc:Fallback>
              </mc:AlternateContent>
            </a:graphicData>
          </a:graphic>
        </p:graphicFrame>
        <p:sp>
          <p:nvSpPr>
            <p:cNvPr id="29713" name="Line 18"/>
            <p:cNvSpPr/>
            <p:nvPr/>
          </p:nvSpPr>
          <p:spPr>
            <a:xfrm>
              <a:off x="2064" y="1872"/>
              <a:ext cx="192" cy="144"/>
            </a:xfrm>
            <a:prstGeom prst="line">
              <a:avLst/>
            </a:prstGeom>
            <a:ln w="38100" cap="flat" cmpd="sng">
              <a:solidFill>
                <a:schemeClr val="tx1"/>
              </a:solidFill>
              <a:prstDash val="sysDot"/>
              <a:round/>
              <a:headEnd type="none" w="med" len="med"/>
              <a:tailEnd type="none" w="med" len="med"/>
            </a:ln>
          </p:spPr>
        </p:sp>
        <p:sp>
          <p:nvSpPr>
            <p:cNvPr id="29714" name="Line 19"/>
            <p:cNvSpPr/>
            <p:nvPr/>
          </p:nvSpPr>
          <p:spPr>
            <a:xfrm>
              <a:off x="2784" y="2448"/>
              <a:ext cx="192" cy="144"/>
            </a:xfrm>
            <a:prstGeom prst="line">
              <a:avLst/>
            </a:prstGeom>
            <a:ln w="38100" cap="flat" cmpd="sng">
              <a:solidFill>
                <a:schemeClr val="tx1"/>
              </a:solidFill>
              <a:prstDash val="sysDot"/>
              <a:round/>
              <a:headEnd type="none" w="med" len="med"/>
              <a:tailEnd type="none" w="med" len="med"/>
            </a:ln>
          </p:spPr>
        </p:sp>
        <p:sp>
          <p:nvSpPr>
            <p:cNvPr id="29715" name="Oval 20"/>
            <p:cNvSpPr/>
            <p:nvPr/>
          </p:nvSpPr>
          <p:spPr>
            <a:xfrm>
              <a:off x="1920" y="2064"/>
              <a:ext cx="192" cy="768"/>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16" name="Oval 21"/>
            <p:cNvSpPr/>
            <p:nvPr/>
          </p:nvSpPr>
          <p:spPr>
            <a:xfrm>
              <a:off x="2784" y="2640"/>
              <a:ext cx="144" cy="240"/>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17" name="Oval 22"/>
            <p:cNvSpPr/>
            <p:nvPr/>
          </p:nvSpPr>
          <p:spPr>
            <a:xfrm>
              <a:off x="2592" y="1680"/>
              <a:ext cx="480" cy="624"/>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18" name="AutoShape 23"/>
            <p:cNvSpPr/>
            <p:nvPr/>
          </p:nvSpPr>
          <p:spPr>
            <a:xfrm>
              <a:off x="1824" y="1584"/>
              <a:ext cx="1440" cy="1392"/>
            </a:xfrm>
            <a:prstGeom prst="bracketPair">
              <a:avLst>
                <a:gd name="adj" fmla="val 7500"/>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graphicFrame>
        <p:nvGraphicFramePr>
          <p:cNvPr id="732184" name="Object 24"/>
          <p:cNvGraphicFramePr>
            <a:graphicFrameLocks noChangeAspect="1"/>
          </p:cNvGraphicFramePr>
          <p:nvPr/>
        </p:nvGraphicFramePr>
        <p:xfrm>
          <a:off x="5657850" y="3271838"/>
          <a:ext cx="1647825" cy="427037"/>
        </p:xfrm>
        <a:graphic>
          <a:graphicData uri="http://schemas.openxmlformats.org/presentationml/2006/ole">
            <mc:AlternateContent xmlns:mc="http://schemas.openxmlformats.org/markup-compatibility/2006">
              <mc:Choice xmlns:v="urn:schemas-microsoft-com:vml" Requires="v">
                <p:oleObj r:id="rId15" imgW="1028065" imgH="241300" progId="Equation.3">
                  <p:embed/>
                </p:oleObj>
              </mc:Choice>
              <mc:Fallback>
                <p:oleObj r:id="rId15" imgW="1028065" imgH="241300" progId="Equation.3">
                  <p:embed/>
                  <p:pic>
                    <p:nvPicPr>
                      <p:cNvPr id="0" name="图片 3133"/>
                      <p:cNvPicPr/>
                      <p:nvPr/>
                    </p:nvPicPr>
                    <p:blipFill>
                      <a:blip r:embed="rId16"/>
                      <a:stretch>
                        <a:fillRect/>
                      </a:stretch>
                    </p:blipFill>
                    <p:spPr>
                      <a:xfrm>
                        <a:off x="5657850" y="3271838"/>
                        <a:ext cx="1647825" cy="427037"/>
                      </a:xfrm>
                      <a:prstGeom prst="rect">
                        <a:avLst/>
                      </a:prstGeom>
                      <a:noFill/>
                      <a:ln w="38100">
                        <a:noFill/>
                        <a:miter/>
                      </a:ln>
                    </p:spPr>
                  </p:pic>
                </p:oleObj>
              </mc:Fallback>
            </mc:AlternateContent>
          </a:graphicData>
        </a:graphic>
      </p:graphicFrame>
      <p:grpSp>
        <p:nvGrpSpPr>
          <p:cNvPr id="5" name="Group 25"/>
          <p:cNvGrpSpPr/>
          <p:nvPr/>
        </p:nvGrpSpPr>
        <p:grpSpPr>
          <a:xfrm>
            <a:off x="7400925" y="2798763"/>
            <a:ext cx="2362200" cy="1282700"/>
            <a:chOff x="3696" y="432"/>
            <a:chExt cx="1488" cy="808"/>
          </a:xfrm>
        </p:grpSpPr>
        <p:grpSp>
          <p:nvGrpSpPr>
            <p:cNvPr id="29721" name="Group 26"/>
            <p:cNvGrpSpPr/>
            <p:nvPr/>
          </p:nvGrpSpPr>
          <p:grpSpPr>
            <a:xfrm>
              <a:off x="3696" y="432"/>
              <a:ext cx="816" cy="808"/>
              <a:chOff x="3600" y="480"/>
              <a:chExt cx="816" cy="808"/>
            </a:xfrm>
          </p:grpSpPr>
          <p:graphicFrame>
            <p:nvGraphicFramePr>
              <p:cNvPr id="29722" name="Object 27"/>
              <p:cNvGraphicFramePr>
                <a:graphicFrameLocks noChangeAspect="1"/>
              </p:cNvGraphicFramePr>
              <p:nvPr/>
            </p:nvGraphicFramePr>
            <p:xfrm>
              <a:off x="3600" y="480"/>
              <a:ext cx="812" cy="808"/>
            </p:xfrm>
            <a:graphic>
              <a:graphicData uri="http://schemas.openxmlformats.org/presentationml/2006/ole">
                <mc:AlternateContent xmlns:mc="http://schemas.openxmlformats.org/markup-compatibility/2006">
                  <mc:Choice xmlns:v="urn:schemas-microsoft-com:vml" Requires="v">
                    <p:oleObj r:id="rId17" imgW="749300" imgH="889000" progId="Equation.3">
                      <p:embed/>
                    </p:oleObj>
                  </mc:Choice>
                  <mc:Fallback>
                    <p:oleObj r:id="rId17" imgW="749300" imgH="889000" progId="Equation.3">
                      <p:embed/>
                      <p:pic>
                        <p:nvPicPr>
                          <p:cNvPr id="0" name="图片 3135"/>
                          <p:cNvPicPr/>
                          <p:nvPr/>
                        </p:nvPicPr>
                        <p:blipFill>
                          <a:blip r:embed="rId18"/>
                          <a:stretch>
                            <a:fillRect/>
                          </a:stretch>
                        </p:blipFill>
                        <p:spPr>
                          <a:xfrm>
                            <a:off x="3600" y="480"/>
                            <a:ext cx="812" cy="808"/>
                          </a:xfrm>
                          <a:prstGeom prst="rect">
                            <a:avLst/>
                          </a:prstGeom>
                          <a:noFill/>
                          <a:ln w="38100">
                            <a:noFill/>
                            <a:miter/>
                          </a:ln>
                        </p:spPr>
                      </p:pic>
                    </p:oleObj>
                  </mc:Fallback>
                </mc:AlternateContent>
              </a:graphicData>
            </a:graphic>
          </p:graphicFrame>
          <p:sp>
            <p:nvSpPr>
              <p:cNvPr id="29723" name="Line 28"/>
              <p:cNvSpPr/>
              <p:nvPr/>
            </p:nvSpPr>
            <p:spPr>
              <a:xfrm>
                <a:off x="4080" y="912"/>
                <a:ext cx="144" cy="144"/>
              </a:xfrm>
              <a:prstGeom prst="line">
                <a:avLst/>
              </a:prstGeom>
              <a:ln w="38100" cap="flat" cmpd="sng">
                <a:solidFill>
                  <a:schemeClr val="tx1"/>
                </a:solidFill>
                <a:prstDash val="sysDot"/>
                <a:round/>
                <a:headEnd type="none" w="med" len="med"/>
                <a:tailEnd type="none" w="med" len="med"/>
              </a:ln>
            </p:spPr>
          </p:sp>
          <p:graphicFrame>
            <p:nvGraphicFramePr>
              <p:cNvPr id="29724" name="Object 29"/>
              <p:cNvGraphicFramePr>
                <a:graphicFrameLocks noChangeAspect="1"/>
              </p:cNvGraphicFramePr>
              <p:nvPr/>
            </p:nvGraphicFramePr>
            <p:xfrm>
              <a:off x="3648" y="864"/>
              <a:ext cx="376" cy="325"/>
            </p:xfrm>
            <a:graphic>
              <a:graphicData uri="http://schemas.openxmlformats.org/presentationml/2006/ole">
                <mc:AlternateContent xmlns:mc="http://schemas.openxmlformats.org/markup-compatibility/2006">
                  <mc:Choice xmlns:v="urn:schemas-microsoft-com:vml" Requires="v">
                    <p:oleObj r:id="rId19" imgW="279400" imgH="241300" progId="Equation.3">
                      <p:embed/>
                    </p:oleObj>
                  </mc:Choice>
                  <mc:Fallback>
                    <p:oleObj r:id="rId19" imgW="279400" imgH="241300" progId="Equation.3">
                      <p:embed/>
                      <p:pic>
                        <p:nvPicPr>
                          <p:cNvPr id="0" name="图片 3131"/>
                          <p:cNvPicPr/>
                          <p:nvPr/>
                        </p:nvPicPr>
                        <p:blipFill>
                          <a:blip r:embed="rId20"/>
                          <a:stretch>
                            <a:fillRect/>
                          </a:stretch>
                        </p:blipFill>
                        <p:spPr>
                          <a:xfrm>
                            <a:off x="3648" y="864"/>
                            <a:ext cx="376" cy="325"/>
                          </a:xfrm>
                          <a:prstGeom prst="rect">
                            <a:avLst/>
                          </a:prstGeom>
                          <a:noFill/>
                          <a:ln w="38100">
                            <a:noFill/>
                            <a:miter/>
                          </a:ln>
                        </p:spPr>
                      </p:pic>
                    </p:oleObj>
                  </mc:Fallback>
                </mc:AlternateContent>
              </a:graphicData>
            </a:graphic>
          </p:graphicFrame>
          <p:sp>
            <p:nvSpPr>
              <p:cNvPr id="29725" name="Oval 30"/>
              <p:cNvSpPr/>
              <p:nvPr/>
            </p:nvSpPr>
            <p:spPr>
              <a:xfrm>
                <a:off x="4080" y="528"/>
                <a:ext cx="288" cy="384"/>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26" name="AutoShape 31"/>
              <p:cNvSpPr/>
              <p:nvPr/>
            </p:nvSpPr>
            <p:spPr>
              <a:xfrm>
                <a:off x="3600" y="480"/>
                <a:ext cx="816" cy="768"/>
              </a:xfrm>
              <a:prstGeom prst="bracketPair">
                <a:avLst>
                  <a:gd name="adj" fmla="val 7477"/>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grpSp>
          <p:nvGrpSpPr>
            <p:cNvPr id="29727" name="Group 32"/>
            <p:cNvGrpSpPr/>
            <p:nvPr/>
          </p:nvGrpSpPr>
          <p:grpSpPr>
            <a:xfrm>
              <a:off x="4560" y="624"/>
              <a:ext cx="432" cy="240"/>
              <a:chOff x="1488" y="2352"/>
              <a:chExt cx="432" cy="240"/>
            </a:xfrm>
          </p:grpSpPr>
          <p:sp>
            <p:nvSpPr>
              <p:cNvPr id="29728" name="Text Box 33"/>
              <p:cNvSpPr txBox="1"/>
              <p:nvPr/>
            </p:nvSpPr>
            <p:spPr>
              <a:xfrm>
                <a:off x="1488" y="2352"/>
                <a:ext cx="432" cy="212"/>
              </a:xfrm>
              <a:prstGeom prst="rect">
                <a:avLst/>
              </a:prstGeom>
              <a:noFill/>
              <a:ln w="9525">
                <a:noFill/>
              </a:ln>
            </p:spPr>
            <p:txBody>
              <a:bodyPr anchor="t" anchorCtr="0">
                <a:spAutoFit/>
              </a:bodyPr>
              <a:lstStyle/>
              <a:p>
                <a:pPr algn="ctr">
                  <a:spcBef>
                    <a:spcPct val="50000"/>
                  </a:spcBef>
                  <a:buClrTx/>
                  <a:buFontTx/>
                </a:pPr>
                <a:r>
                  <a:rPr lang="zh-CN" altLang="en-US" sz="1600" b="1" dirty="0">
                    <a:latin typeface="Times New Roman" panose="02020603050405020304" pitchFamily="18" charset="0"/>
                    <a:ea typeface="楷体_GB2312" pitchFamily="49" charset="-122"/>
                  </a:rPr>
                  <a:t>记为</a:t>
                </a:r>
              </a:p>
            </p:txBody>
          </p:sp>
          <p:sp>
            <p:nvSpPr>
              <p:cNvPr id="29729" name="Line 34"/>
              <p:cNvSpPr/>
              <p:nvPr/>
            </p:nvSpPr>
            <p:spPr>
              <a:xfrm>
                <a:off x="1536" y="2544"/>
                <a:ext cx="288" cy="0"/>
              </a:xfrm>
              <a:prstGeom prst="line">
                <a:avLst/>
              </a:prstGeom>
              <a:ln w="19050" cap="flat" cmpd="sng">
                <a:solidFill>
                  <a:schemeClr val="tx1"/>
                </a:solidFill>
                <a:prstDash val="solid"/>
                <a:round/>
                <a:headEnd type="none" w="med" len="med"/>
                <a:tailEnd type="none" w="med" len="med"/>
              </a:ln>
            </p:spPr>
          </p:sp>
          <p:sp>
            <p:nvSpPr>
              <p:cNvPr id="29730" name="Line 35"/>
              <p:cNvSpPr/>
              <p:nvPr/>
            </p:nvSpPr>
            <p:spPr>
              <a:xfrm>
                <a:off x="1536" y="2592"/>
                <a:ext cx="288" cy="0"/>
              </a:xfrm>
              <a:prstGeom prst="line">
                <a:avLst/>
              </a:prstGeom>
              <a:ln w="19050" cap="flat" cmpd="sng">
                <a:solidFill>
                  <a:schemeClr val="tx1"/>
                </a:solidFill>
                <a:prstDash val="solid"/>
                <a:round/>
                <a:headEnd type="none" w="med" len="med"/>
                <a:tailEnd type="none" w="med" len="med"/>
              </a:ln>
            </p:spPr>
          </p:sp>
        </p:grpSp>
        <p:sp>
          <p:nvSpPr>
            <p:cNvPr id="29731" name="Text Box 36"/>
            <p:cNvSpPr txBox="1"/>
            <p:nvPr/>
          </p:nvSpPr>
          <p:spPr>
            <a:xfrm>
              <a:off x="4896" y="672"/>
              <a:ext cx="288" cy="329"/>
            </a:xfrm>
            <a:prstGeom prst="rect">
              <a:avLst/>
            </a:prstGeom>
            <a:noFill/>
            <a:ln w="9525">
              <a:noFill/>
            </a:ln>
          </p:spPr>
          <p:txBody>
            <a:bodyPr anchor="t" anchorCtr="0">
              <a:spAutoFit/>
            </a:bodyPr>
            <a:lstStyle/>
            <a:p>
              <a:pPr algn="ctr">
                <a:spcBef>
                  <a:spcPct val="50000"/>
                </a:spcBef>
                <a:buClrTx/>
                <a:buFontTx/>
              </a:pPr>
              <a:r>
                <a:rPr lang="en-US" altLang="zh-CN" sz="2800" b="1" i="1" dirty="0">
                  <a:latin typeface="Times New Roman" panose="02020603050405020304" pitchFamily="18" charset="0"/>
                  <a:ea typeface="微软雅黑" panose="020B0503020204020204" charset="-122"/>
                </a:rPr>
                <a:t>L</a:t>
              </a:r>
            </a:p>
          </p:txBody>
        </p:sp>
      </p:grpSp>
      <p:grpSp>
        <p:nvGrpSpPr>
          <p:cNvPr id="8" name="Group 37"/>
          <p:cNvGrpSpPr/>
          <p:nvPr/>
        </p:nvGrpSpPr>
        <p:grpSpPr>
          <a:xfrm>
            <a:off x="2057400" y="4614863"/>
            <a:ext cx="3276600" cy="1828800"/>
            <a:chOff x="336" y="1776"/>
            <a:chExt cx="2064" cy="1152"/>
          </a:xfrm>
        </p:grpSpPr>
        <p:sp>
          <p:nvSpPr>
            <p:cNvPr id="29733" name="Text Box 38"/>
            <p:cNvSpPr txBox="1"/>
            <p:nvPr/>
          </p:nvSpPr>
          <p:spPr>
            <a:xfrm>
              <a:off x="336" y="2160"/>
              <a:ext cx="768" cy="329"/>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记</a:t>
              </a:r>
              <a:r>
                <a:rPr lang="zh-CN" altLang="en-US" sz="2400" b="1" dirty="0">
                  <a:latin typeface="Times New Roman" panose="02020603050405020304" pitchFamily="18" charset="0"/>
                  <a:ea typeface="微软雅黑" panose="020B0503020204020204" charset="-122"/>
                </a:rPr>
                <a:t> </a:t>
              </a:r>
              <a:r>
                <a:rPr lang="en-US" altLang="zh-CN" sz="2800" b="1" i="1" dirty="0">
                  <a:latin typeface="Times New Roman" panose="02020603050405020304" pitchFamily="18" charset="0"/>
                  <a:ea typeface="微软雅黑" panose="020B0503020204020204" charset="-122"/>
                </a:rPr>
                <a:t>U</a:t>
              </a:r>
              <a:r>
                <a:rPr lang="en-US" altLang="zh-CN" sz="2400" b="1" dirty="0">
                  <a:latin typeface="Times New Roman" panose="02020603050405020304" pitchFamily="18" charset="0"/>
                  <a:ea typeface="微软雅黑" panose="020B0503020204020204" charset="-122"/>
                </a:rPr>
                <a:t> =</a:t>
              </a:r>
            </a:p>
          </p:txBody>
        </p:sp>
        <p:grpSp>
          <p:nvGrpSpPr>
            <p:cNvPr id="29734" name="Group 39"/>
            <p:cNvGrpSpPr/>
            <p:nvPr/>
          </p:nvGrpSpPr>
          <p:grpSpPr>
            <a:xfrm>
              <a:off x="1008" y="1776"/>
              <a:ext cx="1392" cy="1152"/>
              <a:chOff x="1824" y="2688"/>
              <a:chExt cx="1392" cy="1152"/>
            </a:xfrm>
          </p:grpSpPr>
          <p:graphicFrame>
            <p:nvGraphicFramePr>
              <p:cNvPr id="29735" name="Object 40"/>
              <p:cNvGraphicFramePr>
                <a:graphicFrameLocks noChangeAspect="1"/>
              </p:cNvGraphicFramePr>
              <p:nvPr/>
            </p:nvGraphicFramePr>
            <p:xfrm>
              <a:off x="1872" y="2688"/>
              <a:ext cx="1317" cy="1121"/>
            </p:xfrm>
            <a:graphic>
              <a:graphicData uri="http://schemas.openxmlformats.org/presentationml/2006/ole">
                <mc:AlternateContent xmlns:mc="http://schemas.openxmlformats.org/markup-compatibility/2006">
                  <mc:Choice xmlns:v="urn:schemas-microsoft-com:vml" Requires="v">
                    <p:oleObj r:id="rId21" imgW="1244600" imgH="939800" progId="Equation.DSMT4">
                      <p:embed/>
                    </p:oleObj>
                  </mc:Choice>
                  <mc:Fallback>
                    <p:oleObj r:id="rId21" imgW="1244600" imgH="939800" progId="Equation.DSMT4">
                      <p:embed/>
                      <p:pic>
                        <p:nvPicPr>
                          <p:cNvPr id="0" name="图片 3132"/>
                          <p:cNvPicPr/>
                          <p:nvPr/>
                        </p:nvPicPr>
                        <p:blipFill>
                          <a:blip r:embed="rId22"/>
                          <a:stretch>
                            <a:fillRect/>
                          </a:stretch>
                        </p:blipFill>
                        <p:spPr>
                          <a:xfrm>
                            <a:off x="1872" y="2688"/>
                            <a:ext cx="1317" cy="1121"/>
                          </a:xfrm>
                          <a:prstGeom prst="rect">
                            <a:avLst/>
                          </a:prstGeom>
                          <a:noFill/>
                          <a:ln w="38100">
                            <a:noFill/>
                            <a:miter/>
                          </a:ln>
                        </p:spPr>
                      </p:pic>
                    </p:oleObj>
                  </mc:Fallback>
                </mc:AlternateContent>
              </a:graphicData>
            </a:graphic>
          </p:graphicFrame>
          <p:sp>
            <p:nvSpPr>
              <p:cNvPr id="29736" name="Oval 41"/>
              <p:cNvSpPr/>
              <p:nvPr/>
            </p:nvSpPr>
            <p:spPr>
              <a:xfrm>
                <a:off x="1968" y="3264"/>
                <a:ext cx="528" cy="528"/>
              </a:xfrm>
              <a:prstGeom prst="ellipse">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9737" name="AutoShape 42"/>
              <p:cNvSpPr/>
              <p:nvPr/>
            </p:nvSpPr>
            <p:spPr>
              <a:xfrm>
                <a:off x="1824" y="2688"/>
                <a:ext cx="1392" cy="1152"/>
              </a:xfrm>
              <a:prstGeom prst="bracketPair">
                <a:avLst>
                  <a:gd name="adj" fmla="val 7727"/>
                </a:avLst>
              </a:prstGeom>
              <a:noFill/>
              <a:ln w="25400"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grpSp>
      <p:graphicFrame>
        <p:nvGraphicFramePr>
          <p:cNvPr id="732203" name="Object 43"/>
          <p:cNvGraphicFramePr>
            <a:graphicFrameLocks noChangeAspect="1"/>
          </p:cNvGraphicFramePr>
          <p:nvPr/>
        </p:nvGraphicFramePr>
        <p:xfrm>
          <a:off x="5375275" y="5273675"/>
          <a:ext cx="2286000" cy="596900"/>
        </p:xfrm>
        <a:graphic>
          <a:graphicData uri="http://schemas.openxmlformats.org/presentationml/2006/ole">
            <mc:AlternateContent xmlns:mc="http://schemas.openxmlformats.org/markup-compatibility/2006">
              <mc:Choice xmlns:v="urn:schemas-microsoft-com:vml" Requires="v">
                <p:oleObj r:id="rId23" imgW="837565" imgH="203200" progId="Equation.3">
                  <p:embed/>
                </p:oleObj>
              </mc:Choice>
              <mc:Fallback>
                <p:oleObj r:id="rId23" imgW="837565" imgH="203200" progId="Equation.3">
                  <p:embed/>
                  <p:pic>
                    <p:nvPicPr>
                      <p:cNvPr id="0" name="图片 3134"/>
                      <p:cNvPicPr/>
                      <p:nvPr/>
                    </p:nvPicPr>
                    <p:blipFill>
                      <a:blip r:embed="rId24"/>
                      <a:stretch>
                        <a:fillRect/>
                      </a:stretch>
                    </p:blipFill>
                    <p:spPr>
                      <a:xfrm>
                        <a:off x="5375275" y="5273675"/>
                        <a:ext cx="2286000" cy="596900"/>
                      </a:xfrm>
                      <a:prstGeom prst="rect">
                        <a:avLst/>
                      </a:prstGeom>
                      <a:noFill/>
                      <a:ln w="38100">
                        <a:noFill/>
                        <a:miter/>
                      </a:ln>
                    </p:spPr>
                  </p:pic>
                </p:oleObj>
              </mc:Fallback>
            </mc:AlternateContent>
          </a:graphicData>
        </a:graphic>
      </p:graphicFrame>
      <p:sp>
        <p:nvSpPr>
          <p:cNvPr id="732204" name="AutoShape 44"/>
          <p:cNvSpPr/>
          <p:nvPr/>
        </p:nvSpPr>
        <p:spPr>
          <a:xfrm>
            <a:off x="7310438" y="4689475"/>
            <a:ext cx="2836862" cy="765175"/>
          </a:xfrm>
          <a:prstGeom prst="wedgeEllipseCallout">
            <a:avLst>
              <a:gd name="adj1" fmla="val -25657"/>
              <a:gd name="adj2" fmla="val -159542"/>
            </a:avLst>
          </a:prstGeom>
          <a:solidFill>
            <a:srgbClr val="00FFFF">
              <a:alpha val="20000"/>
            </a:srgbClr>
          </a:solidFill>
          <a:ln w="9525" cap="flat" cmpd="sng">
            <a:solidFill>
              <a:schemeClr val="tx1"/>
            </a:solidFill>
            <a:prstDash val="solid"/>
            <a:miter/>
            <a:headEnd type="none" w="med" len="med"/>
            <a:tailEnd type="none" w="med" len="med"/>
          </a:ln>
        </p:spPr>
        <p:txBody>
          <a:bodyPr anchor="t" anchorCtr="0"/>
          <a:lstStyle/>
          <a:p>
            <a:pPr algn="ctr">
              <a:buClrTx/>
              <a:buFontTx/>
            </a:pPr>
            <a:r>
              <a:rPr lang="zh-CN" altLang="en-US" sz="2400" b="1" dirty="0">
                <a:solidFill>
                  <a:srgbClr val="FF6600"/>
                </a:solidFill>
                <a:latin typeface="Times New Roman" panose="02020603050405020304" pitchFamily="18" charset="0"/>
                <a:ea typeface="楷体_GB2312" pitchFamily="49" charset="-122"/>
              </a:rPr>
              <a:t>单位下三角阵</a:t>
            </a:r>
            <a:endParaRPr lang="zh-CN" altLang="en-US" sz="2000" b="1" dirty="0">
              <a:solidFill>
                <a:srgbClr val="FF6600"/>
              </a:solidFill>
              <a:latin typeface="Arial" panose="020B0604020202020204" pitchFamily="34" charset="0"/>
              <a:ea typeface="微软雅黑" panose="020B0503020204020204" charset="-122"/>
            </a:endParaRPr>
          </a:p>
        </p:txBody>
      </p:sp>
      <p:sp>
        <p:nvSpPr>
          <p:cNvPr id="45" name="日期占位符 44"/>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99A56A68-F157-4231-8082-5686882530F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9741" name="灯片编号占位符 45"/>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23</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32175"/>
                                        </p:tgtEl>
                                        <p:attrNameLst>
                                          <p:attrName>style.visibility</p:attrName>
                                        </p:attrNameLst>
                                      </p:cBhvr>
                                      <p:to>
                                        <p:strVal val="visible"/>
                                      </p:to>
                                    </p:set>
                                    <p:animEffect transition="in" filter="box(in)">
                                      <p:cBhvr>
                                        <p:cTn id="17" dur="500"/>
                                        <p:tgtEl>
                                          <p:spTgt spid="73217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2184"/>
                                        </p:tgtEl>
                                        <p:attrNameLst>
                                          <p:attrName>style.visibility</p:attrName>
                                        </p:attrNameLst>
                                      </p:cBhvr>
                                      <p:to>
                                        <p:strVal val="visible"/>
                                      </p:to>
                                    </p:set>
                                    <p:animEffect transition="in" filter="blinds(horizontal)">
                                      <p:cBhvr>
                                        <p:cTn id="27" dur="500"/>
                                        <p:tgtEl>
                                          <p:spTgt spid="732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subTnLst>
                                    <p:audio>
                                      <p:cMediaNode>
                                        <p:cTn display="0" masterRel="sameClick">
                                          <p:stCondLst>
                                            <p:cond evt="begin" delay="0">
                                              <p:tn val="30"/>
                                            </p:cond>
                                          </p:stCondLst>
                                          <p:endCondLst>
                                            <p:cond evt="onStopAudio" delay="0">
                                              <p:tgtEl>
                                                <p:sldTgt/>
                                              </p:tgtEl>
                                            </p:cond>
                                          </p:endCondLst>
                                        </p:cTn>
                                        <p:tgtEl>
                                          <p:sndTgt r:embed="rId4" name="cashreg.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732204"/>
                                        </p:tgtEl>
                                        <p:attrNameLst>
                                          <p:attrName>style.visibility</p:attrName>
                                        </p:attrNameLst>
                                      </p:cBhvr>
                                      <p:to>
                                        <p:strVal val="visible"/>
                                      </p:to>
                                    </p:set>
                                    <p:animEffect transition="in" filter="strips(downLeft)">
                                      <p:cBhvr>
                                        <p:cTn id="37" dur="500"/>
                                        <p:tgtEl>
                                          <p:spTgt spid="732204"/>
                                        </p:tgtEl>
                                      </p:cBhvr>
                                    </p:animEffect>
                                  </p:childTnLst>
                                  <p:subTnLst>
                                    <p:set>
                                      <p:cBhvr override="childStyle">
                                        <p:cTn dur="1" fill="hold" display="0" masterRel="nextClick" afterEffect="1"/>
                                        <p:tgtEl>
                                          <p:spTgt spid="732204"/>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5"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32203"/>
                                        </p:tgtEl>
                                        <p:attrNameLst>
                                          <p:attrName>style.visibility</p:attrName>
                                        </p:attrNameLst>
                                      </p:cBhvr>
                                      <p:to>
                                        <p:strVal val="visible"/>
                                      </p:to>
                                    </p:set>
                                    <p:animEffect transition="in" filter="wipe(left)">
                                      <p:cBhvr>
                                        <p:cTn id="47" dur="500"/>
                                        <p:tgtEl>
                                          <p:spTgt spid="732203"/>
                                        </p:tgtEl>
                                      </p:cBhvr>
                                    </p:animEffect>
                                  </p:childTnLst>
                                  <p:subTnLst>
                                    <p:audio>
                                      <p:cMediaNode>
                                        <p:cTn display="0" masterRel="sameClick">
                                          <p:stCondLst>
                                            <p:cond evt="begin" delay="0">
                                              <p:tn val="45"/>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0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p:nvPr/>
        </p:nvSpPr>
        <p:spPr>
          <a:xfrm>
            <a:off x="2000250" y="233522"/>
            <a:ext cx="8145463" cy="829945"/>
          </a:xfrm>
          <a:prstGeom prst="rect">
            <a:avLst/>
          </a:prstGeom>
          <a:noFill/>
          <a:ln w="9525">
            <a:noFill/>
          </a:ln>
        </p:spPr>
        <p:txBody>
          <a:bodyPr anchor="ctr" anchorCtr="0">
            <a:spAutoFit/>
          </a:bodyPr>
          <a:lstStyle/>
          <a:p>
            <a:pPr>
              <a:buClrTx/>
              <a:buFontTx/>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由上述讨论可知，高斯消去法实质上产生了一个将系数</a:t>
            </a:r>
          </a:p>
          <a:p>
            <a:pPr>
              <a:buClrTx/>
              <a:buFontTx/>
            </a:pPr>
            <a:r>
              <a:rPr lang="zh-CN" altLang="en-US" sz="2400" b="1" dirty="0">
                <a:latin typeface="Times New Roman" panose="02020603050405020304" pitchFamily="18" charset="0"/>
                <a:ea typeface="楷体_GB2312" pitchFamily="49" charset="-122"/>
              </a:rPr>
              <a:t>矩阵</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分解为单位下三角</a:t>
            </a:r>
            <a:r>
              <a:rPr lang="zh-CN" altLang="en-US" sz="2400" b="1" dirty="0">
                <a:latin typeface="楷体_GB2312" pitchFamily="49" charset="-122"/>
                <a:ea typeface="楷体_GB2312" pitchFamily="49" charset="-122"/>
              </a:rPr>
              <a:t>阵与上三角阵相乘的因式分解。</a:t>
            </a:r>
          </a:p>
        </p:txBody>
      </p:sp>
      <p:sp>
        <p:nvSpPr>
          <p:cNvPr id="733188" name="Text Box 4"/>
          <p:cNvSpPr txBox="1"/>
          <p:nvPr/>
        </p:nvSpPr>
        <p:spPr>
          <a:xfrm>
            <a:off x="2017713" y="1179513"/>
            <a:ext cx="8056562" cy="829945"/>
          </a:xfrm>
          <a:prstGeom prst="rect">
            <a:avLst/>
          </a:prstGeom>
          <a:noFill/>
          <a:ln w="9525">
            <a:noFill/>
          </a:ln>
        </p:spPr>
        <p:txBody>
          <a:bodyPr anchor="t" anchorCtr="0">
            <a:spAutoFit/>
          </a:bodyPr>
          <a:lstStyle/>
          <a:p>
            <a:pPr>
              <a:buClrTx/>
              <a:buFontTx/>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若</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的所有顺序主子式 均不为</a:t>
            </a:r>
            <a:r>
              <a:rPr lang="en-US" altLang="zh-CN" sz="2400" b="1"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，则 </a:t>
            </a:r>
            <a:r>
              <a:rPr lang="en-US" altLang="zh-CN" sz="2400" b="1" i="1" dirty="0">
                <a:latin typeface="Times New Roman" panose="02020603050405020304" pitchFamily="18" charset="0"/>
                <a:ea typeface="微软雅黑" panose="020B0503020204020204" charset="-122"/>
              </a:rPr>
              <a:t>A</a:t>
            </a:r>
            <a:r>
              <a:rPr lang="en-US" altLang="zh-CN" sz="2400" b="1" dirty="0">
                <a:latin typeface="Times New Roman" panose="02020603050405020304" pitchFamily="18" charset="0"/>
                <a:ea typeface="微软雅黑" panose="020B0503020204020204" charset="-122"/>
              </a:rPr>
              <a:t> </a:t>
            </a:r>
            <a:r>
              <a:rPr lang="zh-CN" altLang="en-US" sz="2400" b="1" dirty="0">
                <a:latin typeface="Times New Roman" panose="02020603050405020304" pitchFamily="18" charset="0"/>
                <a:ea typeface="楷体_GB2312" pitchFamily="49" charset="-122"/>
              </a:rPr>
              <a:t>的</a:t>
            </a:r>
            <a:r>
              <a:rPr lang="zh-CN" altLang="en-US" sz="2400" b="1" dirty="0">
                <a:latin typeface="Times New Roman" panose="02020603050405020304" pitchFamily="18" charset="0"/>
                <a:ea typeface="微软雅黑" panose="020B0503020204020204" charset="-122"/>
              </a:rPr>
              <a:t> </a:t>
            </a:r>
            <a:r>
              <a:rPr lang="en-US" altLang="zh-CN" sz="2400" b="1" i="1" dirty="0">
                <a:latin typeface="Times New Roman" panose="02020603050405020304" pitchFamily="18" charset="0"/>
                <a:ea typeface="微软雅黑" panose="020B0503020204020204" charset="-122"/>
              </a:rPr>
              <a:t>LU</a:t>
            </a:r>
            <a:r>
              <a:rPr lang="en-US" altLang="zh-CN" sz="2400" b="1" dirty="0">
                <a:latin typeface="Times New Roman" panose="02020603050405020304" pitchFamily="18" charset="0"/>
                <a:ea typeface="微软雅黑" panose="020B0503020204020204" charset="-122"/>
              </a:rPr>
              <a:t> </a:t>
            </a:r>
            <a:r>
              <a:rPr lang="zh-CN" altLang="en-US" sz="2400" b="1" dirty="0">
                <a:latin typeface="Times New Roman" panose="02020603050405020304" pitchFamily="18" charset="0"/>
                <a:ea typeface="楷体_GB2312" pitchFamily="49" charset="-122"/>
              </a:rPr>
              <a:t>分解唯一（其中 </a:t>
            </a:r>
            <a:r>
              <a:rPr lang="en-US" altLang="zh-CN" sz="2400" b="1" i="1" dirty="0">
                <a:latin typeface="Times New Roman" panose="02020603050405020304" pitchFamily="18" charset="0"/>
                <a:ea typeface="楷体_GB2312" pitchFamily="49" charset="-122"/>
              </a:rPr>
              <a:t>L</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为</a:t>
            </a:r>
            <a:r>
              <a:rPr lang="zh-CN" altLang="en-US" sz="2400" b="1" dirty="0">
                <a:solidFill>
                  <a:srgbClr val="FF0000"/>
                </a:solidFill>
                <a:latin typeface="Times New Roman" panose="02020603050405020304" pitchFamily="18" charset="0"/>
                <a:ea typeface="楷体_GB2312" pitchFamily="49" charset="-122"/>
              </a:rPr>
              <a:t>单位</a:t>
            </a:r>
            <a:r>
              <a:rPr lang="zh-CN" altLang="en-US" sz="2400" b="1" dirty="0">
                <a:latin typeface="Times New Roman" panose="02020603050405020304" pitchFamily="18" charset="0"/>
                <a:ea typeface="楷体_GB2312" pitchFamily="49" charset="-122"/>
              </a:rPr>
              <a:t>下三角阵）。</a:t>
            </a:r>
          </a:p>
        </p:txBody>
      </p:sp>
      <p:sp>
        <p:nvSpPr>
          <p:cNvPr id="733189" name="Rectangle 5"/>
          <p:cNvSpPr/>
          <p:nvPr/>
        </p:nvSpPr>
        <p:spPr>
          <a:xfrm>
            <a:off x="2360613" y="2157413"/>
            <a:ext cx="7110412" cy="460375"/>
          </a:xfrm>
          <a:prstGeom prst="rect">
            <a:avLst/>
          </a:prstGeom>
          <a:noFill/>
          <a:ln w="9525">
            <a:noFill/>
          </a:ln>
        </p:spPr>
        <p:txBody>
          <a:bodyPr anchor="ctr" anchorCtr="0">
            <a:spAutoFit/>
          </a:bodyPr>
          <a:lstStyle/>
          <a:p>
            <a:pPr algn="ctr">
              <a:buClrTx/>
              <a:buFontTx/>
            </a:pPr>
            <a:r>
              <a:rPr lang="zh-CN" altLang="en-US" sz="2400" b="1" dirty="0">
                <a:latin typeface="Times New Roman" panose="02020603050405020304" pitchFamily="18" charset="0"/>
                <a:ea typeface="楷体_GB2312" pitchFamily="49" charset="-122"/>
              </a:rPr>
              <a:t>设有方程组</a:t>
            </a:r>
            <a:r>
              <a:rPr lang="en-US" altLang="zh-CN" sz="2400" b="1" i="1" dirty="0">
                <a:latin typeface="Times New Roman" panose="02020603050405020304" pitchFamily="18" charset="0"/>
                <a:ea typeface="楷体_GB2312" pitchFamily="49" charset="-122"/>
              </a:rPr>
              <a:t>AX=b,</a:t>
            </a:r>
            <a:r>
              <a:rPr lang="zh-CN" altLang="en-US" sz="2400" b="1" dirty="0">
                <a:latin typeface="Times New Roman" panose="02020603050405020304" pitchFamily="18" charset="0"/>
                <a:ea typeface="楷体_GB2312" pitchFamily="49" charset="-122"/>
              </a:rPr>
              <a:t>并设</a:t>
            </a:r>
            <a:r>
              <a:rPr lang="en-US" altLang="zh-CN" sz="2400" b="1" i="1" dirty="0">
                <a:latin typeface="Times New Roman" panose="02020603050405020304" pitchFamily="18" charset="0"/>
                <a:ea typeface="楷体_GB2312" pitchFamily="49" charset="-122"/>
              </a:rPr>
              <a:t>A=LU</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于是  </a:t>
            </a:r>
            <a:r>
              <a:rPr lang="en-US" altLang="zh-CN" sz="2400" b="1" i="1" dirty="0">
                <a:latin typeface="Times New Roman" panose="02020603050405020304" pitchFamily="18" charset="0"/>
                <a:ea typeface="楷体_GB2312" pitchFamily="49" charset="-122"/>
              </a:rPr>
              <a:t>AX=LUX=b</a:t>
            </a:r>
            <a:endParaRPr lang="en-US" altLang="zh-CN" sz="2400" b="1" dirty="0">
              <a:latin typeface="Times New Roman" panose="02020603050405020304" pitchFamily="18" charset="0"/>
              <a:ea typeface="楷体_GB2312" pitchFamily="49" charset="-122"/>
            </a:endParaRPr>
          </a:p>
        </p:txBody>
      </p:sp>
      <p:sp>
        <p:nvSpPr>
          <p:cNvPr id="733190" name="Rectangle 6"/>
          <p:cNvSpPr/>
          <p:nvPr/>
        </p:nvSpPr>
        <p:spPr>
          <a:xfrm>
            <a:off x="2765425" y="2746376"/>
            <a:ext cx="5219700" cy="460375"/>
          </a:xfrm>
          <a:prstGeom prst="rect">
            <a:avLst/>
          </a:prstGeom>
          <a:noFill/>
          <a:ln w="9525">
            <a:noFill/>
          </a:ln>
        </p:spPr>
        <p:txBody>
          <a:bodyPr anchor="ctr" anchorCtr="0">
            <a:spAutoFit/>
          </a:bodyPr>
          <a:lstStyle/>
          <a:p>
            <a:pPr algn="ctr">
              <a:buClrTx/>
              <a:buFontTx/>
            </a:pPr>
            <a:r>
              <a:rPr lang="zh-CN" altLang="en-US" sz="2400" b="1" dirty="0">
                <a:latin typeface="Times New Roman" panose="02020603050405020304" pitchFamily="18" charset="0"/>
                <a:ea typeface="楷体_GB2312" pitchFamily="49" charset="-122"/>
              </a:rPr>
              <a:t>令</a:t>
            </a:r>
            <a:r>
              <a:rPr lang="en-US" altLang="zh-CN" sz="2400" b="1" i="1" dirty="0">
                <a:latin typeface="Times New Roman" panose="02020603050405020304" pitchFamily="18" charset="0"/>
                <a:ea typeface="楷体_GB2312" pitchFamily="49" charset="-122"/>
              </a:rPr>
              <a:t>UX=Y,</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则  </a:t>
            </a:r>
            <a:r>
              <a:rPr lang="en-US" altLang="zh-CN" sz="2400" b="1" i="1" dirty="0">
                <a:latin typeface="Times New Roman" panose="02020603050405020304" pitchFamily="18" charset="0"/>
                <a:ea typeface="楷体_GB2312" pitchFamily="49" charset="-122"/>
              </a:rPr>
              <a:t>LY=b.</a:t>
            </a:r>
          </a:p>
        </p:txBody>
      </p:sp>
      <p:sp>
        <p:nvSpPr>
          <p:cNvPr id="733191" name="Rectangle 7"/>
          <p:cNvSpPr/>
          <p:nvPr/>
        </p:nvSpPr>
        <p:spPr>
          <a:xfrm>
            <a:off x="1874838" y="3311526"/>
            <a:ext cx="8577262" cy="460375"/>
          </a:xfrm>
          <a:prstGeom prst="rect">
            <a:avLst/>
          </a:prstGeom>
          <a:noFill/>
          <a:ln w="9525">
            <a:noFill/>
          </a:ln>
        </p:spPr>
        <p:txBody>
          <a:bodyPr anchor="ctr" anchorCtr="0">
            <a:spAutoFit/>
          </a:bodyPr>
          <a:lstStyle/>
          <a:p>
            <a:pPr>
              <a:buClrTx/>
              <a:buFontTx/>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于是求解</a:t>
            </a:r>
            <a:r>
              <a:rPr lang="en-US" altLang="zh-CN" sz="2400" b="1" i="1" dirty="0">
                <a:latin typeface="Times New Roman" panose="02020603050405020304" pitchFamily="18" charset="0"/>
                <a:ea typeface="楷体_GB2312" pitchFamily="49" charset="-122"/>
              </a:rPr>
              <a:t>AX=b</a:t>
            </a:r>
            <a:r>
              <a:rPr lang="zh-CN" altLang="en-US" sz="2400" b="1" dirty="0">
                <a:latin typeface="Times New Roman" panose="02020603050405020304" pitchFamily="18" charset="0"/>
                <a:ea typeface="楷体_GB2312" pitchFamily="49" charset="-122"/>
              </a:rPr>
              <a:t>的</a:t>
            </a:r>
            <a:r>
              <a:rPr lang="zh-CN" altLang="en-US" sz="2400" b="1" dirty="0">
                <a:latin typeface="楷体_GB2312" pitchFamily="49" charset="-122"/>
                <a:ea typeface="楷体_GB2312" pitchFamily="49" charset="-122"/>
              </a:rPr>
              <a:t>问题等价于求解两个</a:t>
            </a:r>
            <a:r>
              <a:rPr lang="zh-CN" altLang="en-US" sz="2400" b="1" dirty="0">
                <a:latin typeface="Times New Roman" panose="02020603050405020304" pitchFamily="18" charset="0"/>
                <a:ea typeface="楷体_GB2312" pitchFamily="49" charset="-122"/>
              </a:rPr>
              <a:t>方程组</a:t>
            </a:r>
            <a:r>
              <a:rPr lang="en-US" altLang="zh-CN" sz="2400" b="1" i="1" dirty="0">
                <a:solidFill>
                  <a:srgbClr val="FF0000"/>
                </a:solidFill>
                <a:latin typeface="Times New Roman" panose="02020603050405020304" pitchFamily="18" charset="0"/>
                <a:ea typeface="楷体_GB2312" pitchFamily="49" charset="-122"/>
              </a:rPr>
              <a:t>UX=Y</a:t>
            </a:r>
            <a:r>
              <a:rPr lang="zh-CN" altLang="en-US" sz="2400" b="1" dirty="0">
                <a:latin typeface="Times New Roman" panose="02020603050405020304" pitchFamily="18" charset="0"/>
                <a:ea typeface="楷体_GB2312" pitchFamily="49" charset="-122"/>
              </a:rPr>
              <a:t>和</a:t>
            </a:r>
            <a:r>
              <a:rPr lang="en-US" altLang="zh-CN" sz="2400" b="1" i="1" dirty="0">
                <a:solidFill>
                  <a:srgbClr val="FF0000"/>
                </a:solidFill>
                <a:latin typeface="Times New Roman" panose="02020603050405020304" pitchFamily="18" charset="0"/>
                <a:ea typeface="楷体_GB2312" pitchFamily="49" charset="-122"/>
              </a:rPr>
              <a:t>LY=b</a:t>
            </a:r>
            <a:endParaRPr lang="en-US" altLang="zh-CN" sz="2400" b="1" dirty="0">
              <a:solidFill>
                <a:srgbClr val="FF0000"/>
              </a:solidFill>
              <a:latin typeface="Times New Roman" panose="02020603050405020304" pitchFamily="18" charset="0"/>
              <a:ea typeface="楷体_GB2312" pitchFamily="49" charset="-122"/>
            </a:endParaRPr>
          </a:p>
        </p:txBody>
      </p:sp>
      <p:graphicFrame>
        <p:nvGraphicFramePr>
          <p:cNvPr id="733192" name="Object 8"/>
          <p:cNvGraphicFramePr>
            <a:graphicFrameLocks noChangeAspect="1"/>
          </p:cNvGraphicFramePr>
          <p:nvPr/>
        </p:nvGraphicFramePr>
        <p:xfrm>
          <a:off x="4219575" y="4341813"/>
          <a:ext cx="3317875" cy="717550"/>
        </p:xfrm>
        <a:graphic>
          <a:graphicData uri="http://schemas.openxmlformats.org/presentationml/2006/ole">
            <mc:AlternateContent xmlns:mc="http://schemas.openxmlformats.org/markup-compatibility/2006">
              <mc:Choice xmlns:v="urn:schemas-microsoft-com:vml" Requires="v">
                <p:oleObj r:id="rId2" imgW="1981200" imgH="444500" progId="Equation.DSMT4">
                  <p:embed/>
                </p:oleObj>
              </mc:Choice>
              <mc:Fallback>
                <p:oleObj r:id="rId2" imgW="1981200" imgH="444500" progId="Equation.DSMT4">
                  <p:embed/>
                  <p:pic>
                    <p:nvPicPr>
                      <p:cNvPr id="0" name="图片 3146"/>
                      <p:cNvPicPr/>
                      <p:nvPr/>
                    </p:nvPicPr>
                    <p:blipFill>
                      <a:blip r:embed="rId3"/>
                      <a:stretch>
                        <a:fillRect/>
                      </a:stretch>
                    </p:blipFill>
                    <p:spPr>
                      <a:xfrm>
                        <a:off x="4219575" y="4341813"/>
                        <a:ext cx="3317875" cy="717550"/>
                      </a:xfrm>
                      <a:prstGeom prst="rect">
                        <a:avLst/>
                      </a:prstGeom>
                      <a:noFill/>
                      <a:ln w="38100">
                        <a:noFill/>
                        <a:miter/>
                      </a:ln>
                    </p:spPr>
                  </p:pic>
                </p:oleObj>
              </mc:Fallback>
            </mc:AlternateContent>
          </a:graphicData>
        </a:graphic>
      </p:graphicFrame>
      <p:sp>
        <p:nvSpPr>
          <p:cNvPr id="31751" name="Rectangle 9"/>
          <p:cNvSpPr/>
          <p:nvPr/>
        </p:nvSpPr>
        <p:spPr>
          <a:xfrm>
            <a:off x="3848100" y="3470275"/>
            <a:ext cx="221615" cy="260350"/>
          </a:xfrm>
          <a:prstGeom prst="rect">
            <a:avLst/>
          </a:prstGeom>
          <a:noFill/>
          <a:ln w="9525">
            <a:noFill/>
          </a:ln>
        </p:spPr>
        <p:txBody>
          <a:bodyPr wrap="none" anchor="ctr" anchorCtr="0">
            <a:spAutoFit/>
          </a:bodyPr>
          <a:lstStyle/>
          <a:p>
            <a:pPr>
              <a:buClrTx/>
              <a:buFontTx/>
            </a:pPr>
            <a:r>
              <a:rPr lang="en-US" altLang="zh-CN" sz="1100" dirty="0">
                <a:latin typeface="Arial" panose="020B0604020202020204" pitchFamily="34" charset="0"/>
                <a:ea typeface="微软雅黑" panose="020B0503020204020204" charset="-122"/>
              </a:rPr>
              <a:t> </a:t>
            </a:r>
            <a:endParaRPr lang="en-US" altLang="zh-CN" dirty="0">
              <a:latin typeface="Arial" panose="020B0604020202020204" pitchFamily="34" charset="0"/>
              <a:ea typeface="微软雅黑" panose="020B0503020204020204" charset="-122"/>
            </a:endParaRPr>
          </a:p>
        </p:txBody>
      </p:sp>
      <p:sp>
        <p:nvSpPr>
          <p:cNvPr id="733194" name="Text Box 10"/>
          <p:cNvSpPr txBox="1"/>
          <p:nvPr/>
        </p:nvSpPr>
        <p:spPr>
          <a:xfrm>
            <a:off x="2387600" y="3832225"/>
            <a:ext cx="6254750" cy="460375"/>
          </a:xfrm>
          <a:prstGeom prst="rect">
            <a:avLst/>
          </a:prstGeom>
          <a:noFill/>
          <a:ln w="9525">
            <a:noFill/>
          </a:ln>
        </p:spPr>
        <p:txBody>
          <a:bodyPr anchor="t" anchorCtr="0">
            <a:spAutoFit/>
          </a:bodyPr>
          <a:lstStyle/>
          <a:p>
            <a:pPr>
              <a:buClrTx/>
              <a:buFontTx/>
            </a:pP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）利用顺推过程解</a:t>
            </a:r>
            <a:r>
              <a:rPr lang="en-US" altLang="zh-CN" sz="2400" b="1" i="1" dirty="0">
                <a:solidFill>
                  <a:srgbClr val="FF0000"/>
                </a:solidFill>
                <a:latin typeface="Times New Roman" panose="02020603050405020304" pitchFamily="18" charset="0"/>
                <a:ea typeface="楷体_GB2312" pitchFamily="49" charset="-122"/>
              </a:rPr>
              <a:t>LY=b</a:t>
            </a:r>
            <a:r>
              <a:rPr lang="en-US" altLang="zh-CN" sz="2400" b="1" i="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其计算公式为</a:t>
            </a:r>
            <a:r>
              <a:rPr lang="en-US" altLang="zh-CN" sz="2400" b="1" dirty="0">
                <a:latin typeface="Times New Roman" panose="02020603050405020304" pitchFamily="18" charset="0"/>
                <a:ea typeface="楷体_GB2312" pitchFamily="49" charset="-122"/>
              </a:rPr>
              <a:t>:</a:t>
            </a:r>
          </a:p>
        </p:txBody>
      </p:sp>
      <p:sp>
        <p:nvSpPr>
          <p:cNvPr id="733195" name="Rectangle 11"/>
          <p:cNvSpPr/>
          <p:nvPr/>
        </p:nvSpPr>
        <p:spPr>
          <a:xfrm>
            <a:off x="2444750" y="5199063"/>
            <a:ext cx="6624320" cy="460375"/>
          </a:xfrm>
          <a:prstGeom prst="rect">
            <a:avLst/>
          </a:prstGeom>
          <a:noFill/>
          <a:ln w="9525">
            <a:noFill/>
          </a:ln>
        </p:spPr>
        <p:txBody>
          <a:bodyPr wrap="none"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a:t>
            </a:r>
            <a:r>
              <a:rPr lang="en-US" altLang="zh-CN" sz="2400" b="1" dirty="0">
                <a:latin typeface="Times New Roman" panose="02020603050405020304" pitchFamily="18" charset="0"/>
                <a:ea typeface="微软雅黑" panose="020B0503020204020204" charset="-122"/>
              </a:rPr>
              <a:t>2</a:t>
            </a:r>
            <a:r>
              <a:rPr lang="zh-CN" altLang="en-US" sz="2400" b="1" dirty="0">
                <a:latin typeface="Times New Roman" panose="02020603050405020304" pitchFamily="18" charset="0"/>
                <a:ea typeface="微软雅黑" panose="020B0503020204020204" charset="-122"/>
              </a:rPr>
              <a:t>）利用回代过程解</a:t>
            </a:r>
            <a:r>
              <a:rPr lang="en-US" altLang="zh-CN" sz="2400" b="1" i="1" dirty="0">
                <a:solidFill>
                  <a:srgbClr val="FF0000"/>
                </a:solidFill>
                <a:latin typeface="Times New Roman" panose="02020603050405020304" pitchFamily="18" charset="0"/>
                <a:ea typeface="楷体_GB2312" pitchFamily="49" charset="-122"/>
              </a:rPr>
              <a:t>UX=Y </a:t>
            </a:r>
            <a:r>
              <a:rPr lang="en-US" altLang="zh-CN" sz="2400" b="1" i="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微软雅黑" panose="020B0503020204020204" charset="-122"/>
              </a:rPr>
              <a:t>其计算公式为</a:t>
            </a:r>
            <a:r>
              <a:rPr lang="en-US" altLang="zh-CN" sz="2400" b="1" dirty="0">
                <a:latin typeface="Times New Roman" panose="02020603050405020304" pitchFamily="18" charset="0"/>
                <a:ea typeface="楷体_GB2312" pitchFamily="49" charset="-122"/>
              </a:rPr>
              <a:t>:</a:t>
            </a:r>
            <a:r>
              <a:rPr lang="en-US" altLang="zh-CN" sz="2400" b="1" dirty="0">
                <a:latin typeface="楷体_GB2312" pitchFamily="49" charset="-122"/>
                <a:ea typeface="楷体_GB2312" pitchFamily="49" charset="-122"/>
              </a:rPr>
              <a:t>    </a:t>
            </a:r>
          </a:p>
        </p:txBody>
      </p:sp>
      <p:graphicFrame>
        <p:nvGraphicFramePr>
          <p:cNvPr id="733196" name="Object 12"/>
          <p:cNvGraphicFramePr>
            <a:graphicFrameLocks noChangeAspect="1"/>
          </p:cNvGraphicFramePr>
          <p:nvPr/>
        </p:nvGraphicFramePr>
        <p:xfrm>
          <a:off x="4127500" y="5737225"/>
          <a:ext cx="4413250" cy="704850"/>
        </p:xfrm>
        <a:graphic>
          <a:graphicData uri="http://schemas.openxmlformats.org/presentationml/2006/ole">
            <mc:AlternateContent xmlns:mc="http://schemas.openxmlformats.org/markup-compatibility/2006">
              <mc:Choice xmlns:v="urn:schemas-microsoft-com:vml" Requires="v">
                <p:oleObj r:id="rId4" imgW="2590800" imgH="444500" progId="Equation.DSMT4">
                  <p:embed/>
                </p:oleObj>
              </mc:Choice>
              <mc:Fallback>
                <p:oleObj r:id="rId4" imgW="2590800" imgH="444500" progId="Equation.DSMT4">
                  <p:embed/>
                  <p:pic>
                    <p:nvPicPr>
                      <p:cNvPr id="0" name="图片 3145"/>
                      <p:cNvPicPr/>
                      <p:nvPr/>
                    </p:nvPicPr>
                    <p:blipFill>
                      <a:blip r:embed="rId5"/>
                      <a:stretch>
                        <a:fillRect/>
                      </a:stretch>
                    </p:blipFill>
                    <p:spPr>
                      <a:xfrm>
                        <a:off x="4127500" y="5737225"/>
                        <a:ext cx="4413250" cy="704850"/>
                      </a:xfrm>
                      <a:prstGeom prst="rect">
                        <a:avLst/>
                      </a:prstGeom>
                      <a:noFill/>
                      <a:ln w="38100">
                        <a:noFill/>
                        <a:miter/>
                      </a:ln>
                    </p:spPr>
                  </p:pic>
                </p:oleObj>
              </mc:Fallback>
            </mc:AlternateContent>
          </a:graphicData>
        </a:graphic>
      </p:graphicFrame>
      <p:sp>
        <p:nvSpPr>
          <p:cNvPr id="12" name="日期占位符 1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FD648C80-786B-4ECF-A055-2050BD844A24}"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756" name="灯片编号占位符 1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24</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3186"/>
                                        </p:tgtEl>
                                        <p:attrNameLst>
                                          <p:attrName>style.visibility</p:attrName>
                                        </p:attrNameLst>
                                      </p:cBhvr>
                                      <p:to>
                                        <p:strVal val="visible"/>
                                      </p:to>
                                    </p:set>
                                    <p:animEffect transition="in" filter="box(in)">
                                      <p:cBhvr>
                                        <p:cTn id="7" dur="500"/>
                                        <p:tgtEl>
                                          <p:spTgt spid="7331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33188"/>
                                        </p:tgtEl>
                                        <p:attrNameLst>
                                          <p:attrName>style.visibility</p:attrName>
                                        </p:attrNameLst>
                                      </p:cBhvr>
                                      <p:to>
                                        <p:strVal val="visible"/>
                                      </p:to>
                                    </p:set>
                                    <p:animEffect transition="in" filter="box(in)">
                                      <p:cBhvr>
                                        <p:cTn id="12" dur="500"/>
                                        <p:tgtEl>
                                          <p:spTgt spid="73318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33189"/>
                                        </p:tgtEl>
                                        <p:attrNameLst>
                                          <p:attrName>style.visibility</p:attrName>
                                        </p:attrNameLst>
                                      </p:cBhvr>
                                      <p:to>
                                        <p:strVal val="visible"/>
                                      </p:to>
                                    </p:set>
                                    <p:animEffect transition="in" filter="box(in)">
                                      <p:cBhvr>
                                        <p:cTn id="17" dur="500"/>
                                        <p:tgtEl>
                                          <p:spTgt spid="7331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3190"/>
                                        </p:tgtEl>
                                        <p:attrNameLst>
                                          <p:attrName>style.visibility</p:attrName>
                                        </p:attrNameLst>
                                      </p:cBhvr>
                                      <p:to>
                                        <p:strVal val="visible"/>
                                      </p:to>
                                    </p:set>
                                    <p:animEffect transition="in" filter="blinds(horizontal)">
                                      <p:cBhvr>
                                        <p:cTn id="22" dur="500"/>
                                        <p:tgtEl>
                                          <p:spTgt spid="7331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3191"/>
                                        </p:tgtEl>
                                        <p:attrNameLst>
                                          <p:attrName>style.visibility</p:attrName>
                                        </p:attrNameLst>
                                      </p:cBhvr>
                                      <p:to>
                                        <p:strVal val="visible"/>
                                      </p:to>
                                    </p:set>
                                    <p:animEffect transition="in" filter="blinds(horizontal)">
                                      <p:cBhvr>
                                        <p:cTn id="27" dur="500"/>
                                        <p:tgtEl>
                                          <p:spTgt spid="7331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3194"/>
                                        </p:tgtEl>
                                        <p:attrNameLst>
                                          <p:attrName>style.visibility</p:attrName>
                                        </p:attrNameLst>
                                      </p:cBhvr>
                                      <p:to>
                                        <p:strVal val="visible"/>
                                      </p:to>
                                    </p:set>
                                    <p:animEffect transition="in" filter="blinds(horizontal)">
                                      <p:cBhvr>
                                        <p:cTn id="32" dur="500"/>
                                        <p:tgtEl>
                                          <p:spTgt spid="73319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3192"/>
                                        </p:tgtEl>
                                        <p:attrNameLst>
                                          <p:attrName>style.visibility</p:attrName>
                                        </p:attrNameLst>
                                      </p:cBhvr>
                                      <p:to>
                                        <p:strVal val="visible"/>
                                      </p:to>
                                    </p:set>
                                    <p:animEffect transition="in" filter="blinds(horizontal)">
                                      <p:cBhvr>
                                        <p:cTn id="37" dur="500"/>
                                        <p:tgtEl>
                                          <p:spTgt spid="73319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33195"/>
                                        </p:tgtEl>
                                        <p:attrNameLst>
                                          <p:attrName>style.visibility</p:attrName>
                                        </p:attrNameLst>
                                      </p:cBhvr>
                                      <p:to>
                                        <p:strVal val="visible"/>
                                      </p:to>
                                    </p:set>
                                    <p:animEffect transition="in" filter="box(in)">
                                      <p:cBhvr>
                                        <p:cTn id="42" dur="500"/>
                                        <p:tgtEl>
                                          <p:spTgt spid="73319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33196"/>
                                        </p:tgtEl>
                                        <p:attrNameLst>
                                          <p:attrName>style.visibility</p:attrName>
                                        </p:attrNameLst>
                                      </p:cBhvr>
                                      <p:to>
                                        <p:strVal val="visible"/>
                                      </p:to>
                                    </p:set>
                                    <p:animEffect transition="in" filter="box(in)">
                                      <p:cBhvr>
                                        <p:cTn id="47" dur="500"/>
                                        <p:tgtEl>
                                          <p:spTgt spid="733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6" grpId="0"/>
      <p:bldP spid="733188" grpId="0"/>
      <p:bldP spid="733189" grpId="0"/>
      <p:bldP spid="733190" grpId="0"/>
      <p:bldP spid="733191" grpId="0"/>
      <p:bldP spid="733194" grpId="0"/>
      <p:bldP spid="7331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7A6420C0-B78F-4847-B052-925E88B368E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2770"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25</a:t>
            </a:fld>
            <a:endParaRPr lang="en-US" altLang="zh-CN" sz="1600" dirty="0">
              <a:latin typeface="Arial" panose="020B0604020202020204" pitchFamily="34" charset="0"/>
            </a:endParaRPr>
          </a:p>
        </p:txBody>
      </p:sp>
      <p:graphicFrame>
        <p:nvGraphicFramePr>
          <p:cNvPr id="32771" name="Object 2"/>
          <p:cNvGraphicFramePr>
            <a:graphicFrameLocks noChangeAspect="1"/>
          </p:cNvGraphicFramePr>
          <p:nvPr/>
        </p:nvGraphicFramePr>
        <p:xfrm>
          <a:off x="549275" y="681355"/>
          <a:ext cx="11279505" cy="5191760"/>
        </p:xfrm>
        <a:graphic>
          <a:graphicData uri="http://schemas.openxmlformats.org/presentationml/2006/ole">
            <mc:AlternateContent xmlns:mc="http://schemas.openxmlformats.org/markup-compatibility/2006">
              <mc:Choice xmlns:v="urn:schemas-microsoft-com:vml" Requires="v">
                <p:oleObj r:id="rId2" imgW="3035300" imgH="1397000" progId="Equation.DSMT4">
                  <p:embed/>
                </p:oleObj>
              </mc:Choice>
              <mc:Fallback>
                <p:oleObj r:id="rId2" imgW="3035300" imgH="1397000" progId="Equation.DSMT4">
                  <p:embed/>
                  <p:pic>
                    <p:nvPicPr>
                      <p:cNvPr id="0" name="图片 3147"/>
                      <p:cNvPicPr/>
                      <p:nvPr/>
                    </p:nvPicPr>
                    <p:blipFill>
                      <a:blip r:embed="rId3"/>
                      <a:stretch>
                        <a:fillRect/>
                      </a:stretch>
                    </p:blipFill>
                    <p:spPr>
                      <a:xfrm>
                        <a:off x="549275" y="681355"/>
                        <a:ext cx="11279505" cy="519176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7A6420C0-B78F-4847-B052-925E88B368E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3794"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26</a:t>
            </a:fld>
            <a:endParaRPr lang="en-US" altLang="zh-CN" sz="1600" dirty="0">
              <a:latin typeface="Arial" panose="020B0604020202020204" pitchFamily="34" charset="0"/>
            </a:endParaRPr>
          </a:p>
        </p:txBody>
      </p:sp>
      <p:graphicFrame>
        <p:nvGraphicFramePr>
          <p:cNvPr id="33795" name="Object 2"/>
          <p:cNvGraphicFramePr>
            <a:graphicFrameLocks noChangeAspect="1"/>
          </p:cNvGraphicFramePr>
          <p:nvPr/>
        </p:nvGraphicFramePr>
        <p:xfrm>
          <a:off x="933450" y="485775"/>
          <a:ext cx="10102850" cy="5704840"/>
        </p:xfrm>
        <a:graphic>
          <a:graphicData uri="http://schemas.openxmlformats.org/presentationml/2006/ole">
            <mc:AlternateContent xmlns:mc="http://schemas.openxmlformats.org/markup-compatibility/2006">
              <mc:Choice xmlns:v="urn:schemas-microsoft-com:vml" Requires="v">
                <p:oleObj r:id="rId2" imgW="3733800" imgH="2108200" progId="Equation.DSMT4">
                  <p:embed/>
                </p:oleObj>
              </mc:Choice>
              <mc:Fallback>
                <p:oleObj r:id="rId2" imgW="3733800" imgH="2108200" progId="Equation.DSMT4">
                  <p:embed/>
                  <p:pic>
                    <p:nvPicPr>
                      <p:cNvPr id="0" name="图片 3139"/>
                      <p:cNvPicPr/>
                      <p:nvPr/>
                    </p:nvPicPr>
                    <p:blipFill>
                      <a:blip r:embed="rId3"/>
                      <a:stretch>
                        <a:fillRect/>
                      </a:stretch>
                    </p:blipFill>
                    <p:spPr>
                      <a:xfrm>
                        <a:off x="933450" y="485775"/>
                        <a:ext cx="10102850" cy="570484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7A6420C0-B78F-4847-B052-925E88B368EB}"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4818"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27</a:t>
            </a:fld>
            <a:endParaRPr lang="en-US" altLang="zh-CN" sz="1600" dirty="0">
              <a:latin typeface="Arial" panose="020B0604020202020204" pitchFamily="34" charset="0"/>
            </a:endParaRPr>
          </a:p>
        </p:txBody>
      </p:sp>
      <p:graphicFrame>
        <p:nvGraphicFramePr>
          <p:cNvPr id="34819" name="Object 2"/>
          <p:cNvGraphicFramePr>
            <a:graphicFrameLocks noChangeAspect="1"/>
          </p:cNvGraphicFramePr>
          <p:nvPr/>
        </p:nvGraphicFramePr>
        <p:xfrm>
          <a:off x="2063115" y="764223"/>
          <a:ext cx="8310563" cy="4967287"/>
        </p:xfrm>
        <a:graphic>
          <a:graphicData uri="http://schemas.openxmlformats.org/presentationml/2006/ole">
            <mc:AlternateContent xmlns:mc="http://schemas.openxmlformats.org/markup-compatibility/2006">
              <mc:Choice xmlns:v="urn:schemas-microsoft-com:vml" Requires="v">
                <p:oleObj r:id="rId2" imgW="3441700" imgH="2057400" progId="Equation.DSMT4">
                  <p:embed/>
                </p:oleObj>
              </mc:Choice>
              <mc:Fallback>
                <p:oleObj r:id="rId2" imgW="3441700" imgH="2057400" progId="Equation.DSMT4">
                  <p:embed/>
                  <p:pic>
                    <p:nvPicPr>
                      <p:cNvPr id="0" name="图片 3140"/>
                      <p:cNvPicPr/>
                      <p:nvPr/>
                    </p:nvPicPr>
                    <p:blipFill>
                      <a:blip r:embed="rId3"/>
                      <a:stretch>
                        <a:fillRect/>
                      </a:stretch>
                    </p:blipFill>
                    <p:spPr>
                      <a:xfrm>
                        <a:off x="2063115" y="764223"/>
                        <a:ext cx="8310563" cy="4967287"/>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Text Box 2"/>
          <p:cNvSpPr txBox="1"/>
          <p:nvPr/>
        </p:nvSpPr>
        <p:spPr>
          <a:xfrm>
            <a:off x="1981200" y="288925"/>
            <a:ext cx="7315200" cy="460375"/>
          </a:xfrm>
          <a:prstGeom prst="rect">
            <a:avLst/>
          </a:prstGeom>
          <a:noFill/>
          <a:ln w="9525">
            <a:noFill/>
          </a:ln>
        </p:spPr>
        <p:txBody>
          <a:bodyPr anchor="t" anchorCtr="0">
            <a:spAutoFit/>
          </a:bodyPr>
          <a:lstStyle/>
          <a:p>
            <a:pPr>
              <a:buClrTx/>
              <a:buFontTx/>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7.4 </a:t>
            </a:r>
            <a:r>
              <a:rPr lang="zh-CN" altLang="en-US" sz="2400" b="1" dirty="0">
                <a:latin typeface="Times New Roman" panose="02020603050405020304" pitchFamily="18" charset="0"/>
                <a:ea typeface="楷体_GB2312" pitchFamily="49" charset="-122"/>
              </a:rPr>
              <a:t>矩阵的三角分解</a:t>
            </a:r>
          </a:p>
        </p:txBody>
      </p:sp>
      <p:sp>
        <p:nvSpPr>
          <p:cNvPr id="35842" name="Text Box 4"/>
          <p:cNvSpPr txBox="1"/>
          <p:nvPr/>
        </p:nvSpPr>
        <p:spPr>
          <a:xfrm>
            <a:off x="3276600" y="1016000"/>
            <a:ext cx="6240463" cy="460375"/>
          </a:xfrm>
          <a:prstGeom prst="rect">
            <a:avLst/>
          </a:prstGeom>
          <a:noFill/>
          <a:ln w="9525">
            <a:noFill/>
          </a:ln>
        </p:spPr>
        <p:txBody>
          <a:bodyPr anchor="t" anchorCtr="0">
            <a:spAutoFit/>
          </a:bodyPr>
          <a:lstStyle/>
          <a:p>
            <a:pPr>
              <a:spcBef>
                <a:spcPct val="50000"/>
              </a:spcBef>
              <a:buClrTx/>
              <a:buFontTx/>
            </a:pPr>
            <a:r>
              <a:rPr lang="zh-CN" altLang="en-US" sz="2400" b="1" dirty="0">
                <a:latin typeface="楷体_GB2312" pitchFamily="49" charset="-122"/>
                <a:ea typeface="楷体_GB2312" pitchFamily="49" charset="-122"/>
              </a:rPr>
              <a:t>通过比较法直接导出</a:t>
            </a:r>
            <a:r>
              <a:rPr lang="en-US" altLang="zh-CN" sz="2400" b="1" i="1" dirty="0">
                <a:latin typeface="Times New Roman" panose="02020603050405020304" pitchFamily="18" charset="0"/>
                <a:ea typeface="楷体_GB2312" pitchFamily="49" charset="-122"/>
              </a:rPr>
              <a:t>L </a:t>
            </a:r>
            <a:r>
              <a:rPr lang="zh-CN" altLang="en-US" sz="2400" b="1" dirty="0">
                <a:latin typeface="Times New Roman" panose="02020603050405020304" pitchFamily="18" charset="0"/>
                <a:ea typeface="楷体_GB2312" pitchFamily="49" charset="-122"/>
              </a:rPr>
              <a:t>和</a:t>
            </a:r>
            <a:r>
              <a:rPr lang="zh-CN" altLang="en-US" sz="2400" b="1" i="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U </a:t>
            </a:r>
            <a:r>
              <a:rPr lang="zh-CN" altLang="en-US" sz="2400" b="1" dirty="0">
                <a:latin typeface="楷体_GB2312" pitchFamily="49" charset="-122"/>
                <a:ea typeface="楷体_GB2312" pitchFamily="49" charset="-122"/>
              </a:rPr>
              <a:t>的计算公式。</a:t>
            </a:r>
          </a:p>
        </p:txBody>
      </p:sp>
      <p:sp>
        <p:nvSpPr>
          <p:cNvPr id="35843" name="Text Box 6"/>
          <p:cNvSpPr txBox="1"/>
          <p:nvPr/>
        </p:nvSpPr>
        <p:spPr>
          <a:xfrm>
            <a:off x="1958975" y="963613"/>
            <a:ext cx="1225550" cy="423545"/>
          </a:xfrm>
          <a:prstGeom prst="rect">
            <a:avLst/>
          </a:prstGeom>
          <a:noFill/>
          <a:ln w="9525">
            <a:noFill/>
          </a:ln>
        </p:spPr>
        <p:txBody>
          <a:bodyPr anchor="t" anchorCtr="0">
            <a:spAutoFit/>
          </a:bodyPr>
          <a:lstStyle/>
          <a:p>
            <a:pPr algn="ctr">
              <a:lnSpc>
                <a:spcPct val="90000"/>
              </a:lnSpc>
              <a:buClrTx/>
              <a:buFontTx/>
            </a:pPr>
            <a:r>
              <a:rPr lang="zh-CN" altLang="en-US" sz="2400" b="1" dirty="0">
                <a:solidFill>
                  <a:srgbClr val="0000CC"/>
                </a:solidFill>
                <a:latin typeface="Times New Roman" panose="02020603050405020304" pitchFamily="18" charset="0"/>
                <a:ea typeface="楷体_GB2312" pitchFamily="49" charset="-122"/>
              </a:rPr>
              <a:t>思路</a:t>
            </a:r>
          </a:p>
        </p:txBody>
      </p:sp>
      <p:graphicFrame>
        <p:nvGraphicFramePr>
          <p:cNvPr id="734215" name="Object 7"/>
          <p:cNvGraphicFramePr>
            <a:graphicFrameLocks noChangeAspect="1"/>
          </p:cNvGraphicFramePr>
          <p:nvPr/>
        </p:nvGraphicFramePr>
        <p:xfrm>
          <a:off x="2046288" y="1584325"/>
          <a:ext cx="5599112" cy="1825625"/>
        </p:xfrm>
        <a:graphic>
          <a:graphicData uri="http://schemas.openxmlformats.org/presentationml/2006/ole">
            <mc:AlternateContent xmlns:mc="http://schemas.openxmlformats.org/markup-compatibility/2006">
              <mc:Choice xmlns:v="urn:schemas-microsoft-com:vml" Requires="v">
                <p:oleObj r:id="rId6" imgW="3124200" imgH="965200" progId="Equation.DSMT4">
                  <p:embed/>
                </p:oleObj>
              </mc:Choice>
              <mc:Fallback>
                <p:oleObj r:id="rId6" imgW="3124200" imgH="965200" progId="Equation.DSMT4">
                  <p:embed/>
                  <p:pic>
                    <p:nvPicPr>
                      <p:cNvPr id="0" name="图片 3141"/>
                      <p:cNvPicPr/>
                      <p:nvPr/>
                    </p:nvPicPr>
                    <p:blipFill>
                      <a:blip r:embed="rId7"/>
                      <a:stretch>
                        <a:fillRect/>
                      </a:stretch>
                    </p:blipFill>
                    <p:spPr>
                      <a:xfrm>
                        <a:off x="2046288" y="1584325"/>
                        <a:ext cx="5599112" cy="1825625"/>
                      </a:xfrm>
                      <a:prstGeom prst="rect">
                        <a:avLst/>
                      </a:prstGeom>
                      <a:noFill/>
                      <a:ln w="38100">
                        <a:noFill/>
                        <a:miter/>
                      </a:ln>
                    </p:spPr>
                  </p:pic>
                </p:oleObj>
              </mc:Fallback>
            </mc:AlternateContent>
          </a:graphicData>
        </a:graphic>
      </p:graphicFrame>
      <p:graphicFrame>
        <p:nvGraphicFramePr>
          <p:cNvPr id="35845" name="Object 9"/>
          <p:cNvGraphicFramePr>
            <a:graphicFrameLocks noChangeAspect="1"/>
          </p:cNvGraphicFramePr>
          <p:nvPr/>
        </p:nvGraphicFramePr>
        <p:xfrm>
          <a:off x="8674100" y="2033588"/>
          <a:ext cx="1638300" cy="966787"/>
        </p:xfrm>
        <a:graphic>
          <a:graphicData uri="http://schemas.openxmlformats.org/presentationml/2006/ole">
            <mc:AlternateContent xmlns:mc="http://schemas.openxmlformats.org/markup-compatibility/2006">
              <mc:Choice xmlns:v="urn:schemas-microsoft-com:vml" Requires="v">
                <p:oleObj r:id="rId8" imgW="711200" imgH="444500" progId="Equation.DSMT4">
                  <p:embed/>
                </p:oleObj>
              </mc:Choice>
              <mc:Fallback>
                <p:oleObj r:id="rId8" imgW="711200" imgH="444500" progId="Equation.DSMT4">
                  <p:embed/>
                  <p:pic>
                    <p:nvPicPr>
                      <p:cNvPr id="0" name="图片 3142"/>
                      <p:cNvPicPr/>
                      <p:nvPr/>
                    </p:nvPicPr>
                    <p:blipFill>
                      <a:blip r:embed="rId9"/>
                      <a:stretch>
                        <a:fillRect/>
                      </a:stretch>
                    </p:blipFill>
                    <p:spPr>
                      <a:xfrm>
                        <a:off x="8674100" y="2033588"/>
                        <a:ext cx="1638300" cy="966787"/>
                      </a:xfrm>
                      <a:prstGeom prst="rect">
                        <a:avLst/>
                      </a:prstGeom>
                      <a:noFill/>
                      <a:ln w="38100">
                        <a:noFill/>
                        <a:miter/>
                      </a:ln>
                    </p:spPr>
                  </p:pic>
                </p:oleObj>
              </mc:Fallback>
            </mc:AlternateContent>
          </a:graphicData>
        </a:graphic>
      </p:graphicFrame>
      <p:graphicFrame>
        <p:nvGraphicFramePr>
          <p:cNvPr id="35846" name="Object 10"/>
          <p:cNvGraphicFramePr>
            <a:graphicFrameLocks noChangeAspect="1"/>
          </p:cNvGraphicFramePr>
          <p:nvPr/>
        </p:nvGraphicFramePr>
        <p:xfrm>
          <a:off x="7756525" y="2262188"/>
          <a:ext cx="1141413" cy="525462"/>
        </p:xfrm>
        <a:graphic>
          <a:graphicData uri="http://schemas.openxmlformats.org/presentationml/2006/ole">
            <mc:AlternateContent xmlns:mc="http://schemas.openxmlformats.org/markup-compatibility/2006">
              <mc:Choice xmlns:v="urn:schemas-microsoft-com:vml" Requires="v">
                <p:oleObj r:id="rId10" imgW="495300" imgH="241300" progId="Equation.DSMT4">
                  <p:embed/>
                </p:oleObj>
              </mc:Choice>
              <mc:Fallback>
                <p:oleObj r:id="rId10" imgW="495300" imgH="241300" progId="Equation.DSMT4">
                  <p:embed/>
                  <p:pic>
                    <p:nvPicPr>
                      <p:cNvPr id="0" name="图片 3138"/>
                      <p:cNvPicPr/>
                      <p:nvPr/>
                    </p:nvPicPr>
                    <p:blipFill>
                      <a:blip r:embed="rId11"/>
                      <a:stretch>
                        <a:fillRect/>
                      </a:stretch>
                    </p:blipFill>
                    <p:spPr>
                      <a:xfrm>
                        <a:off x="7756525" y="2262188"/>
                        <a:ext cx="1141413" cy="525462"/>
                      </a:xfrm>
                      <a:prstGeom prst="rect">
                        <a:avLst/>
                      </a:prstGeom>
                      <a:noFill/>
                      <a:ln w="38100">
                        <a:noFill/>
                        <a:miter/>
                      </a:ln>
                    </p:spPr>
                  </p:pic>
                </p:oleObj>
              </mc:Fallback>
            </mc:AlternateContent>
          </a:graphicData>
        </a:graphic>
      </p:graphicFrame>
      <p:sp>
        <p:nvSpPr>
          <p:cNvPr id="734219" name="Rectangle 11"/>
          <p:cNvSpPr/>
          <p:nvPr/>
        </p:nvSpPr>
        <p:spPr>
          <a:xfrm>
            <a:off x="1774825" y="3741738"/>
            <a:ext cx="3214688" cy="460375"/>
          </a:xfrm>
          <a:prstGeom prst="rect">
            <a:avLst/>
          </a:prstGeom>
          <a:noFill/>
          <a:ln w="9525">
            <a:noFill/>
          </a:ln>
        </p:spPr>
        <p:txBody>
          <a:bodyPr anchor="ctr" anchorCtr="0">
            <a:spAutoFit/>
          </a:bodyPr>
          <a:lstStyle/>
          <a:p>
            <a:pPr>
              <a:buClrTx/>
              <a:buFontTx/>
            </a:pPr>
            <a:r>
              <a:rPr lang="en-US" altLang="zh-CN" dirty="0">
                <a:solidFill>
                  <a:srgbClr val="0000CC"/>
                </a:solidFill>
                <a:latin typeface="Times New Roman" panose="02020603050405020304" pitchFamily="18" charset="0"/>
                <a:ea typeface="微软雅黑" panose="020B0503020204020204" charset="-122"/>
              </a:rPr>
              <a:t> </a:t>
            </a:r>
            <a:r>
              <a:rPr lang="zh-CN" altLang="en-US" sz="2000" b="1" dirty="0">
                <a:solidFill>
                  <a:srgbClr val="0000CC"/>
                </a:solidFill>
                <a:latin typeface="Times New Roman" panose="02020603050405020304" pitchFamily="18" charset="0"/>
                <a:ea typeface="微软雅黑" panose="020B0503020204020204" charset="-122"/>
              </a:rPr>
              <a:t>（</a:t>
            </a:r>
            <a:r>
              <a:rPr lang="en-US" altLang="zh-CN" sz="2000" b="1" dirty="0">
                <a:solidFill>
                  <a:srgbClr val="0000CC"/>
                </a:solidFill>
                <a:latin typeface="Times New Roman" panose="02020603050405020304" pitchFamily="18" charset="0"/>
                <a:ea typeface="微软雅黑" panose="020B0503020204020204" charset="-122"/>
              </a:rPr>
              <a:t>1</a:t>
            </a:r>
            <a:r>
              <a:rPr lang="zh-CN" altLang="en-US" sz="2000" b="1" dirty="0">
                <a:solidFill>
                  <a:srgbClr val="0000CC"/>
                </a:solidFill>
                <a:latin typeface="Times New Roman" panose="02020603050405020304" pitchFamily="18" charset="0"/>
                <a:ea typeface="微软雅黑" panose="020B0503020204020204" charset="-122"/>
              </a:rPr>
              <a:t>）</a:t>
            </a:r>
            <a:r>
              <a:rPr lang="zh-CN" altLang="en-US" sz="2400" b="1" dirty="0">
                <a:latin typeface="Times New Roman" panose="02020603050405020304" pitchFamily="18" charset="0"/>
                <a:ea typeface="楷体_GB2312" pitchFamily="49" charset="-122"/>
              </a:rPr>
              <a:t>对</a:t>
            </a:r>
            <a:r>
              <a:rPr lang="en-US" altLang="zh-CN" sz="2400" b="1" i="1"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=1,2,…,</a:t>
            </a:r>
            <a:r>
              <a:rPr lang="en-US" altLang="zh-CN" sz="2400" b="1" i="1" dirty="0">
                <a:latin typeface="Times New Roman" panose="02020603050405020304" pitchFamily="18" charset="0"/>
                <a:ea typeface="楷体_GB2312" pitchFamily="49" charset="-122"/>
              </a:rPr>
              <a:t>n</a:t>
            </a:r>
            <a:r>
              <a:rPr lang="en-US" altLang="zh-CN" sz="2400" b="1" dirty="0">
                <a:latin typeface="楷体_GB2312" pitchFamily="49" charset="-122"/>
                <a:ea typeface="楷体_GB2312" pitchFamily="49" charset="-122"/>
              </a:rPr>
              <a:t> </a:t>
            </a:r>
          </a:p>
        </p:txBody>
      </p:sp>
      <p:sp>
        <p:nvSpPr>
          <p:cNvPr id="35848" name="Rectangle 12"/>
          <p:cNvSpPr/>
          <p:nvPr/>
        </p:nvSpPr>
        <p:spPr>
          <a:xfrm>
            <a:off x="1524000" y="2808288"/>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5849" name="Rectangle 13"/>
          <p:cNvSpPr/>
          <p:nvPr/>
        </p:nvSpPr>
        <p:spPr>
          <a:xfrm>
            <a:off x="1524000" y="2808288"/>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734222" name="Object 14"/>
          <p:cNvGraphicFramePr>
            <a:graphicFrameLocks noChangeAspect="1"/>
          </p:cNvGraphicFramePr>
          <p:nvPr/>
        </p:nvGraphicFramePr>
        <p:xfrm>
          <a:off x="4835525" y="3563938"/>
          <a:ext cx="2881313" cy="938212"/>
        </p:xfrm>
        <a:graphic>
          <a:graphicData uri="http://schemas.openxmlformats.org/presentationml/2006/ole">
            <mc:AlternateContent xmlns:mc="http://schemas.openxmlformats.org/markup-compatibility/2006">
              <mc:Choice xmlns:v="urn:schemas-microsoft-com:vml" Requires="v">
                <p:oleObj r:id="rId12" imgW="1066800" imgH="647700" progId="Equation.DSMT4">
                  <p:embed/>
                </p:oleObj>
              </mc:Choice>
              <mc:Fallback>
                <p:oleObj r:id="rId12" imgW="1066800" imgH="647700" progId="Equation.DSMT4">
                  <p:embed/>
                  <p:pic>
                    <p:nvPicPr>
                      <p:cNvPr id="0" name="图片 3143"/>
                      <p:cNvPicPr/>
                      <p:nvPr/>
                    </p:nvPicPr>
                    <p:blipFill>
                      <a:blip r:embed="rId13"/>
                      <a:stretch>
                        <a:fillRect/>
                      </a:stretch>
                    </p:blipFill>
                    <p:spPr>
                      <a:xfrm>
                        <a:off x="4835525" y="3563938"/>
                        <a:ext cx="2881313" cy="938212"/>
                      </a:xfrm>
                      <a:prstGeom prst="rect">
                        <a:avLst/>
                      </a:prstGeom>
                      <a:noFill/>
                      <a:ln w="38100">
                        <a:noFill/>
                        <a:miter/>
                      </a:ln>
                    </p:spPr>
                  </p:pic>
                </p:oleObj>
              </mc:Fallback>
            </mc:AlternateContent>
          </a:graphicData>
        </a:graphic>
      </p:graphicFrame>
      <p:sp>
        <p:nvSpPr>
          <p:cNvPr id="734223" name="Rectangle 15"/>
          <p:cNvSpPr/>
          <p:nvPr/>
        </p:nvSpPr>
        <p:spPr>
          <a:xfrm>
            <a:off x="1820863" y="4605338"/>
            <a:ext cx="6015037" cy="460375"/>
          </a:xfrm>
          <a:prstGeom prst="rect">
            <a:avLst/>
          </a:prstGeom>
          <a:noFill/>
          <a:ln w="9525">
            <a:noFill/>
          </a:ln>
        </p:spPr>
        <p:txBody>
          <a:bodyPr anchor="ctr" anchorCtr="0">
            <a:spAutoFit/>
          </a:bodyPr>
          <a:lstStyle/>
          <a:p>
            <a:pPr>
              <a:buClrTx/>
              <a:buFontTx/>
            </a:pPr>
            <a:r>
              <a:rPr lang="en-US" altLang="zh-CN" dirty="0">
                <a:latin typeface="Arial" panose="020B0604020202020204" pitchFamily="34" charset="0"/>
                <a:ea typeface="微软雅黑" panose="020B0503020204020204" charset="-122"/>
              </a:rPr>
              <a:t> </a:t>
            </a:r>
            <a:r>
              <a:rPr lang="zh-CN" altLang="en-US" b="1" dirty="0">
                <a:solidFill>
                  <a:srgbClr val="0000CC"/>
                </a:solidFill>
                <a:latin typeface="Times New Roman" panose="02020603050405020304" pitchFamily="18" charset="0"/>
                <a:ea typeface="微软雅黑" panose="020B0503020204020204" charset="-122"/>
              </a:rPr>
              <a:t>（</a:t>
            </a:r>
            <a:r>
              <a:rPr lang="en-US" altLang="zh-CN" b="1" dirty="0">
                <a:solidFill>
                  <a:srgbClr val="0000CC"/>
                </a:solidFill>
                <a:latin typeface="Times New Roman" panose="02020603050405020304" pitchFamily="18" charset="0"/>
                <a:ea typeface="微软雅黑" panose="020B0503020204020204" charset="-122"/>
              </a:rPr>
              <a:t>2</a:t>
            </a:r>
            <a:r>
              <a:rPr lang="zh-CN" altLang="en-US" b="1" dirty="0">
                <a:solidFill>
                  <a:srgbClr val="0000CC"/>
                </a:solidFill>
                <a:latin typeface="Times New Roman" panose="02020603050405020304" pitchFamily="18" charset="0"/>
                <a:ea typeface="微软雅黑" panose="020B0503020204020204" charset="-122"/>
              </a:rPr>
              <a:t>）</a:t>
            </a:r>
            <a:r>
              <a:rPr lang="zh-CN" altLang="en-US" sz="2400" b="1" dirty="0">
                <a:latin typeface="Times New Roman" panose="02020603050405020304" pitchFamily="18" charset="0"/>
                <a:ea typeface="楷体_GB2312" pitchFamily="49" charset="-122"/>
              </a:rPr>
              <a:t>计算 </a:t>
            </a:r>
            <a:r>
              <a:rPr lang="en-US" altLang="zh-CN" sz="2400" b="1" i="1" dirty="0">
                <a:latin typeface="Times New Roman" panose="02020603050405020304" pitchFamily="18" charset="0"/>
                <a:ea typeface="楷体_GB2312" pitchFamily="49" charset="-122"/>
              </a:rPr>
              <a:t>U </a:t>
            </a:r>
            <a:r>
              <a:rPr lang="zh-CN" altLang="en-US" sz="2400" b="1" dirty="0">
                <a:latin typeface="Times New Roman" panose="02020603050405020304" pitchFamily="18" charset="0"/>
                <a:ea typeface="楷体_GB2312" pitchFamily="49" charset="-122"/>
              </a:rPr>
              <a:t>的第 </a:t>
            </a:r>
            <a:r>
              <a:rPr lang="en-US" altLang="zh-CN" sz="2400" b="1" i="1" dirty="0">
                <a:latin typeface="Times New Roman" panose="02020603050405020304" pitchFamily="18" charset="0"/>
                <a:ea typeface="楷体_GB2312" pitchFamily="49" charset="-122"/>
              </a:rPr>
              <a:t>r </a:t>
            </a:r>
            <a:r>
              <a:rPr lang="zh-CN" altLang="en-US" sz="2400" b="1" dirty="0">
                <a:latin typeface="Times New Roman" panose="02020603050405020304" pitchFamily="18" charset="0"/>
                <a:ea typeface="楷体_GB2312" pitchFamily="49" charset="-122"/>
              </a:rPr>
              <a:t>行</a:t>
            </a: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L </a:t>
            </a:r>
            <a:r>
              <a:rPr lang="zh-CN" altLang="en-US" sz="2400" b="1" dirty="0">
                <a:latin typeface="Times New Roman" panose="02020603050405020304" pitchFamily="18" charset="0"/>
                <a:ea typeface="楷体_GB2312" pitchFamily="49" charset="-122"/>
              </a:rPr>
              <a:t>的第 </a:t>
            </a:r>
            <a:r>
              <a:rPr lang="en-US" altLang="zh-CN" sz="2400" b="1" i="1" dirty="0">
                <a:latin typeface="Times New Roman" panose="02020603050405020304" pitchFamily="18" charset="0"/>
                <a:ea typeface="楷体_GB2312" pitchFamily="49" charset="-122"/>
              </a:rPr>
              <a:t>r </a:t>
            </a:r>
            <a:r>
              <a:rPr lang="zh-CN" altLang="en-US" sz="2400" b="1" dirty="0">
                <a:latin typeface="Times New Roman" panose="02020603050405020304" pitchFamily="18" charset="0"/>
                <a:ea typeface="楷体_GB2312" pitchFamily="49" charset="-122"/>
              </a:rPr>
              <a:t>列元素</a:t>
            </a:r>
            <a:r>
              <a:rPr lang="zh-CN" altLang="en-US" dirty="0">
                <a:latin typeface="Arial" panose="020B0604020202020204" pitchFamily="34" charset="0"/>
                <a:ea typeface="微软雅黑" panose="020B0503020204020204" charset="-122"/>
              </a:rPr>
              <a:t> </a:t>
            </a:r>
          </a:p>
        </p:txBody>
      </p:sp>
      <p:sp>
        <p:nvSpPr>
          <p:cNvPr id="734224" name="Rectangle 16"/>
          <p:cNvSpPr/>
          <p:nvPr/>
        </p:nvSpPr>
        <p:spPr>
          <a:xfrm>
            <a:off x="2316163" y="5632451"/>
            <a:ext cx="2430462"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对</a:t>
            </a:r>
            <a:r>
              <a:rPr lang="en-US" altLang="zh-CN" sz="2400" b="1" i="1" dirty="0">
                <a:latin typeface="Times New Roman" panose="02020603050405020304" pitchFamily="18" charset="0"/>
                <a:ea typeface="楷体_GB2312" pitchFamily="49" charset="-122"/>
              </a:rPr>
              <a:t>r </a:t>
            </a:r>
            <a:r>
              <a:rPr lang="en-US" altLang="zh-CN" sz="2400" b="1" dirty="0">
                <a:latin typeface="Times New Roman" panose="02020603050405020304" pitchFamily="18" charset="0"/>
                <a:ea typeface="楷体_GB2312" pitchFamily="49" charset="-122"/>
              </a:rPr>
              <a:t>=2,3…,</a:t>
            </a:r>
            <a:r>
              <a:rPr lang="en-US" altLang="zh-CN" sz="2400" b="1" i="1" dirty="0">
                <a:latin typeface="Times New Roman" panose="02020603050405020304" pitchFamily="18" charset="0"/>
                <a:ea typeface="楷体_GB2312" pitchFamily="49" charset="-122"/>
              </a:rPr>
              <a:t>n</a:t>
            </a:r>
            <a:endParaRPr lang="en-US" altLang="zh-CN" sz="2400" b="1" dirty="0">
              <a:latin typeface="Times New Roman" panose="02020603050405020304" pitchFamily="18" charset="0"/>
              <a:ea typeface="楷体_GB2312" pitchFamily="49" charset="-122"/>
            </a:endParaRPr>
          </a:p>
        </p:txBody>
      </p:sp>
      <p:graphicFrame>
        <p:nvGraphicFramePr>
          <p:cNvPr id="734225" name="Object 17"/>
          <p:cNvGraphicFramePr>
            <a:graphicFrameLocks noChangeAspect="1"/>
          </p:cNvGraphicFramePr>
          <p:nvPr/>
        </p:nvGraphicFramePr>
        <p:xfrm>
          <a:off x="5588159" y="5332889"/>
          <a:ext cx="3408045" cy="1184910"/>
        </p:xfrm>
        <a:graphic>
          <a:graphicData uri="http://schemas.openxmlformats.org/presentationml/2006/ole">
            <mc:AlternateContent xmlns:mc="http://schemas.openxmlformats.org/markup-compatibility/2006">
              <mc:Choice xmlns:v="urn:schemas-microsoft-com:vml" Requires="v">
                <p:oleObj r:id="rId14" imgW="3022600" imgH="862965" progId="Equation.DSMT4">
                  <p:embed/>
                </p:oleObj>
              </mc:Choice>
              <mc:Fallback>
                <p:oleObj r:id="rId14" imgW="3022600" imgH="862965" progId="Equation.DSMT4">
                  <p:embed/>
                  <p:pic>
                    <p:nvPicPr>
                      <p:cNvPr id="0" name="图片 3144"/>
                      <p:cNvPicPr/>
                      <p:nvPr/>
                    </p:nvPicPr>
                    <p:blipFill>
                      <a:blip r:embed="rId15"/>
                      <a:stretch>
                        <a:fillRect/>
                      </a:stretch>
                    </p:blipFill>
                    <p:spPr>
                      <a:xfrm>
                        <a:off x="5588159" y="5332889"/>
                        <a:ext cx="3408045" cy="1184910"/>
                      </a:xfrm>
                      <a:prstGeom prst="rect">
                        <a:avLst/>
                      </a:prstGeom>
                      <a:noFill/>
                      <a:ln w="38100">
                        <a:noFill/>
                        <a:miter/>
                      </a:ln>
                    </p:spPr>
                  </p:pic>
                </p:oleObj>
              </mc:Fallback>
            </mc:AlternateContent>
          </a:graphicData>
        </a:graphic>
      </p:graphicFrame>
      <p:sp>
        <p:nvSpPr>
          <p:cNvPr id="734226" name="Rectangle 18"/>
          <p:cNvSpPr/>
          <p:nvPr/>
        </p:nvSpPr>
        <p:spPr>
          <a:xfrm>
            <a:off x="8178800" y="3384550"/>
            <a:ext cx="2057400" cy="182880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27" name="Rectangle 19"/>
          <p:cNvSpPr/>
          <p:nvPr/>
        </p:nvSpPr>
        <p:spPr>
          <a:xfrm>
            <a:off x="8178800" y="3384550"/>
            <a:ext cx="2057400" cy="228600"/>
          </a:xfrm>
          <a:prstGeom prst="rect">
            <a:avLst/>
          </a:prstGeom>
          <a:solidFill>
            <a:srgbClr val="FF0000"/>
          </a:solidFill>
          <a:ln w="9525" cap="flat" cmpd="sng">
            <a:solidFill>
              <a:srgbClr val="FF0000"/>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28" name="Rectangle 20"/>
          <p:cNvSpPr/>
          <p:nvPr/>
        </p:nvSpPr>
        <p:spPr>
          <a:xfrm>
            <a:off x="8178800" y="3613150"/>
            <a:ext cx="152400" cy="1600200"/>
          </a:xfrm>
          <a:prstGeom prst="rect">
            <a:avLst/>
          </a:prstGeom>
          <a:solidFill>
            <a:srgbClr val="3366FF"/>
          </a:solidFill>
          <a:ln w="9525" cap="flat" cmpd="sng">
            <a:solidFill>
              <a:srgbClr val="3366FF"/>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29" name="Rectangle 21"/>
          <p:cNvSpPr/>
          <p:nvPr/>
        </p:nvSpPr>
        <p:spPr>
          <a:xfrm>
            <a:off x="8331200" y="3613150"/>
            <a:ext cx="1905000" cy="152400"/>
          </a:xfrm>
          <a:prstGeom prst="rect">
            <a:avLst/>
          </a:prstGeom>
          <a:solidFill>
            <a:srgbClr val="FF0000"/>
          </a:solidFill>
          <a:ln w="9525" cap="flat" cmpd="sng">
            <a:solidFill>
              <a:srgbClr val="FF0000"/>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30" name="Rectangle 22"/>
          <p:cNvSpPr/>
          <p:nvPr/>
        </p:nvSpPr>
        <p:spPr>
          <a:xfrm>
            <a:off x="8331200" y="3765550"/>
            <a:ext cx="152400" cy="1447800"/>
          </a:xfrm>
          <a:prstGeom prst="rect">
            <a:avLst/>
          </a:prstGeom>
          <a:solidFill>
            <a:srgbClr val="3366FF"/>
          </a:solidFill>
          <a:ln w="9525" cap="flat" cmpd="sng">
            <a:solidFill>
              <a:srgbClr val="3366FF"/>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31" name="Rectangle 23"/>
          <p:cNvSpPr/>
          <p:nvPr/>
        </p:nvSpPr>
        <p:spPr>
          <a:xfrm>
            <a:off x="8483600" y="3765550"/>
            <a:ext cx="1752600" cy="152400"/>
          </a:xfrm>
          <a:prstGeom prst="rect">
            <a:avLst/>
          </a:prstGeom>
          <a:solidFill>
            <a:srgbClr val="FF0000"/>
          </a:solidFill>
          <a:ln w="9525" cap="flat" cmpd="sng">
            <a:solidFill>
              <a:srgbClr val="FF0000"/>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32" name="Rectangle 24"/>
          <p:cNvSpPr/>
          <p:nvPr/>
        </p:nvSpPr>
        <p:spPr>
          <a:xfrm>
            <a:off x="8483600" y="3917950"/>
            <a:ext cx="152400" cy="1295400"/>
          </a:xfrm>
          <a:prstGeom prst="rect">
            <a:avLst/>
          </a:prstGeom>
          <a:solidFill>
            <a:srgbClr val="3366FF"/>
          </a:solidFill>
          <a:ln w="9525" cap="flat" cmpd="sng">
            <a:solidFill>
              <a:srgbClr val="3366FF"/>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33" name="Line 25"/>
          <p:cNvSpPr/>
          <p:nvPr/>
        </p:nvSpPr>
        <p:spPr>
          <a:xfrm>
            <a:off x="8788400" y="4070350"/>
            <a:ext cx="1066800" cy="838200"/>
          </a:xfrm>
          <a:prstGeom prst="line">
            <a:avLst/>
          </a:prstGeom>
          <a:ln w="76200" cap="flat" cmpd="sng">
            <a:solidFill>
              <a:schemeClr val="bg1"/>
            </a:solidFill>
            <a:prstDash val="sysDot"/>
            <a:round/>
            <a:headEnd type="none" w="med" len="med"/>
            <a:tailEnd type="none" w="med" len="med"/>
          </a:ln>
        </p:spPr>
      </p:sp>
      <p:sp>
        <p:nvSpPr>
          <p:cNvPr id="734234" name="Rectangle 26"/>
          <p:cNvSpPr/>
          <p:nvPr/>
        </p:nvSpPr>
        <p:spPr>
          <a:xfrm>
            <a:off x="9931400" y="4908550"/>
            <a:ext cx="304800" cy="152400"/>
          </a:xfrm>
          <a:prstGeom prst="rect">
            <a:avLst/>
          </a:prstGeom>
          <a:solidFill>
            <a:srgbClr val="FF0000"/>
          </a:solidFill>
          <a:ln w="9525" cap="flat" cmpd="sng">
            <a:solidFill>
              <a:srgbClr val="FF0000"/>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35" name="Rectangle 27"/>
          <p:cNvSpPr/>
          <p:nvPr/>
        </p:nvSpPr>
        <p:spPr>
          <a:xfrm>
            <a:off x="9931400" y="5060950"/>
            <a:ext cx="152400" cy="152400"/>
          </a:xfrm>
          <a:prstGeom prst="rect">
            <a:avLst/>
          </a:prstGeom>
          <a:solidFill>
            <a:srgbClr val="3366FF"/>
          </a:solidFill>
          <a:ln w="9525" cap="flat" cmpd="sng">
            <a:solidFill>
              <a:srgbClr val="3366FF"/>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34236" name="Rectangle 28"/>
          <p:cNvSpPr/>
          <p:nvPr/>
        </p:nvSpPr>
        <p:spPr>
          <a:xfrm>
            <a:off x="10083800" y="5060950"/>
            <a:ext cx="152400" cy="152400"/>
          </a:xfrm>
          <a:prstGeom prst="rect">
            <a:avLst/>
          </a:prstGeom>
          <a:solidFill>
            <a:srgbClr val="FF0000"/>
          </a:solidFill>
          <a:ln w="9525" cap="flat" cmpd="sng">
            <a:solidFill>
              <a:srgbClr val="FF0000"/>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6" name="日期占位符 25"/>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3B0225F9-39CF-4483-BF33-026C31C9538E}"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5866" name="灯片编号占位符 26"/>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28</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842"/>
                                        </p:tgtEl>
                                        <p:attrNameLst>
                                          <p:attrName>style.visibility</p:attrName>
                                        </p:attrNameLst>
                                      </p:cBhvr>
                                      <p:to>
                                        <p:strVal val="visible"/>
                                      </p:to>
                                    </p:set>
                                    <p:anim calcmode="lin" valueType="num">
                                      <p:cBhvr additive="base">
                                        <p:cTn id="11" dur="500" fill="hold"/>
                                        <p:tgtEl>
                                          <p:spTgt spid="35842"/>
                                        </p:tgtEl>
                                        <p:attrNameLst>
                                          <p:attrName>ppt_x</p:attrName>
                                        </p:attrNameLst>
                                      </p:cBhvr>
                                      <p:tavLst>
                                        <p:tav tm="0">
                                          <p:val>
                                            <p:strVal val="#ppt_x"/>
                                          </p:val>
                                        </p:tav>
                                        <p:tav tm="100000">
                                          <p:val>
                                            <p:strVal val="#ppt_x"/>
                                          </p:val>
                                        </p:tav>
                                      </p:tavLst>
                                    </p:anim>
                                    <p:anim calcmode="lin" valueType="num">
                                      <p:cBhvr additive="base">
                                        <p:cTn id="12"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34215"/>
                                        </p:tgtEl>
                                        <p:attrNameLst>
                                          <p:attrName>style.visibility</p:attrName>
                                        </p:attrNameLst>
                                      </p:cBhvr>
                                      <p:to>
                                        <p:strVal val="visible"/>
                                      </p:to>
                                    </p:set>
                                    <p:animEffect transition="in" filter="box(out)">
                                      <p:cBhvr>
                                        <p:cTn id="17" dur="500"/>
                                        <p:tgtEl>
                                          <p:spTgt spid="73421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5846"/>
                                        </p:tgtEl>
                                        <p:attrNameLst>
                                          <p:attrName>style.visibility</p:attrName>
                                        </p:attrNameLst>
                                      </p:cBhvr>
                                      <p:to>
                                        <p:strVal val="visible"/>
                                      </p:to>
                                    </p:set>
                                    <p:anim calcmode="lin" valueType="num">
                                      <p:cBhvr additive="base">
                                        <p:cTn id="22" dur="500" fill="hold"/>
                                        <p:tgtEl>
                                          <p:spTgt spid="35846"/>
                                        </p:tgtEl>
                                        <p:attrNameLst>
                                          <p:attrName>ppt_x</p:attrName>
                                        </p:attrNameLst>
                                      </p:cBhvr>
                                      <p:tavLst>
                                        <p:tav tm="0">
                                          <p:val>
                                            <p:strVal val="#ppt_x"/>
                                          </p:val>
                                        </p:tav>
                                        <p:tav tm="100000">
                                          <p:val>
                                            <p:strVal val="#ppt_x"/>
                                          </p:val>
                                        </p:tav>
                                      </p:tavLst>
                                    </p:anim>
                                    <p:anim calcmode="lin" valueType="num">
                                      <p:cBhvr additive="base">
                                        <p:cTn id="23" dur="500" fill="hold"/>
                                        <p:tgtEl>
                                          <p:spTgt spid="3584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5845"/>
                                        </p:tgtEl>
                                        <p:attrNameLst>
                                          <p:attrName>style.visibility</p:attrName>
                                        </p:attrNameLst>
                                      </p:cBhvr>
                                      <p:to>
                                        <p:strVal val="visible"/>
                                      </p:to>
                                    </p:set>
                                    <p:anim calcmode="lin" valueType="num">
                                      <p:cBhvr additive="base">
                                        <p:cTn id="26" dur="500" fill="hold"/>
                                        <p:tgtEl>
                                          <p:spTgt spid="35845"/>
                                        </p:tgtEl>
                                        <p:attrNameLst>
                                          <p:attrName>ppt_x</p:attrName>
                                        </p:attrNameLst>
                                      </p:cBhvr>
                                      <p:tavLst>
                                        <p:tav tm="0">
                                          <p:val>
                                            <p:strVal val="#ppt_x"/>
                                          </p:val>
                                        </p:tav>
                                        <p:tav tm="100000">
                                          <p:val>
                                            <p:strVal val="#ppt_x"/>
                                          </p:val>
                                        </p:tav>
                                      </p:tavLst>
                                    </p:anim>
                                    <p:anim calcmode="lin" valueType="num">
                                      <p:cBhvr additive="base">
                                        <p:cTn id="27"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34219"/>
                                        </p:tgtEl>
                                        <p:attrNameLst>
                                          <p:attrName>style.visibility</p:attrName>
                                        </p:attrNameLst>
                                      </p:cBhvr>
                                      <p:to>
                                        <p:strVal val="visible"/>
                                      </p:to>
                                    </p:set>
                                    <p:animEffect transition="in" filter="box(in)">
                                      <p:cBhvr>
                                        <p:cTn id="32" dur="500"/>
                                        <p:tgtEl>
                                          <p:spTgt spid="7342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34222"/>
                                        </p:tgtEl>
                                        <p:attrNameLst>
                                          <p:attrName>style.visibility</p:attrName>
                                        </p:attrNameLst>
                                      </p:cBhvr>
                                      <p:to>
                                        <p:strVal val="visible"/>
                                      </p:to>
                                    </p:set>
                                    <p:animEffect transition="in" filter="box(in)">
                                      <p:cBhvr>
                                        <p:cTn id="37" dur="500"/>
                                        <p:tgtEl>
                                          <p:spTgt spid="73422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34223"/>
                                        </p:tgtEl>
                                        <p:attrNameLst>
                                          <p:attrName>style.visibility</p:attrName>
                                        </p:attrNameLst>
                                      </p:cBhvr>
                                      <p:to>
                                        <p:strVal val="visible"/>
                                      </p:to>
                                    </p:set>
                                    <p:animEffect transition="in" filter="box(in)">
                                      <p:cBhvr>
                                        <p:cTn id="42" dur="500"/>
                                        <p:tgtEl>
                                          <p:spTgt spid="7342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734224"/>
                                        </p:tgtEl>
                                        <p:attrNameLst>
                                          <p:attrName>style.visibility</p:attrName>
                                        </p:attrNameLst>
                                      </p:cBhvr>
                                      <p:to>
                                        <p:strVal val="visible"/>
                                      </p:to>
                                    </p:set>
                                    <p:animEffect transition="in" filter="box(in)">
                                      <p:cBhvr>
                                        <p:cTn id="47" dur="500"/>
                                        <p:tgtEl>
                                          <p:spTgt spid="73422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34225"/>
                                        </p:tgtEl>
                                        <p:attrNameLst>
                                          <p:attrName>style.visibility</p:attrName>
                                        </p:attrNameLst>
                                      </p:cBhvr>
                                      <p:to>
                                        <p:strVal val="visible"/>
                                      </p:to>
                                    </p:set>
                                    <p:animEffect transition="in" filter="box(in)">
                                      <p:cBhvr>
                                        <p:cTn id="52" dur="500"/>
                                        <p:tgtEl>
                                          <p:spTgt spid="7342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34226"/>
                                        </p:tgtEl>
                                        <p:attrNameLst>
                                          <p:attrName>style.visibility</p:attrName>
                                        </p:attrNameLst>
                                      </p:cBhvr>
                                      <p:to>
                                        <p:strVal val="visible"/>
                                      </p:to>
                                    </p:set>
                                    <p:animEffect transition="in" filter="wipe(up)">
                                      <p:cBhvr>
                                        <p:cTn id="57" dur="500"/>
                                        <p:tgtEl>
                                          <p:spTgt spid="734226"/>
                                        </p:tgtEl>
                                      </p:cBhvr>
                                    </p:animEffect>
                                  </p:childTnLst>
                                  <p:subTnLst>
                                    <p:audio>
                                      <p:cMediaNode>
                                        <p:cTn display="0" masterRel="sameClick">
                                          <p:stCondLst>
                                            <p:cond evt="begin" delay="0">
                                              <p:tn val="55"/>
                                            </p:cond>
                                          </p:stCondLst>
                                          <p:endCondLst>
                                            <p:cond evt="onStopAudio" delay="0">
                                              <p:tgtEl>
                                                <p:sldTgt/>
                                              </p:tgtEl>
                                            </p:cond>
                                          </p:endCondLst>
                                        </p:cTn>
                                        <p:tgtEl>
                                          <p:sndTgt r:embed="rId3" name="cashreg.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34227"/>
                                        </p:tgtEl>
                                        <p:attrNameLst>
                                          <p:attrName>style.visibility</p:attrName>
                                        </p:attrNameLst>
                                      </p:cBhvr>
                                      <p:to>
                                        <p:strVal val="visible"/>
                                      </p:to>
                                    </p:set>
                                    <p:animEffect transition="in" filter="wipe(left)">
                                      <p:cBhvr>
                                        <p:cTn id="62" dur="500"/>
                                        <p:tgtEl>
                                          <p:spTgt spid="734227"/>
                                        </p:tgtEl>
                                      </p:cBhvr>
                                    </p:animEffect>
                                  </p:childTnLst>
                                  <p:subTnLst>
                                    <p:audio>
                                      <p:cMediaNode>
                                        <p:cTn display="0" masterRel="sameClick">
                                          <p:stCondLst>
                                            <p:cond evt="begin" delay="0">
                                              <p:tn val="60"/>
                                            </p:cond>
                                          </p:stCondLst>
                                          <p:endCondLst>
                                            <p:cond evt="onStopAudio" delay="0">
                                              <p:tgtEl>
                                                <p:sldTgt/>
                                              </p:tgtEl>
                                            </p:cond>
                                          </p:endCondLst>
                                        </p:cTn>
                                        <p:tgtEl>
                                          <p:sndTgt r:embed="rId4" name="type.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34228"/>
                                        </p:tgtEl>
                                        <p:attrNameLst>
                                          <p:attrName>style.visibility</p:attrName>
                                        </p:attrNameLst>
                                      </p:cBhvr>
                                      <p:to>
                                        <p:strVal val="visible"/>
                                      </p:to>
                                    </p:set>
                                    <p:animEffect transition="in" filter="wipe(up)">
                                      <p:cBhvr>
                                        <p:cTn id="67" dur="500"/>
                                        <p:tgtEl>
                                          <p:spTgt spid="734228"/>
                                        </p:tgtEl>
                                      </p:cBhvr>
                                    </p:animEffec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34229"/>
                                        </p:tgtEl>
                                        <p:attrNameLst>
                                          <p:attrName>style.visibility</p:attrName>
                                        </p:attrNameLst>
                                      </p:cBhvr>
                                      <p:to>
                                        <p:strVal val="visible"/>
                                      </p:to>
                                    </p:set>
                                    <p:animEffect transition="in" filter="wipe(left)">
                                      <p:cBhvr>
                                        <p:cTn id="72" dur="500"/>
                                        <p:tgtEl>
                                          <p:spTgt spid="734229"/>
                                        </p:tgtEl>
                                      </p:cBhvr>
                                    </p:animEffect>
                                  </p:childTnLst>
                                  <p:subTnLst>
                                    <p:audio>
                                      <p:cMediaNode>
                                        <p:cTn display="0" masterRel="sameClick">
                                          <p:stCondLst>
                                            <p:cond evt="begin" delay="0">
                                              <p:tn val="70"/>
                                            </p:cond>
                                          </p:stCondLst>
                                          <p:endCondLst>
                                            <p:cond evt="onStopAudio" delay="0">
                                              <p:tgtEl>
                                                <p:sldTgt/>
                                              </p:tgtEl>
                                            </p:cond>
                                          </p:endCondLst>
                                        </p:cTn>
                                        <p:tgtEl>
                                          <p:sndTgt r:embed="rId4" name="type.wav"/>
                                        </p:tgtEl>
                                      </p:cMediaNode>
                                    </p:audio>
                                  </p:sub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734230"/>
                                        </p:tgtEl>
                                        <p:attrNameLst>
                                          <p:attrName>style.visibility</p:attrName>
                                        </p:attrNameLst>
                                      </p:cBhvr>
                                      <p:to>
                                        <p:strVal val="visible"/>
                                      </p:to>
                                    </p:set>
                                    <p:animEffect transition="in" filter="wipe(up)">
                                      <p:cBhvr>
                                        <p:cTn id="77" dur="500"/>
                                        <p:tgtEl>
                                          <p:spTgt spid="734230"/>
                                        </p:tgtEl>
                                      </p:cBhvr>
                                    </p:animEffect>
                                  </p:childTnLst>
                                  <p:subTnLst>
                                    <p:audio>
                                      <p:cMediaNode>
                                        <p:cTn display="0" masterRel="sameClick">
                                          <p:stCondLst>
                                            <p:cond evt="begin" delay="0">
                                              <p:tn val="75"/>
                                            </p:cond>
                                          </p:stCondLst>
                                          <p:endCondLst>
                                            <p:cond evt="onStopAudio" delay="0">
                                              <p:tgtEl>
                                                <p:sldTgt/>
                                              </p:tgtEl>
                                            </p:cond>
                                          </p:endCondLst>
                                        </p:cTn>
                                        <p:tgtEl>
                                          <p:sndTgt r:embed="rId4" name="type.wav"/>
                                        </p:tgtEl>
                                      </p:cMediaNode>
                                    </p:audio>
                                  </p:sub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34231"/>
                                        </p:tgtEl>
                                        <p:attrNameLst>
                                          <p:attrName>style.visibility</p:attrName>
                                        </p:attrNameLst>
                                      </p:cBhvr>
                                      <p:to>
                                        <p:strVal val="visible"/>
                                      </p:to>
                                    </p:set>
                                    <p:animEffect transition="in" filter="wipe(left)">
                                      <p:cBhvr>
                                        <p:cTn id="82" dur="500"/>
                                        <p:tgtEl>
                                          <p:spTgt spid="734231"/>
                                        </p:tgtEl>
                                      </p:cBhvr>
                                    </p:animEffect>
                                  </p:childTnLst>
                                  <p:subTnLst>
                                    <p:audio>
                                      <p:cMediaNode>
                                        <p:cTn display="0" masterRel="sameClick">
                                          <p:stCondLst>
                                            <p:cond evt="begin" delay="0">
                                              <p:tn val="80"/>
                                            </p:cond>
                                          </p:stCondLst>
                                          <p:endCondLst>
                                            <p:cond evt="onStopAudio" delay="0">
                                              <p:tgtEl>
                                                <p:sldTgt/>
                                              </p:tgtEl>
                                            </p:cond>
                                          </p:endCondLst>
                                        </p:cTn>
                                        <p:tgtEl>
                                          <p:sndTgt r:embed="rId4" name="type.wav"/>
                                        </p:tgtEl>
                                      </p:cMediaNode>
                                    </p:audio>
                                  </p:sub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734232"/>
                                        </p:tgtEl>
                                        <p:attrNameLst>
                                          <p:attrName>style.visibility</p:attrName>
                                        </p:attrNameLst>
                                      </p:cBhvr>
                                      <p:to>
                                        <p:strVal val="visible"/>
                                      </p:to>
                                    </p:set>
                                    <p:animEffect transition="in" filter="wipe(up)">
                                      <p:cBhvr>
                                        <p:cTn id="87" dur="500"/>
                                        <p:tgtEl>
                                          <p:spTgt spid="734232"/>
                                        </p:tgtEl>
                                      </p:cBhvr>
                                    </p:animEffect>
                                  </p:childTnLst>
                                  <p:subTnLst>
                                    <p:audio>
                                      <p:cMediaNode>
                                        <p:cTn display="0" masterRel="sameClick">
                                          <p:stCondLst>
                                            <p:cond evt="begin" delay="0">
                                              <p:tn val="85"/>
                                            </p:cond>
                                          </p:stCondLst>
                                          <p:endCondLst>
                                            <p:cond evt="onStopAudio" delay="0">
                                              <p:tgtEl>
                                                <p:sldTgt/>
                                              </p:tgtEl>
                                            </p:cond>
                                          </p:endCondLst>
                                        </p:cTn>
                                        <p:tgtEl>
                                          <p:sndTgt r:embed="rId4" name="type.wav"/>
                                        </p:tgtEl>
                                      </p:cMediaNode>
                                    </p:audio>
                                  </p:sub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734233"/>
                                        </p:tgtEl>
                                        <p:attrNameLst>
                                          <p:attrName>style.visibility</p:attrName>
                                        </p:attrNameLst>
                                      </p:cBhvr>
                                      <p:to>
                                        <p:strVal val="visible"/>
                                      </p:to>
                                    </p:set>
                                    <p:animEffect transition="in" filter="wipe(up)">
                                      <p:cBhvr>
                                        <p:cTn id="92" dur="500"/>
                                        <p:tgtEl>
                                          <p:spTgt spid="734233"/>
                                        </p:tgtEl>
                                      </p:cBhvr>
                                    </p:animEffect>
                                  </p:childTnLst>
                                  <p:subTnLst>
                                    <p:audio>
                                      <p:cMediaNode>
                                        <p:cTn display="0" masterRel="sameClick">
                                          <p:stCondLst>
                                            <p:cond evt="begin" delay="0">
                                              <p:tn val="90"/>
                                            </p:cond>
                                          </p:stCondLst>
                                          <p:endCondLst>
                                            <p:cond evt="onStopAudio" delay="0">
                                              <p:tgtEl>
                                                <p:sldTgt/>
                                              </p:tgtEl>
                                            </p:cond>
                                          </p:endCondLst>
                                        </p:cTn>
                                        <p:tgtEl>
                                          <p:sndTgt r:embed="rId3" name="cashreg.wav"/>
                                        </p:tgtEl>
                                      </p:cMediaNode>
                                    </p:audio>
                                  </p:sub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34234"/>
                                        </p:tgtEl>
                                        <p:attrNameLst>
                                          <p:attrName>style.visibility</p:attrName>
                                        </p:attrNameLst>
                                      </p:cBhvr>
                                      <p:to>
                                        <p:strVal val="visible"/>
                                      </p:to>
                                    </p:set>
                                    <p:animEffect transition="in" filter="wipe(left)">
                                      <p:cBhvr>
                                        <p:cTn id="97" dur="500"/>
                                        <p:tgtEl>
                                          <p:spTgt spid="734234"/>
                                        </p:tgtEl>
                                      </p:cBhvr>
                                    </p:animEffect>
                                  </p:childTnLst>
                                  <p:subTnLst>
                                    <p:audio>
                                      <p:cMediaNode>
                                        <p:cTn display="0" masterRel="sameClick">
                                          <p:stCondLst>
                                            <p:cond evt="begin" delay="0">
                                              <p:tn val="95"/>
                                            </p:cond>
                                          </p:stCondLst>
                                          <p:endCondLst>
                                            <p:cond evt="onStopAudio" delay="0">
                                              <p:tgtEl>
                                                <p:sldTgt/>
                                              </p:tgtEl>
                                            </p:cond>
                                          </p:endCondLst>
                                        </p:cTn>
                                        <p:tgtEl>
                                          <p:sndTgt r:embed="rId4" name="type.wav"/>
                                        </p:tgtEl>
                                      </p:cMediaNode>
                                    </p:audio>
                                  </p:sub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34235"/>
                                        </p:tgtEl>
                                        <p:attrNameLst>
                                          <p:attrName>style.visibility</p:attrName>
                                        </p:attrNameLst>
                                      </p:cBhvr>
                                      <p:to>
                                        <p:strVal val="visible"/>
                                      </p:to>
                                    </p:set>
                                    <p:animEffect transition="in" filter="wipe(up)">
                                      <p:cBhvr>
                                        <p:cTn id="102" dur="500"/>
                                        <p:tgtEl>
                                          <p:spTgt spid="734235"/>
                                        </p:tgtEl>
                                      </p:cBhvr>
                                    </p:animEffect>
                                  </p:childTnLst>
                                  <p:subTnLst>
                                    <p:audio>
                                      <p:cMediaNode>
                                        <p:cTn display="0" masterRel="sameClick">
                                          <p:stCondLst>
                                            <p:cond evt="begin" delay="0">
                                              <p:tn val="100"/>
                                            </p:cond>
                                          </p:stCondLst>
                                          <p:endCondLst>
                                            <p:cond evt="onStopAudio" delay="0">
                                              <p:tgtEl>
                                                <p:sldTgt/>
                                              </p:tgtEl>
                                            </p:cond>
                                          </p:endCondLst>
                                        </p:cTn>
                                        <p:tgtEl>
                                          <p:sndTgt r:embed="rId4" name="type.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734236"/>
                                        </p:tgtEl>
                                        <p:attrNameLst>
                                          <p:attrName>style.visibility</p:attrName>
                                        </p:attrNameLst>
                                      </p:cBhvr>
                                      <p:to>
                                        <p:strVal val="visible"/>
                                      </p:to>
                                    </p:set>
                                    <p:animEffect transition="in" filter="box(out)">
                                      <p:cBhvr>
                                        <p:cTn id="107" dur="500"/>
                                        <p:tgtEl>
                                          <p:spTgt spid="734236"/>
                                        </p:tgtEl>
                                      </p:cBhvr>
                                    </p:animEffect>
                                  </p:childTnLst>
                                  <p:subTnLst>
                                    <p:audio>
                                      <p:cMediaNode>
                                        <p:cTn display="0" masterRel="sameClick">
                                          <p:stCondLst>
                                            <p:cond evt="begin" delay="0">
                                              <p:tn val="10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734219" grpId="0"/>
      <p:bldP spid="734223" grpId="0"/>
      <p:bldP spid="734224" grpId="0"/>
      <p:bldP spid="734226" grpId="0" bldLvl="0" animBg="1"/>
      <p:bldP spid="734227" grpId="0" bldLvl="0" animBg="1"/>
      <p:bldP spid="734228" grpId="0" bldLvl="0" animBg="1"/>
      <p:bldP spid="734229" grpId="0" bldLvl="0" animBg="1"/>
      <p:bldP spid="734230" grpId="0" bldLvl="0" animBg="1"/>
      <p:bldP spid="734231" grpId="0" bldLvl="0" animBg="1"/>
      <p:bldP spid="734232" grpId="0" bldLvl="0" animBg="1"/>
      <p:bldP spid="734234" grpId="0" bldLvl="0" animBg="1"/>
      <p:bldP spid="734235" grpId="0" bldLvl="0" animBg="1"/>
      <p:bldP spid="73423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5" name="Object 4"/>
          <p:cNvGraphicFramePr>
            <a:graphicFrameLocks noChangeAspect="1"/>
          </p:cNvGraphicFramePr>
          <p:nvPr/>
        </p:nvGraphicFramePr>
        <p:xfrm>
          <a:off x="2711133" y="1051878"/>
          <a:ext cx="6337300" cy="4708525"/>
        </p:xfrm>
        <a:graphic>
          <a:graphicData uri="http://schemas.openxmlformats.org/presentationml/2006/ole">
            <mc:AlternateContent xmlns:mc="http://schemas.openxmlformats.org/markup-compatibility/2006">
              <mc:Choice xmlns:v="urn:schemas-microsoft-com:vml" Requires="v">
                <p:oleObj r:id="rId2" imgW="3162300" imgH="2349500" progId="Equation.DSMT4">
                  <p:embed/>
                </p:oleObj>
              </mc:Choice>
              <mc:Fallback>
                <p:oleObj r:id="rId2" imgW="3162300" imgH="2349500" progId="Equation.DSMT4">
                  <p:embed/>
                  <p:pic>
                    <p:nvPicPr>
                      <p:cNvPr id="0" name="图片 3149"/>
                      <p:cNvPicPr/>
                      <p:nvPr/>
                    </p:nvPicPr>
                    <p:blipFill>
                      <a:blip r:embed="rId3"/>
                      <a:stretch>
                        <a:fillRect/>
                      </a:stretch>
                    </p:blipFill>
                    <p:spPr>
                      <a:xfrm>
                        <a:off x="2711133" y="1051878"/>
                        <a:ext cx="6337300" cy="470852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1524000" y="404813"/>
            <a:ext cx="5616575" cy="360362"/>
          </a:xfrm>
        </p:spPr>
        <p:txBody>
          <a:bodyPr wrap="square" lIns="91440" tIns="45720" rIns="91440" bIns="45720" anchor="b" anchorCtr="0">
            <a:normAutofit fontScale="90000"/>
          </a:bodyPr>
          <a:lstStyle/>
          <a:p>
            <a:br>
              <a:rPr lang="zh-CN" altLang="en-US" sz="4000" dirty="0">
                <a:ea typeface="隶书" panose="02010509060101010101" pitchFamily="49" charset="-122"/>
              </a:rPr>
            </a:br>
            <a:endParaRPr lang="zh-CN" altLang="en-US" sz="4000" dirty="0">
              <a:ea typeface="隶书" panose="02010509060101010101" pitchFamily="49" charset="-122"/>
            </a:endParaRPr>
          </a:p>
        </p:txBody>
      </p:sp>
      <p:sp>
        <p:nvSpPr>
          <p:cNvPr id="77827" name="Rectangle 3"/>
          <p:cNvSpPr>
            <a:spLocks noGrp="1"/>
          </p:cNvSpPr>
          <p:nvPr>
            <p:ph type="body" idx="4294967295"/>
          </p:nvPr>
        </p:nvSpPr>
        <p:spPr>
          <a:xfrm>
            <a:off x="1524000" y="260985"/>
            <a:ext cx="8686800" cy="5638800"/>
          </a:xfrm>
          <a:noFill/>
          <a:ln>
            <a:noFill/>
          </a:ln>
        </p:spPr>
        <p:txBody>
          <a:bodyPr wrap="square" lIns="91440" tIns="45720" rIns="91440" bIns="45720" anchor="t" anchorCtr="0"/>
          <a:lstStyle/>
          <a:p>
            <a:pPr marL="609600" indent="-609600">
              <a:lnSpc>
                <a:spcPct val="125000"/>
              </a:lnSpc>
              <a:buNone/>
            </a:pPr>
            <a:r>
              <a:rPr lang="zh-CN" altLang="en-US" sz="2400" b="1" dirty="0">
                <a:solidFill>
                  <a:srgbClr val="FF0000"/>
                </a:solidFill>
                <a:latin typeface="Times New Roman" panose="02020603050405020304" pitchFamily="18" charset="0"/>
                <a:ea typeface="楷体_GB2312" pitchFamily="49" charset="-122"/>
              </a:rPr>
              <a:t>分类</a:t>
            </a:r>
            <a:r>
              <a:rPr lang="zh-CN" altLang="en-US" sz="24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线性方程组的解法可分为</a:t>
            </a:r>
            <a:r>
              <a:rPr lang="zh-CN" altLang="en-US" sz="2400" b="1" dirty="0">
                <a:solidFill>
                  <a:srgbClr val="0000FF"/>
                </a:solidFill>
                <a:latin typeface="Times New Roman" panose="02020603050405020304" pitchFamily="18" charset="0"/>
                <a:ea typeface="楷体_GB2312" pitchFamily="49" charset="-122"/>
              </a:rPr>
              <a:t>直接法</a:t>
            </a:r>
            <a:r>
              <a:rPr lang="zh-CN" altLang="en-US" sz="2400" b="1" dirty="0">
                <a:latin typeface="Times New Roman" panose="02020603050405020304" pitchFamily="18" charset="0"/>
                <a:ea typeface="楷体_GB2312" pitchFamily="49" charset="-122"/>
              </a:rPr>
              <a:t>和</a:t>
            </a:r>
            <a:r>
              <a:rPr lang="zh-CN" altLang="en-US" sz="2400" b="1" dirty="0">
                <a:solidFill>
                  <a:srgbClr val="0000FF"/>
                </a:solidFill>
                <a:latin typeface="Times New Roman" panose="02020603050405020304" pitchFamily="18" charset="0"/>
                <a:ea typeface="楷体_GB2312" pitchFamily="49" charset="-122"/>
              </a:rPr>
              <a:t>迭代法</a:t>
            </a:r>
            <a:r>
              <a:rPr lang="zh-CN" altLang="en-US" sz="2400" b="1" dirty="0">
                <a:latin typeface="Times New Roman" panose="02020603050405020304" pitchFamily="18" charset="0"/>
                <a:ea typeface="楷体_GB2312" pitchFamily="49" charset="-122"/>
              </a:rPr>
              <a:t>两种方法。</a:t>
            </a:r>
          </a:p>
          <a:p>
            <a:pPr marL="609600" indent="-609600">
              <a:lnSpc>
                <a:spcPct val="140000"/>
              </a:lnSpc>
              <a:buClr>
                <a:srgbClr val="0000CC"/>
              </a:buClr>
              <a:buFontTx/>
              <a:buAutoNum type="alphaLcParenBoth"/>
            </a:pPr>
            <a:r>
              <a:rPr lang="zh-CN" altLang="en-US" sz="2400" b="1" dirty="0">
                <a:solidFill>
                  <a:srgbClr val="0000CC"/>
                </a:solidFill>
                <a:latin typeface="Times New Roman" panose="02020603050405020304" pitchFamily="18" charset="0"/>
                <a:ea typeface="楷体_GB2312" pitchFamily="49" charset="-122"/>
              </a:rPr>
              <a:t>直</a:t>
            </a:r>
            <a:r>
              <a:rPr lang="zh-CN" altLang="en-US" sz="2400" b="1" dirty="0">
                <a:solidFill>
                  <a:srgbClr val="0000FF"/>
                </a:solidFill>
                <a:latin typeface="Times New Roman" panose="02020603050405020304" pitchFamily="18" charset="0"/>
                <a:ea typeface="楷体_GB2312" pitchFamily="49" charset="-122"/>
              </a:rPr>
              <a:t>接法</a:t>
            </a:r>
            <a:r>
              <a:rPr lang="zh-CN" altLang="en-US" sz="2400" b="1" dirty="0">
                <a:latin typeface="Times New Roman" panose="02020603050405020304" pitchFamily="18" charset="0"/>
                <a:ea typeface="楷体_GB2312" pitchFamily="49" charset="-122"/>
              </a:rPr>
              <a:t>： 对于给定的方程组，在没有舍入误差的假设下，能在预定的运算次数内求得精确解。最基本的直接法是</a:t>
            </a:r>
            <a:r>
              <a:rPr lang="en-US" altLang="zh-CN" sz="2400" b="1" dirty="0">
                <a:latin typeface="Times New Roman" panose="02020603050405020304" pitchFamily="18" charset="0"/>
                <a:ea typeface="楷体_GB2312" pitchFamily="49" charset="-122"/>
              </a:rPr>
              <a:t>Gauss</a:t>
            </a:r>
            <a:r>
              <a:rPr lang="zh-CN" altLang="en-US" sz="2400" b="1" dirty="0">
                <a:latin typeface="Times New Roman" panose="02020603050405020304" pitchFamily="18" charset="0"/>
                <a:ea typeface="楷体_GB2312" pitchFamily="49" charset="-122"/>
              </a:rPr>
              <a:t>消去法，重要的直接法全都受到</a:t>
            </a:r>
            <a:r>
              <a:rPr lang="en-US" altLang="zh-CN" sz="2400" b="1" dirty="0">
                <a:latin typeface="Times New Roman" panose="02020603050405020304" pitchFamily="18" charset="0"/>
                <a:ea typeface="楷体_GB2312" pitchFamily="49" charset="-122"/>
              </a:rPr>
              <a:t>Gauss</a:t>
            </a:r>
            <a:r>
              <a:rPr lang="zh-CN" altLang="en-US" sz="2400" b="1" dirty="0">
                <a:latin typeface="Times New Roman" panose="02020603050405020304" pitchFamily="18" charset="0"/>
                <a:ea typeface="楷体_GB2312" pitchFamily="49" charset="-122"/>
              </a:rPr>
              <a:t>消去法的启发。但一般计算代价高</a:t>
            </a:r>
            <a:r>
              <a:rPr lang="en-US" altLang="zh-CN" sz="2400" b="1" dirty="0">
                <a:latin typeface="Times New Roman" panose="02020603050405020304" pitchFamily="18" charset="0"/>
                <a:ea typeface="楷体_GB2312" pitchFamily="49" charset="-122"/>
              </a:rPr>
              <a:t>.</a:t>
            </a:r>
          </a:p>
          <a:p>
            <a:pPr marL="609600" indent="-609600">
              <a:lnSpc>
                <a:spcPct val="140000"/>
              </a:lnSpc>
              <a:buClr>
                <a:srgbClr val="0000CC"/>
              </a:buClr>
              <a:buFontTx/>
              <a:buAutoNum type="alphaLcParenBoth"/>
            </a:pPr>
            <a:r>
              <a:rPr lang="zh-CN" altLang="en-US" sz="2400" b="1" dirty="0">
                <a:solidFill>
                  <a:srgbClr val="0000FF"/>
                </a:solidFill>
                <a:latin typeface="Times New Roman" panose="02020603050405020304" pitchFamily="18" charset="0"/>
                <a:ea typeface="楷体_GB2312" pitchFamily="49" charset="-122"/>
              </a:rPr>
              <a:t>迭代法：</a:t>
            </a:r>
            <a:r>
              <a:rPr lang="zh-CN" altLang="en-US" sz="2400" b="1" dirty="0">
                <a:latin typeface="Times New Roman" panose="02020603050405020304" pitchFamily="18" charset="0"/>
                <a:ea typeface="楷体_GB2312" pitchFamily="49" charset="-122"/>
              </a:rPr>
              <a:t>基于一定的递推格式，产生逼近方程组精确解的近似序列</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收敛性是迭代法需要考虑的首要问题，此外，还要考虑迭代法的收敛速度与误差估计问题。</a:t>
            </a:r>
            <a:r>
              <a:rPr lang="zh-CN" altLang="en-US" sz="2400" b="1" dirty="0">
                <a:solidFill>
                  <a:srgbClr val="FF0000"/>
                </a:solidFill>
                <a:latin typeface="Times New Roman" panose="02020603050405020304" pitchFamily="18" charset="0"/>
                <a:ea typeface="楷体_GB2312" pitchFamily="49" charset="-122"/>
              </a:rPr>
              <a:t>简单实用</a:t>
            </a:r>
            <a:r>
              <a:rPr lang="en-US" altLang="zh-CN" sz="2400" b="1" dirty="0">
                <a:solidFill>
                  <a:srgbClr val="FF0000"/>
                </a:solidFill>
                <a:latin typeface="Times New Roman" panose="02020603050405020304" pitchFamily="18" charset="0"/>
                <a:ea typeface="楷体_GB2312" pitchFamily="49" charset="-122"/>
              </a:rPr>
              <a:t>, </a:t>
            </a:r>
            <a:r>
              <a:rPr lang="zh-CN" altLang="en-US" sz="2400" b="1" dirty="0">
                <a:solidFill>
                  <a:srgbClr val="FF0000"/>
                </a:solidFill>
                <a:latin typeface="Times New Roman" panose="02020603050405020304" pitchFamily="18" charset="0"/>
                <a:ea typeface="楷体_GB2312" pitchFamily="49" charset="-122"/>
              </a:rPr>
              <a:t>诱人。</a:t>
            </a:r>
          </a:p>
          <a:p>
            <a:pPr marL="609600" indent="-609600">
              <a:lnSpc>
                <a:spcPct val="140000"/>
              </a:lnSpc>
              <a:buClr>
                <a:srgbClr val="0000CC"/>
              </a:buClr>
              <a:buFontTx/>
              <a:buAutoNum type="alphaLcParenBoth"/>
            </a:pPr>
            <a:r>
              <a:rPr lang="zh-CN" altLang="en-US" sz="2400" b="1" dirty="0">
                <a:solidFill>
                  <a:srgbClr val="7030A0"/>
                </a:solidFill>
                <a:latin typeface="Times New Roman" panose="02020603050405020304" pitchFamily="18" charset="0"/>
                <a:ea typeface="楷体_GB2312" pitchFamily="49" charset="-122"/>
              </a:rPr>
              <a:t>此外，还有</a:t>
            </a:r>
            <a:r>
              <a:rPr lang="zh-CN" altLang="en-US" sz="2400" b="1" dirty="0">
                <a:solidFill>
                  <a:srgbClr val="FF0000"/>
                </a:solidFill>
                <a:latin typeface="Times New Roman" panose="02020603050405020304" pitchFamily="18" charset="0"/>
                <a:ea typeface="楷体_GB2312" pitchFamily="49" charset="-122"/>
              </a:rPr>
              <a:t>变分法</a:t>
            </a:r>
            <a:r>
              <a:rPr lang="zh-CN" altLang="en-US" sz="2400" b="1" dirty="0">
                <a:solidFill>
                  <a:srgbClr val="7030A0"/>
                </a:solidFill>
                <a:latin typeface="Times New Roman" panose="02020603050405020304" pitchFamily="18" charset="0"/>
                <a:ea typeface="楷体_GB2312" pitchFamily="49" charset="-122"/>
              </a:rPr>
              <a:t>，例如共轭斜量法。</a:t>
            </a:r>
          </a:p>
        </p:txBody>
      </p:sp>
      <p:sp>
        <p:nvSpPr>
          <p:cNvPr id="4" name="日期占位符 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9F6EBB98-68F0-4227-9244-2FF4FB8E38EF}"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220" name="灯片编号占位符 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3</a:t>
            </a:fld>
            <a:endParaRPr lang="en-US" altLang="zh-CN" sz="1600" dirty="0">
              <a:latin typeface="Arial" panose="020B0604020202020204" pitchFamily="34" charset="0"/>
            </a:endParaRPr>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p:nvPr/>
        </p:nvSpPr>
        <p:spPr>
          <a:xfrm>
            <a:off x="2540000" y="1178084"/>
            <a:ext cx="5354638" cy="521970"/>
          </a:xfrm>
          <a:prstGeom prst="rect">
            <a:avLst/>
          </a:prstGeom>
          <a:noFill/>
          <a:ln w="9525">
            <a:noFill/>
          </a:ln>
        </p:spPr>
        <p:txBody>
          <a:bodyPr anchor="ctr" anchorCtr="0">
            <a:spAutoFit/>
          </a:bodyPr>
          <a:lstStyle/>
          <a:p>
            <a:pPr indent="381000">
              <a:buClrTx/>
              <a:buFontTx/>
            </a:pPr>
            <a:r>
              <a:rPr lang="zh-CN" altLang="en-US" sz="2800" b="1" dirty="0">
                <a:latin typeface="楷体_GB2312" pitchFamily="49" charset="-122"/>
                <a:ea typeface="微软雅黑" panose="020B0503020204020204" charset="-122"/>
              </a:rPr>
              <a:t>用</a:t>
            </a:r>
            <a:r>
              <a:rPr lang="zh-CN" altLang="en-US" sz="2800" b="1" dirty="0">
                <a:latin typeface="楷体_GB2312" pitchFamily="49" charset="-122"/>
                <a:ea typeface="楷体_GB2312" pitchFamily="49" charset="-122"/>
              </a:rPr>
              <a:t>三角</a:t>
            </a:r>
            <a:r>
              <a:rPr lang="zh-CN" altLang="en-US" sz="2800" b="1" dirty="0">
                <a:latin typeface="楷体_GB2312" pitchFamily="49" charset="-122"/>
                <a:ea typeface="微软雅黑" panose="020B0503020204020204" charset="-122"/>
              </a:rPr>
              <a:t>分解法解方程组</a:t>
            </a:r>
            <a:endParaRPr lang="zh-CN" altLang="en-US" sz="2800" b="1" dirty="0">
              <a:latin typeface="楷体_GB2312" pitchFamily="49" charset="-122"/>
              <a:ea typeface="楷体_GB2312" pitchFamily="49" charset="-122"/>
            </a:endParaRPr>
          </a:p>
        </p:txBody>
      </p:sp>
      <p:sp>
        <p:nvSpPr>
          <p:cNvPr id="735236" name="Rectangle 4"/>
          <p:cNvSpPr/>
          <p:nvPr/>
        </p:nvSpPr>
        <p:spPr>
          <a:xfrm>
            <a:off x="2225675" y="636111"/>
            <a:ext cx="3654425" cy="583565"/>
          </a:xfrm>
          <a:prstGeom prst="rect">
            <a:avLst/>
          </a:prstGeom>
          <a:noFill/>
          <a:ln w="9525">
            <a:noFill/>
          </a:ln>
        </p:spPr>
        <p:txBody>
          <a:bodyPr wrap="none" anchor="ctr" anchorCtr="0">
            <a:spAutoFit/>
          </a:bodyPr>
          <a:lstStyle/>
          <a:p>
            <a:pPr>
              <a:buClrTx/>
              <a:buFontTx/>
            </a:pPr>
            <a:r>
              <a:rPr lang="zh-CN" altLang="en-US" sz="3200" b="1" dirty="0">
                <a:solidFill>
                  <a:srgbClr val="0000CC"/>
                </a:solidFill>
                <a:latin typeface="楷体_GB2312" pitchFamily="49" charset="-122"/>
                <a:ea typeface="楷体_GB2312" pitchFamily="49" charset="-122"/>
              </a:rPr>
              <a:t>例题分析（例</a:t>
            </a:r>
            <a:r>
              <a:rPr lang="en-US" altLang="zh-CN" sz="3200" b="1" dirty="0">
                <a:solidFill>
                  <a:srgbClr val="0000CC"/>
                </a:solidFill>
                <a:latin typeface="楷体_GB2312" pitchFamily="49" charset="-122"/>
                <a:ea typeface="楷体_GB2312" pitchFamily="49" charset="-122"/>
              </a:rPr>
              <a:t>5</a:t>
            </a:r>
            <a:r>
              <a:rPr lang="zh-CN" altLang="en-US" sz="3200" b="1" dirty="0">
                <a:solidFill>
                  <a:srgbClr val="0000CC"/>
                </a:solidFill>
                <a:latin typeface="楷体_GB2312" pitchFamily="49" charset="-122"/>
                <a:ea typeface="楷体_GB2312" pitchFamily="49" charset="-122"/>
              </a:rPr>
              <a:t>）：</a:t>
            </a:r>
            <a:endParaRPr lang="en-US" altLang="zh-CN" dirty="0">
              <a:solidFill>
                <a:srgbClr val="0000CC"/>
              </a:solidFill>
              <a:latin typeface="Arial" panose="020B0604020202020204" pitchFamily="34" charset="0"/>
              <a:ea typeface="微软雅黑" panose="020B0503020204020204" charset="-122"/>
            </a:endParaRPr>
          </a:p>
        </p:txBody>
      </p:sp>
      <p:sp>
        <p:nvSpPr>
          <p:cNvPr id="37891" name="Text Box 5"/>
          <p:cNvSpPr txBox="1"/>
          <p:nvPr/>
        </p:nvSpPr>
        <p:spPr>
          <a:xfrm>
            <a:off x="2495550" y="3933825"/>
            <a:ext cx="6300788" cy="521970"/>
          </a:xfrm>
          <a:prstGeom prst="rect">
            <a:avLst/>
          </a:prstGeom>
          <a:noFill/>
          <a:ln w="9525">
            <a:noFill/>
          </a:ln>
        </p:spPr>
        <p:txBody>
          <a:bodyPr anchor="t" anchorCtr="0">
            <a:spAutoFit/>
          </a:bodyPr>
          <a:lstStyle/>
          <a:p>
            <a:pPr>
              <a:buClrTx/>
              <a:buFontTx/>
            </a:pPr>
            <a:r>
              <a:rPr lang="zh-CN" altLang="en-US" sz="2800" b="1" dirty="0">
                <a:solidFill>
                  <a:srgbClr val="0000CC"/>
                </a:solidFill>
                <a:latin typeface="楷体_GB2312" pitchFamily="49" charset="-122"/>
                <a:ea typeface="楷体_GB2312" pitchFamily="49" charset="-122"/>
              </a:rPr>
              <a:t>解</a:t>
            </a:r>
            <a:r>
              <a:rPr lang="zh-CN" altLang="en-US" sz="2800" b="1" dirty="0">
                <a:solidFill>
                  <a:schemeClr val="hlink"/>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方程组的精确解为：</a:t>
            </a:r>
          </a:p>
        </p:txBody>
      </p:sp>
      <p:sp>
        <p:nvSpPr>
          <p:cNvPr id="37892" name="Rectangle 6"/>
          <p:cNvSpPr/>
          <p:nvPr/>
        </p:nvSpPr>
        <p:spPr>
          <a:xfrm>
            <a:off x="2809875" y="5589588"/>
            <a:ext cx="5491163" cy="521970"/>
          </a:xfrm>
          <a:prstGeom prst="rect">
            <a:avLst/>
          </a:prstGeom>
          <a:noFill/>
          <a:ln w="9525">
            <a:noFill/>
          </a:ln>
        </p:spPr>
        <p:txBody>
          <a:bodyPr anchor="t" anchorCtr="0">
            <a:spAutoFit/>
          </a:bodyPr>
          <a:lstStyle/>
          <a:p>
            <a:pPr>
              <a:buClrTx/>
              <a:buFontTx/>
            </a:pPr>
            <a:r>
              <a:rPr lang="zh-CN" altLang="en-US" sz="2800" b="1" dirty="0">
                <a:latin typeface="Arial" panose="020B0604020202020204" pitchFamily="34" charset="0"/>
                <a:ea typeface="华文楷体" panose="02010600040101010101" pitchFamily="2" charset="-122"/>
              </a:rPr>
              <a:t>设系数矩阵作了如下三角分解：</a:t>
            </a:r>
          </a:p>
        </p:txBody>
      </p:sp>
      <p:sp>
        <p:nvSpPr>
          <p:cNvPr id="8" name="日期占位符 7"/>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11119B20-1E66-43B0-9C15-86F8790CF78A}"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7894" name="灯片编号占位符 8"/>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30</a:t>
            </a:fld>
            <a:endParaRPr lang="en-US" altLang="zh-CN" sz="1600" dirty="0">
              <a:latin typeface="Arial" panose="020B0604020202020204" pitchFamily="34" charset="0"/>
            </a:endParaRPr>
          </a:p>
        </p:txBody>
      </p:sp>
      <p:graphicFrame>
        <p:nvGraphicFramePr>
          <p:cNvPr id="37895" name="Object 11"/>
          <p:cNvGraphicFramePr>
            <a:graphicFrameLocks noChangeAspect="1"/>
          </p:cNvGraphicFramePr>
          <p:nvPr/>
        </p:nvGraphicFramePr>
        <p:xfrm>
          <a:off x="3071813" y="1844675"/>
          <a:ext cx="4321175" cy="1946275"/>
        </p:xfrm>
        <a:graphic>
          <a:graphicData uri="http://schemas.openxmlformats.org/presentationml/2006/ole">
            <mc:AlternateContent xmlns:mc="http://schemas.openxmlformats.org/markup-compatibility/2006">
              <mc:Choice xmlns:v="urn:schemas-microsoft-com:vml" Requires="v">
                <p:oleObj r:id="rId2" imgW="2311400" imgH="1041400" progId="Equation.DSMT4">
                  <p:embed/>
                </p:oleObj>
              </mc:Choice>
              <mc:Fallback>
                <p:oleObj r:id="rId2" imgW="2311400" imgH="1041400" progId="Equation.DSMT4">
                  <p:embed/>
                  <p:pic>
                    <p:nvPicPr>
                      <p:cNvPr id="0" name="图片 3150"/>
                      <p:cNvPicPr/>
                      <p:nvPr/>
                    </p:nvPicPr>
                    <p:blipFill>
                      <a:blip r:embed="rId3"/>
                      <a:stretch>
                        <a:fillRect/>
                      </a:stretch>
                    </p:blipFill>
                    <p:spPr>
                      <a:xfrm>
                        <a:off x="3071813" y="1844675"/>
                        <a:ext cx="4321175" cy="1946275"/>
                      </a:xfrm>
                      <a:prstGeom prst="rect">
                        <a:avLst/>
                      </a:prstGeom>
                      <a:noFill/>
                      <a:ln w="38100">
                        <a:noFill/>
                        <a:miter/>
                      </a:ln>
                    </p:spPr>
                  </p:pic>
                </p:oleObj>
              </mc:Fallback>
            </mc:AlternateContent>
          </a:graphicData>
        </a:graphic>
      </p:graphicFrame>
      <p:graphicFrame>
        <p:nvGraphicFramePr>
          <p:cNvPr id="37896" name="Object 12"/>
          <p:cNvGraphicFramePr>
            <a:graphicFrameLocks noChangeAspect="1"/>
          </p:cNvGraphicFramePr>
          <p:nvPr/>
        </p:nvGraphicFramePr>
        <p:xfrm>
          <a:off x="2927350" y="4797425"/>
          <a:ext cx="5976938" cy="528638"/>
        </p:xfrm>
        <a:graphic>
          <a:graphicData uri="http://schemas.openxmlformats.org/presentationml/2006/ole">
            <mc:AlternateContent xmlns:mc="http://schemas.openxmlformats.org/markup-compatibility/2006">
              <mc:Choice xmlns:v="urn:schemas-microsoft-com:vml" Requires="v">
                <p:oleObj r:id="rId4" imgW="3441700" imgH="304800" progId="Equation.DSMT4">
                  <p:embed/>
                </p:oleObj>
              </mc:Choice>
              <mc:Fallback>
                <p:oleObj r:id="rId4" imgW="3441700" imgH="304800" progId="Equation.DSMT4">
                  <p:embed/>
                  <p:pic>
                    <p:nvPicPr>
                      <p:cNvPr id="0" name="图片 3152"/>
                      <p:cNvPicPr/>
                      <p:nvPr/>
                    </p:nvPicPr>
                    <p:blipFill>
                      <a:blip r:embed="rId5"/>
                      <a:stretch>
                        <a:fillRect/>
                      </a:stretch>
                    </p:blipFill>
                    <p:spPr>
                      <a:xfrm>
                        <a:off x="2927350" y="4797425"/>
                        <a:ext cx="5976938" cy="528638"/>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89">
                                            <p:txEl>
                                              <p:pRg st="0" end="0"/>
                                            </p:txEl>
                                          </p:spTgt>
                                        </p:tgtEl>
                                        <p:attrNameLst>
                                          <p:attrName>style.visibility</p:attrName>
                                        </p:attrNameLst>
                                      </p:cBhvr>
                                      <p:to>
                                        <p:strVal val="visible"/>
                                      </p:to>
                                    </p:set>
                                    <p:anim calcmode="lin" valueType="num">
                                      <p:cBhvr additive="base">
                                        <p:cTn id="7" dur="500" fill="hold"/>
                                        <p:tgtEl>
                                          <p:spTgt spid="378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5"/>
                                        </p:tgtEl>
                                        <p:attrNameLst>
                                          <p:attrName>style.visibility</p:attrName>
                                        </p:attrNameLst>
                                      </p:cBhvr>
                                      <p:to>
                                        <p:strVal val="visible"/>
                                      </p:to>
                                    </p:set>
                                    <p:anim calcmode="lin" valueType="num">
                                      <p:cBhvr additive="base">
                                        <p:cTn id="11" dur="500" fill="hold"/>
                                        <p:tgtEl>
                                          <p:spTgt spid="37895"/>
                                        </p:tgtEl>
                                        <p:attrNameLst>
                                          <p:attrName>ppt_x</p:attrName>
                                        </p:attrNameLst>
                                      </p:cBhvr>
                                      <p:tavLst>
                                        <p:tav tm="0">
                                          <p:val>
                                            <p:strVal val="#ppt_x"/>
                                          </p:val>
                                        </p:tav>
                                        <p:tav tm="100000">
                                          <p:val>
                                            <p:strVal val="#ppt_x"/>
                                          </p:val>
                                        </p:tav>
                                      </p:tavLst>
                                    </p:anim>
                                    <p:anim calcmode="lin" valueType="num">
                                      <p:cBhvr additive="base">
                                        <p:cTn id="12" dur="500" fill="hold"/>
                                        <p:tgtEl>
                                          <p:spTgt spid="3789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891"/>
                                        </p:tgtEl>
                                        <p:attrNameLst>
                                          <p:attrName>style.visibility</p:attrName>
                                        </p:attrNameLst>
                                      </p:cBhvr>
                                      <p:to>
                                        <p:strVal val="visible"/>
                                      </p:to>
                                    </p:set>
                                    <p:anim calcmode="lin" valueType="num">
                                      <p:cBhvr additive="base">
                                        <p:cTn id="17" dur="500" fill="hold"/>
                                        <p:tgtEl>
                                          <p:spTgt spid="37891"/>
                                        </p:tgtEl>
                                        <p:attrNameLst>
                                          <p:attrName>ppt_x</p:attrName>
                                        </p:attrNameLst>
                                      </p:cBhvr>
                                      <p:tavLst>
                                        <p:tav tm="0">
                                          <p:val>
                                            <p:strVal val="#ppt_x"/>
                                          </p:val>
                                        </p:tav>
                                        <p:tav tm="100000">
                                          <p:val>
                                            <p:strVal val="#ppt_x"/>
                                          </p:val>
                                        </p:tav>
                                      </p:tavLst>
                                    </p:anim>
                                    <p:anim calcmode="lin" valueType="num">
                                      <p:cBhvr additive="base">
                                        <p:cTn id="18" dur="500" fill="hold"/>
                                        <p:tgtEl>
                                          <p:spTgt spid="3789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896"/>
                                        </p:tgtEl>
                                        <p:attrNameLst>
                                          <p:attrName>style.visibility</p:attrName>
                                        </p:attrNameLst>
                                      </p:cBhvr>
                                      <p:to>
                                        <p:strVal val="visible"/>
                                      </p:to>
                                    </p:set>
                                    <p:anim calcmode="lin" valueType="num">
                                      <p:cBhvr additive="base">
                                        <p:cTn id="21" dur="500" fill="hold"/>
                                        <p:tgtEl>
                                          <p:spTgt spid="37896"/>
                                        </p:tgtEl>
                                        <p:attrNameLst>
                                          <p:attrName>ppt_x</p:attrName>
                                        </p:attrNameLst>
                                      </p:cBhvr>
                                      <p:tavLst>
                                        <p:tav tm="0">
                                          <p:val>
                                            <p:strVal val="#ppt_x"/>
                                          </p:val>
                                        </p:tav>
                                        <p:tav tm="100000">
                                          <p:val>
                                            <p:strVal val="#ppt_x"/>
                                          </p:val>
                                        </p:tav>
                                      </p:tavLst>
                                    </p:anim>
                                    <p:anim calcmode="lin" valueType="num">
                                      <p:cBhvr additive="base">
                                        <p:cTn id="22" dur="500" fill="hold"/>
                                        <p:tgtEl>
                                          <p:spTgt spid="3789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7892"/>
                                        </p:tgtEl>
                                        <p:attrNameLst>
                                          <p:attrName>style.visibility</p:attrName>
                                        </p:attrNameLst>
                                      </p:cBhvr>
                                      <p:to>
                                        <p:strVal val="visible"/>
                                      </p:to>
                                    </p:set>
                                    <p:anim calcmode="lin" valueType="num">
                                      <p:cBhvr additive="base">
                                        <p:cTn id="27" dur="500" fill="hold"/>
                                        <p:tgtEl>
                                          <p:spTgt spid="37892"/>
                                        </p:tgtEl>
                                        <p:attrNameLst>
                                          <p:attrName>ppt_x</p:attrName>
                                        </p:attrNameLst>
                                      </p:cBhvr>
                                      <p:tavLst>
                                        <p:tav tm="0">
                                          <p:val>
                                            <p:strVal val="#ppt_x"/>
                                          </p:val>
                                        </p:tav>
                                        <p:tav tm="100000">
                                          <p:val>
                                            <p:strVal val="#ppt_x"/>
                                          </p:val>
                                        </p:tav>
                                      </p:tavLst>
                                    </p:anim>
                                    <p:anim calcmode="lin" valueType="num">
                                      <p:cBhvr additive="base">
                                        <p:cTn id="2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218817B8-13AC-46C3-823D-FB0E252E440E}"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8914"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31</a:t>
            </a:fld>
            <a:endParaRPr lang="en-US" altLang="zh-CN" sz="1600" dirty="0">
              <a:latin typeface="Arial" panose="020B0604020202020204" pitchFamily="34" charset="0"/>
            </a:endParaRPr>
          </a:p>
        </p:txBody>
      </p:sp>
      <p:graphicFrame>
        <p:nvGraphicFramePr>
          <p:cNvPr id="38915" name="Object 2"/>
          <p:cNvGraphicFramePr>
            <a:graphicFrameLocks noChangeAspect="1"/>
          </p:cNvGraphicFramePr>
          <p:nvPr/>
        </p:nvGraphicFramePr>
        <p:xfrm>
          <a:off x="2279650" y="476250"/>
          <a:ext cx="7032625" cy="2016125"/>
        </p:xfrm>
        <a:graphic>
          <a:graphicData uri="http://schemas.openxmlformats.org/presentationml/2006/ole">
            <mc:AlternateContent xmlns:mc="http://schemas.openxmlformats.org/markup-compatibility/2006">
              <mc:Choice xmlns:v="urn:schemas-microsoft-com:vml" Requires="v">
                <p:oleObj r:id="rId2" imgW="3632200" imgH="1041400" progId="Equation.DSMT4">
                  <p:embed/>
                </p:oleObj>
              </mc:Choice>
              <mc:Fallback>
                <p:oleObj r:id="rId2" imgW="3632200" imgH="1041400" progId="Equation.DSMT4">
                  <p:embed/>
                  <p:pic>
                    <p:nvPicPr>
                      <p:cNvPr id="0" name="图片 3151"/>
                      <p:cNvPicPr/>
                      <p:nvPr/>
                    </p:nvPicPr>
                    <p:blipFill>
                      <a:blip r:embed="rId3"/>
                      <a:stretch>
                        <a:fillRect/>
                      </a:stretch>
                    </p:blipFill>
                    <p:spPr>
                      <a:xfrm>
                        <a:off x="2279650" y="476250"/>
                        <a:ext cx="7032625" cy="2016125"/>
                      </a:xfrm>
                      <a:prstGeom prst="rect">
                        <a:avLst/>
                      </a:prstGeom>
                      <a:noFill/>
                      <a:ln w="38100">
                        <a:noFill/>
                        <a:miter/>
                      </a:ln>
                    </p:spPr>
                  </p:pic>
                </p:oleObj>
              </mc:Fallback>
            </mc:AlternateContent>
          </a:graphicData>
        </a:graphic>
      </p:graphicFrame>
      <p:graphicFrame>
        <p:nvGraphicFramePr>
          <p:cNvPr id="38916" name="Object 3"/>
          <p:cNvGraphicFramePr>
            <a:graphicFrameLocks noChangeAspect="1"/>
          </p:cNvGraphicFramePr>
          <p:nvPr/>
        </p:nvGraphicFramePr>
        <p:xfrm>
          <a:off x="2135188" y="2565400"/>
          <a:ext cx="8123237" cy="3455988"/>
        </p:xfrm>
        <a:graphic>
          <a:graphicData uri="http://schemas.openxmlformats.org/presentationml/2006/ole">
            <mc:AlternateContent xmlns:mc="http://schemas.openxmlformats.org/markup-compatibility/2006">
              <mc:Choice xmlns:v="urn:schemas-microsoft-com:vml" Requires="v">
                <p:oleObj r:id="rId4" imgW="4178300" imgH="1778000" progId="Equation.DSMT4">
                  <p:embed/>
                </p:oleObj>
              </mc:Choice>
              <mc:Fallback>
                <p:oleObj r:id="rId4" imgW="4178300" imgH="1778000" progId="Equation.DSMT4">
                  <p:embed/>
                  <p:pic>
                    <p:nvPicPr>
                      <p:cNvPr id="0" name="图片 3148"/>
                      <p:cNvPicPr/>
                      <p:nvPr/>
                    </p:nvPicPr>
                    <p:blipFill>
                      <a:blip r:embed="rId5"/>
                      <a:stretch>
                        <a:fillRect/>
                      </a:stretch>
                    </p:blipFill>
                    <p:spPr>
                      <a:xfrm>
                        <a:off x="2135188" y="2565400"/>
                        <a:ext cx="8123237" cy="3455988"/>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218817B8-13AC-46C3-823D-FB0E252E440E}"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9938"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32</a:t>
            </a:fld>
            <a:endParaRPr lang="en-US" altLang="zh-CN" sz="1600" dirty="0">
              <a:latin typeface="Arial" panose="020B0604020202020204" pitchFamily="34" charset="0"/>
            </a:endParaRPr>
          </a:p>
        </p:txBody>
      </p:sp>
      <p:graphicFrame>
        <p:nvGraphicFramePr>
          <p:cNvPr id="39939" name="Object 2"/>
          <p:cNvGraphicFramePr>
            <a:graphicFrameLocks noChangeAspect="1"/>
          </p:cNvGraphicFramePr>
          <p:nvPr/>
        </p:nvGraphicFramePr>
        <p:xfrm>
          <a:off x="2063750" y="404813"/>
          <a:ext cx="7785100" cy="2232025"/>
        </p:xfrm>
        <a:graphic>
          <a:graphicData uri="http://schemas.openxmlformats.org/presentationml/2006/ole">
            <mc:AlternateContent xmlns:mc="http://schemas.openxmlformats.org/markup-compatibility/2006">
              <mc:Choice xmlns:v="urn:schemas-microsoft-com:vml" Requires="v">
                <p:oleObj r:id="rId2" imgW="3632200" imgH="1041400" progId="Equation.DSMT4">
                  <p:embed/>
                </p:oleObj>
              </mc:Choice>
              <mc:Fallback>
                <p:oleObj r:id="rId2" imgW="3632200" imgH="1041400" progId="Equation.DSMT4">
                  <p:embed/>
                  <p:pic>
                    <p:nvPicPr>
                      <p:cNvPr id="0" name="图片 3153"/>
                      <p:cNvPicPr/>
                      <p:nvPr/>
                    </p:nvPicPr>
                    <p:blipFill>
                      <a:blip r:embed="rId3"/>
                      <a:stretch>
                        <a:fillRect/>
                      </a:stretch>
                    </p:blipFill>
                    <p:spPr>
                      <a:xfrm>
                        <a:off x="2063750" y="404813"/>
                        <a:ext cx="7785100" cy="2232025"/>
                      </a:xfrm>
                      <a:prstGeom prst="rect">
                        <a:avLst/>
                      </a:prstGeom>
                      <a:noFill/>
                      <a:ln w="38100">
                        <a:noFill/>
                        <a:miter/>
                      </a:ln>
                    </p:spPr>
                  </p:pic>
                </p:oleObj>
              </mc:Fallback>
            </mc:AlternateContent>
          </a:graphicData>
        </a:graphic>
      </p:graphicFrame>
      <p:graphicFrame>
        <p:nvGraphicFramePr>
          <p:cNvPr id="39940" name="Object 3"/>
          <p:cNvGraphicFramePr>
            <a:graphicFrameLocks noChangeAspect="1"/>
          </p:cNvGraphicFramePr>
          <p:nvPr/>
        </p:nvGraphicFramePr>
        <p:xfrm>
          <a:off x="2135188" y="2852738"/>
          <a:ext cx="8078787" cy="2952750"/>
        </p:xfrm>
        <a:graphic>
          <a:graphicData uri="http://schemas.openxmlformats.org/presentationml/2006/ole">
            <mc:AlternateContent xmlns:mc="http://schemas.openxmlformats.org/markup-compatibility/2006">
              <mc:Choice xmlns:v="urn:schemas-microsoft-com:vml" Requires="v">
                <p:oleObj r:id="rId4" imgW="2501900" imgH="914400" progId="Equation.DSMT4">
                  <p:embed/>
                </p:oleObj>
              </mc:Choice>
              <mc:Fallback>
                <p:oleObj r:id="rId4" imgW="2501900" imgH="914400" progId="Equation.DSMT4">
                  <p:embed/>
                  <p:pic>
                    <p:nvPicPr>
                      <p:cNvPr id="0" name="图片 3157"/>
                      <p:cNvPicPr/>
                      <p:nvPr/>
                    </p:nvPicPr>
                    <p:blipFill>
                      <a:blip r:embed="rId5"/>
                      <a:stretch>
                        <a:fillRect/>
                      </a:stretch>
                    </p:blipFill>
                    <p:spPr>
                      <a:xfrm>
                        <a:off x="2135188" y="2852738"/>
                        <a:ext cx="8078787" cy="295275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p:nvPr/>
        </p:nvSpPr>
        <p:spPr>
          <a:xfrm>
            <a:off x="1865313" y="503238"/>
            <a:ext cx="4860925" cy="460375"/>
          </a:xfrm>
          <a:prstGeom prst="rect">
            <a:avLst/>
          </a:prstGeom>
          <a:noFill/>
          <a:ln w="9525">
            <a:noFill/>
          </a:ln>
        </p:spPr>
        <p:txBody>
          <a:bodyPr anchor="t" anchorCtr="0">
            <a:spAutoFit/>
          </a:bodyPr>
          <a:lstStyle/>
          <a:p>
            <a:pPr>
              <a:buClrTx/>
              <a:buFontTx/>
            </a:pPr>
            <a:r>
              <a:rPr lang="zh-CN" altLang="en-US" sz="2400" b="1" dirty="0">
                <a:latin typeface="Arial" panose="020B0604020202020204" pitchFamily="34" charset="0"/>
                <a:ea typeface="华文楷体" panose="02010600040101010101" pitchFamily="2" charset="-122"/>
              </a:rPr>
              <a:t>      依次计算，原方程组可表为：</a:t>
            </a:r>
          </a:p>
        </p:txBody>
      </p:sp>
      <p:sp>
        <p:nvSpPr>
          <p:cNvPr id="40962" name="Text Box 5"/>
          <p:cNvSpPr txBox="1"/>
          <p:nvPr/>
        </p:nvSpPr>
        <p:spPr>
          <a:xfrm>
            <a:off x="1524000" y="3473450"/>
            <a:ext cx="1106488" cy="460375"/>
          </a:xfrm>
          <a:prstGeom prst="rect">
            <a:avLst/>
          </a:prstGeom>
          <a:noFill/>
          <a:ln w="9525">
            <a:noFill/>
          </a:ln>
        </p:spPr>
        <p:txBody>
          <a:bodyPr anchor="t" anchorCtr="0">
            <a:spAutoFit/>
          </a:bodyPr>
          <a:lstStyle/>
          <a:p>
            <a:pPr>
              <a:buClrTx/>
              <a:buFontTx/>
            </a:pPr>
            <a:r>
              <a:rPr lang="zh-CN" altLang="en-US" sz="2400" b="1" dirty="0">
                <a:latin typeface="Arial" panose="020B0604020202020204" pitchFamily="34" charset="0"/>
                <a:ea typeface="华文楷体" panose="02010600040101010101" pitchFamily="2" charset="-122"/>
              </a:rPr>
              <a:t>求解：</a:t>
            </a:r>
          </a:p>
        </p:txBody>
      </p:sp>
      <p:sp>
        <p:nvSpPr>
          <p:cNvPr id="40963" name="Text Box 6"/>
          <p:cNvSpPr txBox="1"/>
          <p:nvPr/>
        </p:nvSpPr>
        <p:spPr>
          <a:xfrm>
            <a:off x="7986713" y="3519488"/>
            <a:ext cx="854075" cy="460375"/>
          </a:xfrm>
          <a:prstGeom prst="rect">
            <a:avLst/>
          </a:prstGeom>
          <a:noFill/>
          <a:ln w="9525">
            <a:noFill/>
          </a:ln>
        </p:spPr>
        <p:txBody>
          <a:bodyPr anchor="t" anchorCtr="0">
            <a:spAutoFit/>
          </a:bodyPr>
          <a:lstStyle/>
          <a:p>
            <a:pPr>
              <a:buClrTx/>
              <a:buFontTx/>
            </a:pPr>
            <a:r>
              <a:rPr lang="zh-CN" altLang="en-US" sz="2400" b="1" dirty="0">
                <a:latin typeface="Arial" panose="020B0604020202020204" pitchFamily="34" charset="0"/>
                <a:ea typeface="华文楷体" panose="02010600040101010101" pitchFamily="2" charset="-122"/>
              </a:rPr>
              <a:t>得：</a:t>
            </a:r>
          </a:p>
        </p:txBody>
      </p:sp>
      <p:sp>
        <p:nvSpPr>
          <p:cNvPr id="40964" name="Text Box 8"/>
          <p:cNvSpPr txBox="1"/>
          <p:nvPr/>
        </p:nvSpPr>
        <p:spPr>
          <a:xfrm>
            <a:off x="1524000" y="5094288"/>
            <a:ext cx="1106488" cy="460375"/>
          </a:xfrm>
          <a:prstGeom prst="rect">
            <a:avLst/>
          </a:prstGeom>
          <a:noFill/>
          <a:ln w="9525">
            <a:noFill/>
          </a:ln>
        </p:spPr>
        <p:txBody>
          <a:bodyPr anchor="t" anchorCtr="0">
            <a:spAutoFit/>
          </a:bodyPr>
          <a:lstStyle/>
          <a:p>
            <a:pPr>
              <a:buClrTx/>
              <a:buFontTx/>
            </a:pPr>
            <a:r>
              <a:rPr lang="zh-CN" altLang="en-US" sz="2400" b="1" dirty="0">
                <a:latin typeface="Arial" panose="020B0604020202020204" pitchFamily="34" charset="0"/>
                <a:ea typeface="华文楷体" panose="02010600040101010101" pitchFamily="2" charset="-122"/>
              </a:rPr>
              <a:t>求解：</a:t>
            </a:r>
          </a:p>
        </p:txBody>
      </p:sp>
      <p:sp>
        <p:nvSpPr>
          <p:cNvPr id="40965" name="Text Box 10"/>
          <p:cNvSpPr txBox="1"/>
          <p:nvPr/>
        </p:nvSpPr>
        <p:spPr>
          <a:xfrm>
            <a:off x="8031163" y="5273675"/>
            <a:ext cx="854075" cy="460375"/>
          </a:xfrm>
          <a:prstGeom prst="rect">
            <a:avLst/>
          </a:prstGeom>
          <a:noFill/>
          <a:ln w="9525">
            <a:noFill/>
          </a:ln>
        </p:spPr>
        <p:txBody>
          <a:bodyPr anchor="t" anchorCtr="0">
            <a:spAutoFit/>
          </a:bodyPr>
          <a:lstStyle/>
          <a:p>
            <a:pPr>
              <a:buClrTx/>
              <a:buFontTx/>
            </a:pPr>
            <a:r>
              <a:rPr lang="zh-CN" altLang="en-US" sz="2400" b="1" dirty="0">
                <a:latin typeface="Arial" panose="020B0604020202020204" pitchFamily="34" charset="0"/>
                <a:ea typeface="华文楷体" panose="02010600040101010101" pitchFamily="2" charset="-122"/>
              </a:rPr>
              <a:t>得：</a:t>
            </a:r>
          </a:p>
        </p:txBody>
      </p:sp>
      <p:sp>
        <p:nvSpPr>
          <p:cNvPr id="12" name="日期占位符 1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690F838C-B3E8-4D1E-9559-14C2E6370AD0}"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0967" name="灯片编号占位符 1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33</a:t>
            </a:fld>
            <a:endParaRPr lang="en-US" altLang="zh-CN" sz="1600" dirty="0">
              <a:latin typeface="Arial" panose="020B0604020202020204" pitchFamily="34" charset="0"/>
            </a:endParaRPr>
          </a:p>
        </p:txBody>
      </p:sp>
      <p:graphicFrame>
        <p:nvGraphicFramePr>
          <p:cNvPr id="40968" name="Object 15"/>
          <p:cNvGraphicFramePr>
            <a:graphicFrameLocks noChangeAspect="1"/>
          </p:cNvGraphicFramePr>
          <p:nvPr/>
        </p:nvGraphicFramePr>
        <p:xfrm>
          <a:off x="2135188" y="1196975"/>
          <a:ext cx="8135937" cy="1771650"/>
        </p:xfrm>
        <a:graphic>
          <a:graphicData uri="http://schemas.openxmlformats.org/presentationml/2006/ole">
            <mc:AlternateContent xmlns:mc="http://schemas.openxmlformats.org/markup-compatibility/2006">
              <mc:Choice xmlns:v="urn:schemas-microsoft-com:vml" Requires="v">
                <p:oleObj r:id="rId2" imgW="5715000" imgH="1244600" progId="Equation.DSMT4">
                  <p:embed/>
                </p:oleObj>
              </mc:Choice>
              <mc:Fallback>
                <p:oleObj r:id="rId2" imgW="5715000" imgH="1244600" progId="Equation.DSMT4">
                  <p:embed/>
                  <p:pic>
                    <p:nvPicPr>
                      <p:cNvPr id="0" name="图片 3155"/>
                      <p:cNvPicPr/>
                      <p:nvPr/>
                    </p:nvPicPr>
                    <p:blipFill>
                      <a:blip r:embed="rId3"/>
                      <a:stretch>
                        <a:fillRect/>
                      </a:stretch>
                    </p:blipFill>
                    <p:spPr>
                      <a:xfrm>
                        <a:off x="2135188" y="1196975"/>
                        <a:ext cx="8135937" cy="1771650"/>
                      </a:xfrm>
                      <a:prstGeom prst="rect">
                        <a:avLst/>
                      </a:prstGeom>
                      <a:noFill/>
                      <a:ln w="38100">
                        <a:noFill/>
                        <a:miter/>
                      </a:ln>
                    </p:spPr>
                  </p:pic>
                </p:oleObj>
              </mc:Fallback>
            </mc:AlternateContent>
          </a:graphicData>
        </a:graphic>
      </p:graphicFrame>
      <p:graphicFrame>
        <p:nvGraphicFramePr>
          <p:cNvPr id="40969" name="Object 16"/>
          <p:cNvGraphicFramePr>
            <a:graphicFrameLocks noChangeAspect="1"/>
          </p:cNvGraphicFramePr>
          <p:nvPr/>
        </p:nvGraphicFramePr>
        <p:xfrm>
          <a:off x="2424113" y="2924175"/>
          <a:ext cx="5472112" cy="1693863"/>
        </p:xfrm>
        <a:graphic>
          <a:graphicData uri="http://schemas.openxmlformats.org/presentationml/2006/ole">
            <mc:AlternateContent xmlns:mc="http://schemas.openxmlformats.org/markup-compatibility/2006">
              <mc:Choice xmlns:v="urn:schemas-microsoft-com:vml" Requires="v">
                <p:oleObj r:id="rId4" imgW="3365500" imgH="1041400" progId="Equation.DSMT4">
                  <p:embed/>
                </p:oleObj>
              </mc:Choice>
              <mc:Fallback>
                <p:oleObj r:id="rId4" imgW="3365500" imgH="1041400" progId="Equation.DSMT4">
                  <p:embed/>
                  <p:pic>
                    <p:nvPicPr>
                      <p:cNvPr id="0" name="图片 3161"/>
                      <p:cNvPicPr/>
                      <p:nvPr/>
                    </p:nvPicPr>
                    <p:blipFill>
                      <a:blip r:embed="rId5"/>
                      <a:stretch>
                        <a:fillRect/>
                      </a:stretch>
                    </p:blipFill>
                    <p:spPr>
                      <a:xfrm>
                        <a:off x="2424113" y="2924175"/>
                        <a:ext cx="5472112" cy="1693863"/>
                      </a:xfrm>
                      <a:prstGeom prst="rect">
                        <a:avLst/>
                      </a:prstGeom>
                      <a:noFill/>
                      <a:ln w="38100">
                        <a:noFill/>
                        <a:miter/>
                      </a:ln>
                    </p:spPr>
                  </p:pic>
                </p:oleObj>
              </mc:Fallback>
            </mc:AlternateContent>
          </a:graphicData>
        </a:graphic>
      </p:graphicFrame>
      <p:graphicFrame>
        <p:nvGraphicFramePr>
          <p:cNvPr id="40970" name="Object 17"/>
          <p:cNvGraphicFramePr>
            <a:graphicFrameLocks noChangeAspect="1"/>
          </p:cNvGraphicFramePr>
          <p:nvPr/>
        </p:nvGraphicFramePr>
        <p:xfrm>
          <a:off x="8543925" y="2852738"/>
          <a:ext cx="1944688" cy="1687512"/>
        </p:xfrm>
        <a:graphic>
          <a:graphicData uri="http://schemas.openxmlformats.org/presentationml/2006/ole">
            <mc:AlternateContent xmlns:mc="http://schemas.openxmlformats.org/markup-compatibility/2006">
              <mc:Choice xmlns:v="urn:schemas-microsoft-com:vml" Requires="v">
                <p:oleObj r:id="rId6" imgW="1054100" imgH="914400" progId="Equation.DSMT4">
                  <p:embed/>
                </p:oleObj>
              </mc:Choice>
              <mc:Fallback>
                <p:oleObj r:id="rId6" imgW="1054100" imgH="914400" progId="Equation.DSMT4">
                  <p:embed/>
                  <p:pic>
                    <p:nvPicPr>
                      <p:cNvPr id="0" name="图片 3159"/>
                      <p:cNvPicPr/>
                      <p:nvPr/>
                    </p:nvPicPr>
                    <p:blipFill>
                      <a:blip r:embed="rId7"/>
                      <a:stretch>
                        <a:fillRect/>
                      </a:stretch>
                    </p:blipFill>
                    <p:spPr>
                      <a:xfrm>
                        <a:off x="8543925" y="2852738"/>
                        <a:ext cx="1944688" cy="1687512"/>
                      </a:xfrm>
                      <a:prstGeom prst="rect">
                        <a:avLst/>
                      </a:prstGeom>
                      <a:noFill/>
                      <a:ln w="38100">
                        <a:noFill/>
                        <a:miter/>
                      </a:ln>
                    </p:spPr>
                  </p:pic>
                </p:oleObj>
              </mc:Fallback>
            </mc:AlternateContent>
          </a:graphicData>
        </a:graphic>
      </p:graphicFrame>
      <p:graphicFrame>
        <p:nvGraphicFramePr>
          <p:cNvPr id="40971" name="Object 18"/>
          <p:cNvGraphicFramePr>
            <a:graphicFrameLocks noChangeAspect="1"/>
          </p:cNvGraphicFramePr>
          <p:nvPr/>
        </p:nvGraphicFramePr>
        <p:xfrm>
          <a:off x="2495550" y="4724400"/>
          <a:ext cx="5616575" cy="1622425"/>
        </p:xfrm>
        <a:graphic>
          <a:graphicData uri="http://schemas.openxmlformats.org/presentationml/2006/ole">
            <mc:AlternateContent xmlns:mc="http://schemas.openxmlformats.org/markup-compatibility/2006">
              <mc:Choice xmlns:v="urn:schemas-microsoft-com:vml" Requires="v">
                <p:oleObj r:id="rId8" imgW="3606800" imgH="1041400" progId="Equation.DSMT4">
                  <p:embed/>
                </p:oleObj>
              </mc:Choice>
              <mc:Fallback>
                <p:oleObj r:id="rId8" imgW="3606800" imgH="1041400" progId="Equation.DSMT4">
                  <p:embed/>
                  <p:pic>
                    <p:nvPicPr>
                      <p:cNvPr id="0" name="图片 3158"/>
                      <p:cNvPicPr/>
                      <p:nvPr/>
                    </p:nvPicPr>
                    <p:blipFill>
                      <a:blip r:embed="rId9"/>
                      <a:stretch>
                        <a:fillRect/>
                      </a:stretch>
                    </p:blipFill>
                    <p:spPr>
                      <a:xfrm>
                        <a:off x="2495550" y="4724400"/>
                        <a:ext cx="5616575" cy="1622425"/>
                      </a:xfrm>
                      <a:prstGeom prst="rect">
                        <a:avLst/>
                      </a:prstGeom>
                      <a:noFill/>
                      <a:ln w="38100">
                        <a:noFill/>
                        <a:miter/>
                      </a:ln>
                    </p:spPr>
                  </p:pic>
                </p:oleObj>
              </mc:Fallback>
            </mc:AlternateContent>
          </a:graphicData>
        </a:graphic>
      </p:graphicFrame>
      <p:graphicFrame>
        <p:nvGraphicFramePr>
          <p:cNvPr id="40972" name="Object 19"/>
          <p:cNvGraphicFramePr>
            <a:graphicFrameLocks noChangeAspect="1"/>
          </p:cNvGraphicFramePr>
          <p:nvPr/>
        </p:nvGraphicFramePr>
        <p:xfrm>
          <a:off x="8616950" y="4797425"/>
          <a:ext cx="1871663" cy="1651000"/>
        </p:xfrm>
        <a:graphic>
          <a:graphicData uri="http://schemas.openxmlformats.org/presentationml/2006/ole">
            <mc:AlternateContent xmlns:mc="http://schemas.openxmlformats.org/markup-compatibility/2006">
              <mc:Choice xmlns:v="urn:schemas-microsoft-com:vml" Requires="v">
                <p:oleObj r:id="rId10" imgW="1180465" imgH="1040765" progId="Equation.DSMT4">
                  <p:embed/>
                </p:oleObj>
              </mc:Choice>
              <mc:Fallback>
                <p:oleObj r:id="rId10" imgW="1180465" imgH="1040765" progId="Equation.DSMT4">
                  <p:embed/>
                  <p:pic>
                    <p:nvPicPr>
                      <p:cNvPr id="0" name="图片 3154"/>
                      <p:cNvPicPr/>
                      <p:nvPr/>
                    </p:nvPicPr>
                    <p:blipFill>
                      <a:blip r:embed="rId11"/>
                      <a:stretch>
                        <a:fillRect/>
                      </a:stretch>
                    </p:blipFill>
                    <p:spPr>
                      <a:xfrm>
                        <a:off x="8616950" y="4797425"/>
                        <a:ext cx="1871663" cy="1651000"/>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anim calcmode="lin" valueType="num">
                                      <p:cBhvr additive="base">
                                        <p:cTn id="7" dur="500" fill="hold"/>
                                        <p:tgtEl>
                                          <p:spTgt spid="40968"/>
                                        </p:tgtEl>
                                        <p:attrNameLst>
                                          <p:attrName>ppt_x</p:attrName>
                                        </p:attrNameLst>
                                      </p:cBhvr>
                                      <p:tavLst>
                                        <p:tav tm="0">
                                          <p:val>
                                            <p:strVal val="#ppt_x"/>
                                          </p:val>
                                        </p:tav>
                                        <p:tav tm="100000">
                                          <p:val>
                                            <p:strVal val="#ppt_x"/>
                                          </p:val>
                                        </p:tav>
                                      </p:tavLst>
                                    </p:anim>
                                    <p:anim calcmode="lin" valueType="num">
                                      <p:cBhvr additive="base">
                                        <p:cTn id="8"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2"/>
                                        </p:tgtEl>
                                        <p:attrNameLst>
                                          <p:attrName>style.visibility</p:attrName>
                                        </p:attrNameLst>
                                      </p:cBhvr>
                                      <p:to>
                                        <p:strVal val="visible"/>
                                      </p:to>
                                    </p:set>
                                    <p:anim calcmode="lin" valueType="num">
                                      <p:cBhvr additive="base">
                                        <p:cTn id="13" dur="500" fill="hold"/>
                                        <p:tgtEl>
                                          <p:spTgt spid="40962"/>
                                        </p:tgtEl>
                                        <p:attrNameLst>
                                          <p:attrName>ppt_x</p:attrName>
                                        </p:attrNameLst>
                                      </p:cBhvr>
                                      <p:tavLst>
                                        <p:tav tm="0">
                                          <p:val>
                                            <p:strVal val="#ppt_x"/>
                                          </p:val>
                                        </p:tav>
                                        <p:tav tm="100000">
                                          <p:val>
                                            <p:strVal val="#ppt_x"/>
                                          </p:val>
                                        </p:tav>
                                      </p:tavLst>
                                    </p:anim>
                                    <p:anim calcmode="lin" valueType="num">
                                      <p:cBhvr additive="base">
                                        <p:cTn id="14" dur="500" fill="hold"/>
                                        <p:tgtEl>
                                          <p:spTgt spid="4096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69"/>
                                        </p:tgtEl>
                                        <p:attrNameLst>
                                          <p:attrName>style.visibility</p:attrName>
                                        </p:attrNameLst>
                                      </p:cBhvr>
                                      <p:to>
                                        <p:strVal val="visible"/>
                                      </p:to>
                                    </p:set>
                                    <p:anim calcmode="lin" valueType="num">
                                      <p:cBhvr additive="base">
                                        <p:cTn id="17" dur="500" fill="hold"/>
                                        <p:tgtEl>
                                          <p:spTgt spid="40969"/>
                                        </p:tgtEl>
                                        <p:attrNameLst>
                                          <p:attrName>ppt_x</p:attrName>
                                        </p:attrNameLst>
                                      </p:cBhvr>
                                      <p:tavLst>
                                        <p:tav tm="0">
                                          <p:val>
                                            <p:strVal val="#ppt_x"/>
                                          </p:val>
                                        </p:tav>
                                        <p:tav tm="100000">
                                          <p:val>
                                            <p:strVal val="#ppt_x"/>
                                          </p:val>
                                        </p:tav>
                                      </p:tavLst>
                                    </p:anim>
                                    <p:anim calcmode="lin" valueType="num">
                                      <p:cBhvr additive="base">
                                        <p:cTn id="18" dur="500" fill="hold"/>
                                        <p:tgtEl>
                                          <p:spTgt spid="4096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0963"/>
                                        </p:tgtEl>
                                        <p:attrNameLst>
                                          <p:attrName>style.visibility</p:attrName>
                                        </p:attrNameLst>
                                      </p:cBhvr>
                                      <p:to>
                                        <p:strVal val="visible"/>
                                      </p:to>
                                    </p:set>
                                    <p:anim calcmode="lin" valueType="num">
                                      <p:cBhvr additive="base">
                                        <p:cTn id="23" dur="500" fill="hold"/>
                                        <p:tgtEl>
                                          <p:spTgt spid="40963"/>
                                        </p:tgtEl>
                                        <p:attrNameLst>
                                          <p:attrName>ppt_x</p:attrName>
                                        </p:attrNameLst>
                                      </p:cBhvr>
                                      <p:tavLst>
                                        <p:tav tm="0">
                                          <p:val>
                                            <p:strVal val="#ppt_x"/>
                                          </p:val>
                                        </p:tav>
                                        <p:tav tm="100000">
                                          <p:val>
                                            <p:strVal val="#ppt_x"/>
                                          </p:val>
                                        </p:tav>
                                      </p:tavLst>
                                    </p:anim>
                                    <p:anim calcmode="lin" valueType="num">
                                      <p:cBhvr additive="base">
                                        <p:cTn id="24" dur="500" fill="hold"/>
                                        <p:tgtEl>
                                          <p:spTgt spid="4096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970"/>
                                        </p:tgtEl>
                                        <p:attrNameLst>
                                          <p:attrName>style.visibility</p:attrName>
                                        </p:attrNameLst>
                                      </p:cBhvr>
                                      <p:to>
                                        <p:strVal val="visible"/>
                                      </p:to>
                                    </p:set>
                                    <p:anim calcmode="lin" valueType="num">
                                      <p:cBhvr additive="base">
                                        <p:cTn id="27" dur="500" fill="hold"/>
                                        <p:tgtEl>
                                          <p:spTgt spid="40970"/>
                                        </p:tgtEl>
                                        <p:attrNameLst>
                                          <p:attrName>ppt_x</p:attrName>
                                        </p:attrNameLst>
                                      </p:cBhvr>
                                      <p:tavLst>
                                        <p:tav tm="0">
                                          <p:val>
                                            <p:strVal val="#ppt_x"/>
                                          </p:val>
                                        </p:tav>
                                        <p:tav tm="100000">
                                          <p:val>
                                            <p:strVal val="#ppt_x"/>
                                          </p:val>
                                        </p:tav>
                                      </p:tavLst>
                                    </p:anim>
                                    <p:anim calcmode="lin" valueType="num">
                                      <p:cBhvr additive="base">
                                        <p:cTn id="28" dur="500" fill="hold"/>
                                        <p:tgtEl>
                                          <p:spTgt spid="4097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0964"/>
                                        </p:tgtEl>
                                        <p:attrNameLst>
                                          <p:attrName>style.visibility</p:attrName>
                                        </p:attrNameLst>
                                      </p:cBhvr>
                                      <p:to>
                                        <p:strVal val="visible"/>
                                      </p:to>
                                    </p:set>
                                    <p:anim calcmode="lin" valueType="num">
                                      <p:cBhvr additive="base">
                                        <p:cTn id="33" dur="500" fill="hold"/>
                                        <p:tgtEl>
                                          <p:spTgt spid="40964"/>
                                        </p:tgtEl>
                                        <p:attrNameLst>
                                          <p:attrName>ppt_x</p:attrName>
                                        </p:attrNameLst>
                                      </p:cBhvr>
                                      <p:tavLst>
                                        <p:tav tm="0">
                                          <p:val>
                                            <p:strVal val="#ppt_x"/>
                                          </p:val>
                                        </p:tav>
                                        <p:tav tm="100000">
                                          <p:val>
                                            <p:strVal val="#ppt_x"/>
                                          </p:val>
                                        </p:tav>
                                      </p:tavLst>
                                    </p:anim>
                                    <p:anim calcmode="lin" valueType="num">
                                      <p:cBhvr additive="base">
                                        <p:cTn id="34" dur="500" fill="hold"/>
                                        <p:tgtEl>
                                          <p:spTgt spid="4096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71"/>
                                        </p:tgtEl>
                                        <p:attrNameLst>
                                          <p:attrName>style.visibility</p:attrName>
                                        </p:attrNameLst>
                                      </p:cBhvr>
                                      <p:to>
                                        <p:strVal val="visible"/>
                                      </p:to>
                                    </p:set>
                                    <p:anim calcmode="lin" valueType="num">
                                      <p:cBhvr additive="base">
                                        <p:cTn id="37" dur="500" fill="hold"/>
                                        <p:tgtEl>
                                          <p:spTgt spid="40971"/>
                                        </p:tgtEl>
                                        <p:attrNameLst>
                                          <p:attrName>ppt_x</p:attrName>
                                        </p:attrNameLst>
                                      </p:cBhvr>
                                      <p:tavLst>
                                        <p:tav tm="0">
                                          <p:val>
                                            <p:strVal val="#ppt_x"/>
                                          </p:val>
                                        </p:tav>
                                        <p:tav tm="100000">
                                          <p:val>
                                            <p:strVal val="#ppt_x"/>
                                          </p:val>
                                        </p:tav>
                                      </p:tavLst>
                                    </p:anim>
                                    <p:anim calcmode="lin" valueType="num">
                                      <p:cBhvr additive="base">
                                        <p:cTn id="38" dur="500" fill="hold"/>
                                        <p:tgtEl>
                                          <p:spTgt spid="409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5"/>
                                        </p:tgtEl>
                                        <p:attrNameLst>
                                          <p:attrName>style.visibility</p:attrName>
                                        </p:attrNameLst>
                                      </p:cBhvr>
                                      <p:to>
                                        <p:strVal val="visible"/>
                                      </p:to>
                                    </p:set>
                                    <p:anim calcmode="lin" valueType="num">
                                      <p:cBhvr additive="base">
                                        <p:cTn id="43" dur="500" fill="hold"/>
                                        <p:tgtEl>
                                          <p:spTgt spid="40965"/>
                                        </p:tgtEl>
                                        <p:attrNameLst>
                                          <p:attrName>ppt_x</p:attrName>
                                        </p:attrNameLst>
                                      </p:cBhvr>
                                      <p:tavLst>
                                        <p:tav tm="0">
                                          <p:val>
                                            <p:strVal val="#ppt_x"/>
                                          </p:val>
                                        </p:tav>
                                        <p:tav tm="100000">
                                          <p:val>
                                            <p:strVal val="#ppt_x"/>
                                          </p:val>
                                        </p:tav>
                                      </p:tavLst>
                                    </p:anim>
                                    <p:anim calcmode="lin" valueType="num">
                                      <p:cBhvr additive="base">
                                        <p:cTn id="44" dur="500" fill="hold"/>
                                        <p:tgtEl>
                                          <p:spTgt spid="4096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0972"/>
                                        </p:tgtEl>
                                        <p:attrNameLst>
                                          <p:attrName>style.visibility</p:attrName>
                                        </p:attrNameLst>
                                      </p:cBhvr>
                                      <p:to>
                                        <p:strVal val="visible"/>
                                      </p:to>
                                    </p:set>
                                    <p:anim calcmode="lin" valueType="num">
                                      <p:cBhvr additive="base">
                                        <p:cTn id="47" dur="500" fill="hold"/>
                                        <p:tgtEl>
                                          <p:spTgt spid="40972"/>
                                        </p:tgtEl>
                                        <p:attrNameLst>
                                          <p:attrName>ppt_x</p:attrName>
                                        </p:attrNameLst>
                                      </p:cBhvr>
                                      <p:tavLst>
                                        <p:tav tm="0">
                                          <p:val>
                                            <p:strVal val="#ppt_x"/>
                                          </p:val>
                                        </p:tav>
                                        <p:tav tm="100000">
                                          <p:val>
                                            <p:strVal val="#ppt_x"/>
                                          </p:val>
                                        </p:tav>
                                      </p:tavLst>
                                    </p:anim>
                                    <p:anim calcmode="lin" valueType="num">
                                      <p:cBhvr additive="base">
                                        <p:cTn id="48"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p:bldP spid="40964" grpId="0"/>
      <p:bldP spid="409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5" name="Object 4"/>
          <p:cNvGraphicFramePr>
            <a:graphicFrameLocks noChangeAspect="1"/>
          </p:cNvGraphicFramePr>
          <p:nvPr/>
        </p:nvGraphicFramePr>
        <p:xfrm>
          <a:off x="647383" y="394653"/>
          <a:ext cx="10876915" cy="6142355"/>
        </p:xfrm>
        <a:graphic>
          <a:graphicData uri="http://schemas.openxmlformats.org/presentationml/2006/ole">
            <mc:AlternateContent xmlns:mc="http://schemas.openxmlformats.org/markup-compatibility/2006">
              <mc:Choice xmlns:v="urn:schemas-microsoft-com:vml" Requires="v">
                <p:oleObj r:id="rId2" imgW="3797300" imgH="2145665" progId="Equation.DSMT4">
                  <p:embed/>
                </p:oleObj>
              </mc:Choice>
              <mc:Fallback>
                <p:oleObj r:id="rId2" imgW="3797300" imgH="2145665" progId="Equation.DSMT4">
                  <p:embed/>
                  <p:pic>
                    <p:nvPicPr>
                      <p:cNvPr id="0" name="图片 3156"/>
                      <p:cNvPicPr/>
                      <p:nvPr/>
                    </p:nvPicPr>
                    <p:blipFill>
                      <a:blip r:embed="rId3"/>
                      <a:stretch>
                        <a:fillRect/>
                      </a:stretch>
                    </p:blipFill>
                    <p:spPr>
                      <a:xfrm>
                        <a:off x="647383" y="394653"/>
                        <a:ext cx="10876915" cy="614235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218817B8-13AC-46C3-823D-FB0E252E440E}"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3010"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35</a:t>
            </a:fld>
            <a:endParaRPr lang="en-US" altLang="zh-CN" sz="1600" dirty="0">
              <a:latin typeface="Arial" panose="020B0604020202020204" pitchFamily="34" charset="0"/>
            </a:endParaRPr>
          </a:p>
        </p:txBody>
      </p:sp>
      <p:graphicFrame>
        <p:nvGraphicFramePr>
          <p:cNvPr id="43011" name="Object 2"/>
          <p:cNvGraphicFramePr>
            <a:graphicFrameLocks noChangeAspect="1"/>
          </p:cNvGraphicFramePr>
          <p:nvPr/>
        </p:nvGraphicFramePr>
        <p:xfrm>
          <a:off x="2063750" y="1384300"/>
          <a:ext cx="8072438" cy="3875088"/>
        </p:xfrm>
        <a:graphic>
          <a:graphicData uri="http://schemas.openxmlformats.org/presentationml/2006/ole">
            <mc:AlternateContent xmlns:mc="http://schemas.openxmlformats.org/markup-compatibility/2006">
              <mc:Choice xmlns:v="urn:schemas-microsoft-com:vml" Requires="v">
                <p:oleObj r:id="rId2" imgW="3492500" imgH="1676400" progId="Equation.DSMT4">
                  <p:embed/>
                </p:oleObj>
              </mc:Choice>
              <mc:Fallback>
                <p:oleObj r:id="rId2" imgW="3492500" imgH="1676400" progId="Equation.DSMT4">
                  <p:embed/>
                  <p:pic>
                    <p:nvPicPr>
                      <p:cNvPr id="0" name="图片 3160"/>
                      <p:cNvPicPr/>
                      <p:nvPr/>
                    </p:nvPicPr>
                    <p:blipFill>
                      <a:blip r:embed="rId3"/>
                      <a:stretch>
                        <a:fillRect/>
                      </a:stretch>
                    </p:blipFill>
                    <p:spPr>
                      <a:xfrm>
                        <a:off x="2063750" y="1384300"/>
                        <a:ext cx="8072438" cy="3875088"/>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3" name="Object 4"/>
          <p:cNvGraphicFramePr>
            <a:graphicFrameLocks noChangeAspect="1"/>
          </p:cNvGraphicFramePr>
          <p:nvPr/>
        </p:nvGraphicFramePr>
        <p:xfrm>
          <a:off x="941070" y="361950"/>
          <a:ext cx="9110345" cy="6368415"/>
        </p:xfrm>
        <a:graphic>
          <a:graphicData uri="http://schemas.openxmlformats.org/presentationml/2006/ole">
            <mc:AlternateContent xmlns:mc="http://schemas.openxmlformats.org/markup-compatibility/2006">
              <mc:Choice xmlns:v="urn:schemas-microsoft-com:vml" Requires="v">
                <p:oleObj r:id="rId2" imgW="3924300" imgH="2743200" progId="Equation.DSMT4">
                  <p:embed/>
                </p:oleObj>
              </mc:Choice>
              <mc:Fallback>
                <p:oleObj r:id="rId2" imgW="3924300" imgH="2743200" progId="Equation.DSMT4">
                  <p:embed/>
                  <p:pic>
                    <p:nvPicPr>
                      <p:cNvPr id="0" name="图片 3165"/>
                      <p:cNvPicPr/>
                      <p:nvPr/>
                    </p:nvPicPr>
                    <p:blipFill>
                      <a:blip r:embed="rId3"/>
                      <a:stretch>
                        <a:fillRect/>
                      </a:stretch>
                    </p:blipFill>
                    <p:spPr>
                      <a:xfrm>
                        <a:off x="941070" y="361950"/>
                        <a:ext cx="9110345" cy="636841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7" name="Object 4"/>
          <p:cNvGraphicFramePr>
            <a:graphicFrameLocks noChangeAspect="1"/>
          </p:cNvGraphicFramePr>
          <p:nvPr/>
        </p:nvGraphicFramePr>
        <p:xfrm>
          <a:off x="2484279" y="1125697"/>
          <a:ext cx="7078980" cy="4982845"/>
        </p:xfrm>
        <a:graphic>
          <a:graphicData uri="http://schemas.openxmlformats.org/presentationml/2006/ole">
            <mc:AlternateContent xmlns:mc="http://schemas.openxmlformats.org/markup-compatibility/2006">
              <mc:Choice xmlns:v="urn:schemas-microsoft-com:vml" Requires="v">
                <p:oleObj r:id="rId2" imgW="4076700" imgH="2870200" progId="Equation.DSMT4">
                  <p:embed/>
                </p:oleObj>
              </mc:Choice>
              <mc:Fallback>
                <p:oleObj r:id="rId2" imgW="4076700" imgH="2870200" progId="Equation.DSMT4">
                  <p:embed/>
                  <p:pic>
                    <p:nvPicPr>
                      <p:cNvPr id="0" name="图片 3164"/>
                      <p:cNvPicPr/>
                      <p:nvPr/>
                    </p:nvPicPr>
                    <p:blipFill>
                      <a:blip r:embed="rId3"/>
                      <a:stretch>
                        <a:fillRect/>
                      </a:stretch>
                    </p:blipFill>
                    <p:spPr>
                      <a:xfrm>
                        <a:off x="2484279" y="1125697"/>
                        <a:ext cx="7078980" cy="498284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1" name="Object 4"/>
          <p:cNvGraphicFramePr>
            <a:graphicFrameLocks noChangeAspect="1"/>
          </p:cNvGraphicFramePr>
          <p:nvPr/>
        </p:nvGraphicFramePr>
        <p:xfrm>
          <a:off x="2711292" y="1125697"/>
          <a:ext cx="5904230" cy="5170170"/>
        </p:xfrm>
        <a:graphic>
          <a:graphicData uri="http://schemas.openxmlformats.org/presentationml/2006/ole">
            <mc:AlternateContent xmlns:mc="http://schemas.openxmlformats.org/markup-compatibility/2006">
              <mc:Choice xmlns:v="urn:schemas-microsoft-com:vml" Requires="v">
                <p:oleObj r:id="rId2" imgW="3581400" imgH="3136900" progId="Equation.DSMT4">
                  <p:embed/>
                </p:oleObj>
              </mc:Choice>
              <mc:Fallback>
                <p:oleObj r:id="rId2" imgW="3581400" imgH="3136900" progId="Equation.DSMT4">
                  <p:embed/>
                  <p:pic>
                    <p:nvPicPr>
                      <p:cNvPr id="0" name="图片 3166"/>
                      <p:cNvPicPr/>
                      <p:nvPr/>
                    </p:nvPicPr>
                    <p:blipFill>
                      <a:blip r:embed="rId3"/>
                      <a:stretch>
                        <a:fillRect/>
                      </a:stretch>
                    </p:blipFill>
                    <p:spPr>
                      <a:xfrm>
                        <a:off x="2711292" y="1125697"/>
                        <a:ext cx="5904230" cy="517017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Text Box 2"/>
          <p:cNvSpPr txBox="1"/>
          <p:nvPr/>
        </p:nvSpPr>
        <p:spPr>
          <a:xfrm>
            <a:off x="1865313" y="188913"/>
            <a:ext cx="8235950" cy="521970"/>
          </a:xfrm>
          <a:prstGeom prst="rect">
            <a:avLst/>
          </a:prstGeom>
          <a:noFill/>
          <a:ln w="9525">
            <a:noFill/>
          </a:ln>
        </p:spPr>
        <p:txBody>
          <a:bodyPr anchor="t" anchorCtr="0">
            <a:spAutoFit/>
          </a:bodyPr>
          <a:lstStyle/>
          <a:p>
            <a:pPr>
              <a:spcBef>
                <a:spcPct val="50000"/>
              </a:spcBef>
              <a:buClrTx/>
              <a:buFontTx/>
            </a:pPr>
            <a:r>
              <a:rPr lang="en-US" altLang="zh-CN" sz="2800" b="1" dirty="0">
                <a:latin typeface="Times New Roman" panose="02020603050405020304" pitchFamily="18" charset="0"/>
                <a:ea typeface="微软雅黑" panose="020B0503020204020204" charset="-122"/>
              </a:rPr>
              <a:t>     §7.5  </a:t>
            </a:r>
            <a:r>
              <a:rPr lang="zh-CN" altLang="en-US" sz="2800" b="1" dirty="0">
                <a:latin typeface="Times New Roman" panose="02020603050405020304" pitchFamily="18" charset="0"/>
                <a:ea typeface="微软雅黑" panose="020B0503020204020204" charset="-122"/>
              </a:rPr>
              <a:t>追赶法解三对角方程组    </a:t>
            </a:r>
          </a:p>
        </p:txBody>
      </p:sp>
      <p:grpSp>
        <p:nvGrpSpPr>
          <p:cNvPr id="2" name="Group 3"/>
          <p:cNvGrpSpPr/>
          <p:nvPr/>
        </p:nvGrpSpPr>
        <p:grpSpPr>
          <a:xfrm>
            <a:off x="3886200" y="990600"/>
            <a:ext cx="3886200" cy="1806575"/>
            <a:chOff x="2112" y="672"/>
            <a:chExt cx="2448" cy="1138"/>
          </a:xfrm>
        </p:grpSpPr>
        <p:graphicFrame>
          <p:nvGraphicFramePr>
            <p:cNvPr id="47107" name="Object 4"/>
            <p:cNvGraphicFramePr>
              <a:graphicFrameLocks noChangeAspect="1"/>
            </p:cNvGraphicFramePr>
            <p:nvPr/>
          </p:nvGraphicFramePr>
          <p:xfrm>
            <a:off x="2112" y="672"/>
            <a:ext cx="2448" cy="1138"/>
          </p:xfrm>
          <a:graphic>
            <a:graphicData uri="http://schemas.openxmlformats.org/presentationml/2006/ole">
              <mc:AlternateContent xmlns:mc="http://schemas.openxmlformats.org/markup-compatibility/2006">
                <mc:Choice xmlns:v="urn:schemas-microsoft-com:vml" Requires="v">
                  <p:oleObj r:id="rId4" imgW="2514600" imgH="1168400" progId="Equation.DSMT4">
                    <p:embed/>
                  </p:oleObj>
                </mc:Choice>
                <mc:Fallback>
                  <p:oleObj r:id="rId4" imgW="2514600" imgH="1168400" progId="Equation.DSMT4">
                    <p:embed/>
                    <p:pic>
                      <p:nvPicPr>
                        <p:cNvPr id="0" name="图片 3162"/>
                        <p:cNvPicPr/>
                        <p:nvPr/>
                      </p:nvPicPr>
                      <p:blipFill>
                        <a:blip r:embed="rId5"/>
                        <a:stretch>
                          <a:fillRect/>
                        </a:stretch>
                      </p:blipFill>
                      <p:spPr>
                        <a:xfrm>
                          <a:off x="2112" y="672"/>
                          <a:ext cx="2448" cy="1138"/>
                        </a:xfrm>
                        <a:prstGeom prst="rect">
                          <a:avLst/>
                        </a:prstGeom>
                        <a:noFill/>
                        <a:ln w="38100">
                          <a:noFill/>
                          <a:miter/>
                        </a:ln>
                      </p:spPr>
                    </p:pic>
                  </p:oleObj>
                </mc:Fallback>
              </mc:AlternateContent>
            </a:graphicData>
          </a:graphic>
        </p:graphicFrame>
        <p:sp>
          <p:nvSpPr>
            <p:cNvPr id="47108" name="Oval 5"/>
            <p:cNvSpPr/>
            <p:nvPr/>
          </p:nvSpPr>
          <p:spPr>
            <a:xfrm>
              <a:off x="2256" y="1344"/>
              <a:ext cx="240" cy="336"/>
            </a:xfrm>
            <a:prstGeom prst="ellipse">
              <a:avLst/>
            </a:prstGeom>
            <a:noFill/>
            <a:ln w="15875"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47109" name="Oval 6"/>
            <p:cNvSpPr/>
            <p:nvPr/>
          </p:nvSpPr>
          <p:spPr>
            <a:xfrm>
              <a:off x="3264" y="816"/>
              <a:ext cx="240" cy="336"/>
            </a:xfrm>
            <a:prstGeom prst="ellipse">
              <a:avLst/>
            </a:prstGeom>
            <a:noFill/>
            <a:ln w="15875" cap="flat" cmpd="sng">
              <a:solidFill>
                <a:schemeClr val="tx1"/>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47110" name="Line 7"/>
            <p:cNvSpPr/>
            <p:nvPr/>
          </p:nvSpPr>
          <p:spPr>
            <a:xfrm>
              <a:off x="3024" y="1152"/>
              <a:ext cx="384" cy="240"/>
            </a:xfrm>
            <a:prstGeom prst="line">
              <a:avLst/>
            </a:prstGeom>
            <a:ln w="63500" cap="flat" cmpd="sng">
              <a:solidFill>
                <a:schemeClr val="tx1"/>
              </a:solidFill>
              <a:prstDash val="sysDot"/>
              <a:round/>
              <a:headEnd type="none" w="med" len="med"/>
              <a:tailEnd type="none" w="med" len="med"/>
            </a:ln>
          </p:spPr>
        </p:sp>
        <p:sp>
          <p:nvSpPr>
            <p:cNvPr id="47111" name="Line 8"/>
            <p:cNvSpPr/>
            <p:nvPr/>
          </p:nvSpPr>
          <p:spPr>
            <a:xfrm>
              <a:off x="2688" y="1152"/>
              <a:ext cx="384" cy="240"/>
            </a:xfrm>
            <a:prstGeom prst="line">
              <a:avLst/>
            </a:prstGeom>
            <a:ln w="63500" cap="flat" cmpd="sng">
              <a:solidFill>
                <a:schemeClr val="tx1"/>
              </a:solidFill>
              <a:prstDash val="sysDot"/>
              <a:round/>
              <a:headEnd type="none" w="med" len="med"/>
              <a:tailEnd type="none" w="med" len="med"/>
            </a:ln>
          </p:spPr>
        </p:sp>
        <p:sp>
          <p:nvSpPr>
            <p:cNvPr id="47112" name="Line 9"/>
            <p:cNvSpPr/>
            <p:nvPr/>
          </p:nvSpPr>
          <p:spPr>
            <a:xfrm>
              <a:off x="2352" y="1152"/>
              <a:ext cx="384" cy="240"/>
            </a:xfrm>
            <a:prstGeom prst="line">
              <a:avLst/>
            </a:prstGeom>
            <a:ln w="63500" cap="flat" cmpd="sng">
              <a:solidFill>
                <a:schemeClr val="tx1"/>
              </a:solidFill>
              <a:prstDash val="sysDot"/>
              <a:round/>
              <a:headEnd type="none" w="med" len="med"/>
              <a:tailEnd type="none" w="med" len="med"/>
            </a:ln>
          </p:spPr>
        </p:sp>
        <p:sp>
          <p:nvSpPr>
            <p:cNvPr id="47113" name="Line 10"/>
            <p:cNvSpPr/>
            <p:nvPr/>
          </p:nvSpPr>
          <p:spPr>
            <a:xfrm>
              <a:off x="3936" y="1200"/>
              <a:ext cx="0" cy="336"/>
            </a:xfrm>
            <a:prstGeom prst="line">
              <a:avLst/>
            </a:prstGeom>
            <a:ln w="63500" cap="flat" cmpd="sng">
              <a:solidFill>
                <a:schemeClr val="tx1"/>
              </a:solidFill>
              <a:prstDash val="sysDot"/>
              <a:round/>
              <a:headEnd type="none" w="med" len="med"/>
              <a:tailEnd type="none" w="med" len="med"/>
            </a:ln>
          </p:spPr>
        </p:sp>
        <p:sp>
          <p:nvSpPr>
            <p:cNvPr id="47114" name="Line 11"/>
            <p:cNvSpPr/>
            <p:nvPr/>
          </p:nvSpPr>
          <p:spPr>
            <a:xfrm>
              <a:off x="4368" y="1200"/>
              <a:ext cx="0" cy="336"/>
            </a:xfrm>
            <a:prstGeom prst="line">
              <a:avLst/>
            </a:prstGeom>
            <a:ln w="63500" cap="flat" cmpd="sng">
              <a:solidFill>
                <a:schemeClr val="tx1"/>
              </a:solidFill>
              <a:prstDash val="sysDot"/>
              <a:round/>
              <a:headEnd type="none" w="med" len="med"/>
              <a:tailEnd type="none" w="med" len="med"/>
            </a:ln>
          </p:spPr>
        </p:sp>
      </p:grpSp>
      <p:sp>
        <p:nvSpPr>
          <p:cNvPr id="738316" name="Text Box 12"/>
          <p:cNvSpPr txBox="1"/>
          <p:nvPr/>
        </p:nvSpPr>
        <p:spPr>
          <a:xfrm>
            <a:off x="2057400" y="3040063"/>
            <a:ext cx="3657600" cy="460375"/>
          </a:xfrm>
          <a:prstGeom prst="rect">
            <a:avLst/>
          </a:prstGeom>
          <a:noFill/>
          <a:ln w="9525">
            <a:noFill/>
          </a:ln>
        </p:spPr>
        <p:txBody>
          <a:bodyPr anchor="t" anchorCtr="0">
            <a:spAutoFit/>
          </a:bodyPr>
          <a:lstStyle/>
          <a:p>
            <a:pPr>
              <a:spcBef>
                <a:spcPct val="50000"/>
              </a:spcBef>
              <a:buClrTx/>
              <a:buFontTx/>
            </a:pPr>
            <a:r>
              <a:rPr lang="en-US" altLang="zh-CN" sz="2400" b="1" i="1" dirty="0">
                <a:solidFill>
                  <a:schemeClr val="accent2"/>
                </a:solidFill>
                <a:latin typeface="Times New Roman" panose="02020603050405020304" pitchFamily="18" charset="0"/>
                <a:ea typeface="楷体_GB2312" pitchFamily="49" charset="-122"/>
              </a:rPr>
              <a:t>Step 1</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对 </a:t>
            </a:r>
            <a:r>
              <a:rPr lang="en-US" altLang="zh-CN" sz="2400" b="1" i="1" dirty="0">
                <a:latin typeface="Times New Roman" panose="02020603050405020304" pitchFamily="18" charset="0"/>
                <a:ea typeface="楷体_GB2312" pitchFamily="49" charset="-122"/>
              </a:rPr>
              <a:t>A </a:t>
            </a:r>
            <a:r>
              <a:rPr lang="zh-CN" altLang="en-US" sz="2400" b="1" dirty="0">
                <a:latin typeface="Times New Roman" panose="02020603050405020304" pitchFamily="18" charset="0"/>
                <a:ea typeface="楷体_GB2312" pitchFamily="49" charset="-122"/>
              </a:rPr>
              <a:t>作</a:t>
            </a:r>
            <a:r>
              <a:rPr lang="en-US" altLang="zh-CN" sz="2400" b="1" dirty="0">
                <a:latin typeface="Times New Roman" panose="02020603050405020304" pitchFamily="18" charset="0"/>
                <a:ea typeface="楷体_GB2312" pitchFamily="49" charset="-122"/>
              </a:rPr>
              <a:t>Crout </a:t>
            </a:r>
            <a:r>
              <a:rPr lang="zh-CN" altLang="en-US" sz="2400" b="1" dirty="0">
                <a:latin typeface="Times New Roman" panose="02020603050405020304" pitchFamily="18" charset="0"/>
                <a:ea typeface="楷体_GB2312" pitchFamily="49" charset="-122"/>
              </a:rPr>
              <a:t>分解</a:t>
            </a:r>
          </a:p>
        </p:txBody>
      </p:sp>
      <p:sp>
        <p:nvSpPr>
          <p:cNvPr id="738323" name="Text Box 19"/>
          <p:cNvSpPr txBox="1"/>
          <p:nvPr/>
        </p:nvSpPr>
        <p:spPr>
          <a:xfrm>
            <a:off x="7391400" y="3903663"/>
            <a:ext cx="2895600" cy="1087755"/>
          </a:xfrm>
          <a:prstGeom prst="rect">
            <a:avLst/>
          </a:prstGeom>
          <a:noFill/>
          <a:ln w="9525">
            <a:noFill/>
          </a:ln>
        </p:spPr>
        <p:txBody>
          <a:bodyPr anchor="t" anchorCtr="0">
            <a:spAutoFit/>
          </a:bodyPr>
          <a:lstStyle/>
          <a:p>
            <a:pPr>
              <a:lnSpc>
                <a:spcPct val="90000"/>
              </a:lnSpc>
              <a:buClrTx/>
              <a:buFontTx/>
            </a:pPr>
            <a:r>
              <a:rPr lang="zh-CN" altLang="en-US" sz="2400" b="1" dirty="0">
                <a:latin typeface="Times New Roman" panose="02020603050405020304" pitchFamily="18" charset="0"/>
                <a:ea typeface="楷体_GB2312" pitchFamily="49" charset="-122"/>
              </a:rPr>
              <a:t>直接比较等式两边的元素，可得到计算公式。</a:t>
            </a:r>
          </a:p>
        </p:txBody>
      </p:sp>
      <p:sp>
        <p:nvSpPr>
          <p:cNvPr id="738325" name="Text Box 21"/>
          <p:cNvSpPr txBox="1"/>
          <p:nvPr/>
        </p:nvSpPr>
        <p:spPr>
          <a:xfrm>
            <a:off x="1919288" y="5330825"/>
            <a:ext cx="4249737" cy="460375"/>
          </a:xfrm>
          <a:prstGeom prst="rect">
            <a:avLst/>
          </a:prstGeom>
          <a:noFill/>
          <a:ln w="9525">
            <a:noFill/>
          </a:ln>
        </p:spPr>
        <p:txBody>
          <a:bodyPr anchor="t" anchorCtr="0">
            <a:spAutoFit/>
          </a:bodyPr>
          <a:lstStyle/>
          <a:p>
            <a:pPr>
              <a:spcBef>
                <a:spcPct val="50000"/>
              </a:spcBef>
              <a:buClrTx/>
              <a:buFontTx/>
            </a:pPr>
            <a:r>
              <a:rPr lang="en-US" altLang="zh-CN" sz="2400" b="1" i="1" dirty="0">
                <a:solidFill>
                  <a:schemeClr val="accent2"/>
                </a:solidFill>
                <a:latin typeface="Times New Roman" panose="02020603050405020304" pitchFamily="18" charset="0"/>
                <a:ea typeface="楷体_GB2312" pitchFamily="49" charset="-122"/>
              </a:rPr>
              <a:t>Step 2</a:t>
            </a:r>
            <a:r>
              <a:rPr lang="en-US" altLang="zh-CN" sz="2400" b="1" dirty="0">
                <a:latin typeface="Times New Roman" panose="02020603050405020304" pitchFamily="18" charset="0"/>
                <a:ea typeface="楷体_GB2312" pitchFamily="49" charset="-122"/>
              </a:rPr>
              <a:t>: </a:t>
            </a:r>
            <a:r>
              <a:rPr lang="zh-CN" altLang="en-US" sz="2400" b="1" dirty="0">
                <a:solidFill>
                  <a:srgbClr val="FF0000"/>
                </a:solidFill>
                <a:latin typeface="Times New Roman" panose="02020603050405020304" pitchFamily="18" charset="0"/>
                <a:ea typeface="楷体_GB2312" pitchFamily="49" charset="-122"/>
              </a:rPr>
              <a:t>追</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即解             ：</a:t>
            </a:r>
          </a:p>
        </p:txBody>
      </p:sp>
      <p:graphicFrame>
        <p:nvGraphicFramePr>
          <p:cNvPr id="738326" name="Object 22"/>
          <p:cNvGraphicFramePr>
            <a:graphicFrameLocks noChangeAspect="1"/>
          </p:cNvGraphicFramePr>
          <p:nvPr/>
        </p:nvGraphicFramePr>
        <p:xfrm>
          <a:off x="4475163" y="5330825"/>
          <a:ext cx="1081087" cy="422275"/>
        </p:xfrm>
        <a:graphic>
          <a:graphicData uri="http://schemas.openxmlformats.org/presentationml/2006/ole">
            <mc:AlternateContent xmlns:mc="http://schemas.openxmlformats.org/markup-compatibility/2006">
              <mc:Choice xmlns:v="urn:schemas-microsoft-com:vml" Requires="v">
                <p:oleObj r:id="rId6" imgW="571500" imgH="228600" progId="Equation.DSMT4">
                  <p:embed/>
                </p:oleObj>
              </mc:Choice>
              <mc:Fallback>
                <p:oleObj r:id="rId6" imgW="571500" imgH="228600" progId="Equation.DSMT4">
                  <p:embed/>
                  <p:pic>
                    <p:nvPicPr>
                      <p:cNvPr id="0" name="图片 3167"/>
                      <p:cNvPicPr/>
                      <p:nvPr/>
                    </p:nvPicPr>
                    <p:blipFill>
                      <a:blip r:embed="rId7"/>
                      <a:stretch>
                        <a:fillRect/>
                      </a:stretch>
                    </p:blipFill>
                    <p:spPr>
                      <a:xfrm>
                        <a:off x="4475163" y="5330825"/>
                        <a:ext cx="1081087" cy="422275"/>
                      </a:xfrm>
                      <a:prstGeom prst="rect">
                        <a:avLst/>
                      </a:prstGeom>
                      <a:noFill/>
                      <a:ln w="38100">
                        <a:noFill/>
                        <a:miter/>
                      </a:ln>
                    </p:spPr>
                  </p:pic>
                </p:oleObj>
              </mc:Fallback>
            </mc:AlternateContent>
          </a:graphicData>
        </a:graphic>
      </p:graphicFrame>
      <p:sp>
        <p:nvSpPr>
          <p:cNvPr id="738330" name="Text Box 26"/>
          <p:cNvSpPr txBox="1"/>
          <p:nvPr/>
        </p:nvSpPr>
        <p:spPr>
          <a:xfrm>
            <a:off x="1919288" y="6051550"/>
            <a:ext cx="4495800" cy="460375"/>
          </a:xfrm>
          <a:prstGeom prst="rect">
            <a:avLst/>
          </a:prstGeom>
          <a:noFill/>
          <a:ln w="9525">
            <a:noFill/>
          </a:ln>
        </p:spPr>
        <p:txBody>
          <a:bodyPr anchor="t" anchorCtr="0">
            <a:spAutoFit/>
          </a:bodyPr>
          <a:lstStyle/>
          <a:p>
            <a:pPr>
              <a:spcBef>
                <a:spcPct val="50000"/>
              </a:spcBef>
              <a:buClrTx/>
              <a:buFontTx/>
            </a:pPr>
            <a:r>
              <a:rPr lang="en-US" altLang="zh-CN" sz="2400" b="1" i="1" dirty="0">
                <a:solidFill>
                  <a:schemeClr val="accent2"/>
                </a:solidFill>
                <a:latin typeface="Times New Roman" panose="02020603050405020304" pitchFamily="18" charset="0"/>
                <a:ea typeface="楷体_GB2312" pitchFamily="49" charset="-122"/>
              </a:rPr>
              <a:t>Step 3</a:t>
            </a:r>
            <a:r>
              <a:rPr lang="en-US" altLang="zh-CN" sz="2400" b="1" dirty="0">
                <a:latin typeface="Times New Roman" panose="02020603050405020304" pitchFamily="18" charset="0"/>
                <a:ea typeface="楷体_GB2312" pitchFamily="49" charset="-122"/>
              </a:rPr>
              <a:t>: </a:t>
            </a:r>
            <a:r>
              <a:rPr lang="zh-CN" altLang="en-US" sz="2400" b="1" dirty="0">
                <a:solidFill>
                  <a:srgbClr val="FF0000"/>
                </a:solidFill>
                <a:latin typeface="Times New Roman" panose="02020603050405020304" pitchFamily="18" charset="0"/>
                <a:ea typeface="楷体_GB2312" pitchFamily="49" charset="-122"/>
              </a:rPr>
              <a:t>赶</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即解             ：</a:t>
            </a:r>
          </a:p>
        </p:txBody>
      </p:sp>
      <p:graphicFrame>
        <p:nvGraphicFramePr>
          <p:cNvPr id="738331" name="Object 27"/>
          <p:cNvGraphicFramePr>
            <a:graphicFrameLocks noChangeAspect="1"/>
          </p:cNvGraphicFramePr>
          <p:nvPr/>
        </p:nvGraphicFramePr>
        <p:xfrm>
          <a:off x="4421188" y="6102350"/>
          <a:ext cx="1143000" cy="457200"/>
        </p:xfrm>
        <a:graphic>
          <a:graphicData uri="http://schemas.openxmlformats.org/presentationml/2006/ole">
            <mc:AlternateContent xmlns:mc="http://schemas.openxmlformats.org/markup-compatibility/2006">
              <mc:Choice xmlns:v="urn:schemas-microsoft-com:vml" Requires="v">
                <p:oleObj r:id="rId8" imgW="571500" imgH="228600" progId="Equation.DSMT4">
                  <p:embed/>
                </p:oleObj>
              </mc:Choice>
              <mc:Fallback>
                <p:oleObj r:id="rId8" imgW="571500" imgH="228600" progId="Equation.DSMT4">
                  <p:embed/>
                  <p:pic>
                    <p:nvPicPr>
                      <p:cNvPr id="0" name="图片 3168"/>
                      <p:cNvPicPr/>
                      <p:nvPr/>
                    </p:nvPicPr>
                    <p:blipFill>
                      <a:blip r:embed="rId9"/>
                      <a:stretch>
                        <a:fillRect/>
                      </a:stretch>
                    </p:blipFill>
                    <p:spPr>
                      <a:xfrm>
                        <a:off x="4421188" y="6102350"/>
                        <a:ext cx="1143000" cy="457200"/>
                      </a:xfrm>
                      <a:prstGeom prst="rect">
                        <a:avLst/>
                      </a:prstGeom>
                      <a:noFill/>
                      <a:ln w="38100">
                        <a:noFill/>
                        <a:miter/>
                      </a:ln>
                    </p:spPr>
                  </p:pic>
                </p:oleObj>
              </mc:Fallback>
            </mc:AlternateContent>
          </a:graphicData>
        </a:graphic>
      </p:graphicFrame>
      <p:graphicFrame>
        <p:nvGraphicFramePr>
          <p:cNvPr id="738332" name="Object 28"/>
          <p:cNvGraphicFramePr>
            <a:graphicFrameLocks noChangeAspect="1"/>
          </p:cNvGraphicFramePr>
          <p:nvPr/>
        </p:nvGraphicFramePr>
        <p:xfrm>
          <a:off x="5653088" y="6127750"/>
          <a:ext cx="4267200" cy="436563"/>
        </p:xfrm>
        <a:graphic>
          <a:graphicData uri="http://schemas.openxmlformats.org/presentationml/2006/ole">
            <mc:AlternateContent xmlns:mc="http://schemas.openxmlformats.org/markup-compatibility/2006">
              <mc:Choice xmlns:v="urn:schemas-microsoft-com:vml" Requires="v">
                <p:oleObj r:id="rId10" imgW="2603500" imgH="228600" progId="Equation.DSMT4">
                  <p:embed/>
                </p:oleObj>
              </mc:Choice>
              <mc:Fallback>
                <p:oleObj r:id="rId10" imgW="2603500" imgH="228600" progId="Equation.DSMT4">
                  <p:embed/>
                  <p:pic>
                    <p:nvPicPr>
                      <p:cNvPr id="0" name="图片 3163"/>
                      <p:cNvPicPr/>
                      <p:nvPr/>
                    </p:nvPicPr>
                    <p:blipFill>
                      <a:blip r:embed="rId11"/>
                      <a:stretch>
                        <a:fillRect/>
                      </a:stretch>
                    </p:blipFill>
                    <p:spPr>
                      <a:xfrm>
                        <a:off x="5653088" y="6127750"/>
                        <a:ext cx="4267200" cy="436563"/>
                      </a:xfrm>
                      <a:prstGeom prst="rect">
                        <a:avLst/>
                      </a:prstGeom>
                      <a:noFill/>
                      <a:ln w="38100">
                        <a:noFill/>
                        <a:miter/>
                      </a:ln>
                    </p:spPr>
                  </p:pic>
                </p:oleObj>
              </mc:Fallback>
            </mc:AlternateContent>
          </a:graphicData>
        </a:graphic>
      </p:graphicFrame>
      <p:graphicFrame>
        <p:nvGraphicFramePr>
          <p:cNvPr id="738334" name="Object 30"/>
          <p:cNvGraphicFramePr>
            <a:graphicFrameLocks noChangeAspect="1"/>
          </p:cNvGraphicFramePr>
          <p:nvPr/>
        </p:nvGraphicFramePr>
        <p:xfrm>
          <a:off x="5780088" y="5327650"/>
          <a:ext cx="971550" cy="676275"/>
        </p:xfrm>
        <a:graphic>
          <a:graphicData uri="http://schemas.openxmlformats.org/presentationml/2006/ole">
            <mc:AlternateContent xmlns:mc="http://schemas.openxmlformats.org/markup-compatibility/2006">
              <mc:Choice xmlns:v="urn:schemas-microsoft-com:vml" Requires="v">
                <p:oleObj r:id="rId12" imgW="711200" imgH="469900" progId="Equation.DSMT4">
                  <p:embed/>
                </p:oleObj>
              </mc:Choice>
              <mc:Fallback>
                <p:oleObj r:id="rId12" imgW="711200" imgH="469900" progId="Equation.DSMT4">
                  <p:embed/>
                  <p:pic>
                    <p:nvPicPr>
                      <p:cNvPr id="0" name="图片 3094"/>
                      <p:cNvPicPr/>
                      <p:nvPr/>
                    </p:nvPicPr>
                    <p:blipFill>
                      <a:blip r:embed="rId13"/>
                      <a:stretch>
                        <a:fillRect/>
                      </a:stretch>
                    </p:blipFill>
                    <p:spPr>
                      <a:xfrm>
                        <a:off x="5780088" y="5327650"/>
                        <a:ext cx="971550" cy="676275"/>
                      </a:xfrm>
                      <a:prstGeom prst="rect">
                        <a:avLst/>
                      </a:prstGeom>
                      <a:noFill/>
                      <a:ln w="38100">
                        <a:noFill/>
                        <a:miter/>
                      </a:ln>
                    </p:spPr>
                  </p:pic>
                </p:oleObj>
              </mc:Fallback>
            </mc:AlternateContent>
          </a:graphicData>
        </a:graphic>
      </p:graphicFrame>
      <p:graphicFrame>
        <p:nvGraphicFramePr>
          <p:cNvPr id="738335" name="Object 31"/>
          <p:cNvGraphicFramePr>
            <a:graphicFrameLocks noChangeAspect="1"/>
          </p:cNvGraphicFramePr>
          <p:nvPr/>
        </p:nvGraphicFramePr>
        <p:xfrm>
          <a:off x="6910388" y="5224463"/>
          <a:ext cx="2654300" cy="819150"/>
        </p:xfrm>
        <a:graphic>
          <a:graphicData uri="http://schemas.openxmlformats.org/presentationml/2006/ole">
            <mc:AlternateContent xmlns:mc="http://schemas.openxmlformats.org/markup-compatibility/2006">
              <mc:Choice xmlns:v="urn:schemas-microsoft-com:vml" Requires="v">
                <p:oleObj r:id="rId14" imgW="2349500" imgH="469900" progId="Equation.DSMT4">
                  <p:embed/>
                </p:oleObj>
              </mc:Choice>
              <mc:Fallback>
                <p:oleObj r:id="rId14" imgW="2349500" imgH="469900" progId="Equation.DSMT4">
                  <p:embed/>
                  <p:pic>
                    <p:nvPicPr>
                      <p:cNvPr id="0" name="图片 3097"/>
                      <p:cNvPicPr/>
                      <p:nvPr/>
                    </p:nvPicPr>
                    <p:blipFill>
                      <a:blip r:embed="rId15"/>
                      <a:stretch>
                        <a:fillRect/>
                      </a:stretch>
                    </p:blipFill>
                    <p:spPr>
                      <a:xfrm>
                        <a:off x="6910388" y="5224463"/>
                        <a:ext cx="2654300" cy="819150"/>
                      </a:xfrm>
                      <a:prstGeom prst="rect">
                        <a:avLst/>
                      </a:prstGeom>
                      <a:noFill/>
                      <a:ln w="38100">
                        <a:noFill/>
                        <a:miter/>
                      </a:ln>
                    </p:spPr>
                  </p:pic>
                </p:oleObj>
              </mc:Fallback>
            </mc:AlternateContent>
          </a:graphicData>
        </a:graphic>
      </p:graphicFrame>
      <p:sp>
        <p:nvSpPr>
          <p:cNvPr id="22" name="日期占位符 2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B3033213-A31A-459F-B349-95E385AFAABE}"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7125" name="灯片编号占位符 2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39</a:t>
            </a:fld>
            <a:endParaRPr lang="en-US" altLang="zh-CN" sz="1600" dirty="0">
              <a:latin typeface="Arial" panose="020B0604020202020204" pitchFamily="34" charset="0"/>
            </a:endParaRPr>
          </a:p>
        </p:txBody>
      </p:sp>
      <p:graphicFrame>
        <p:nvGraphicFramePr>
          <p:cNvPr id="47126" name="Object 25"/>
          <p:cNvGraphicFramePr>
            <a:graphicFrameLocks noChangeAspect="1"/>
          </p:cNvGraphicFramePr>
          <p:nvPr/>
        </p:nvGraphicFramePr>
        <p:xfrm>
          <a:off x="2640013" y="3500438"/>
          <a:ext cx="4392612" cy="1681162"/>
        </p:xfrm>
        <a:graphic>
          <a:graphicData uri="http://schemas.openxmlformats.org/presentationml/2006/ole">
            <mc:AlternateContent xmlns:mc="http://schemas.openxmlformats.org/markup-compatibility/2006">
              <mc:Choice xmlns:v="urn:schemas-microsoft-com:vml" Requires="v">
                <p:oleObj r:id="rId16" imgW="3251200" imgH="1244600" progId="Equation.DSMT4">
                  <p:embed/>
                </p:oleObj>
              </mc:Choice>
              <mc:Fallback>
                <p:oleObj r:id="rId16" imgW="3251200" imgH="1244600" progId="Equation.DSMT4">
                  <p:embed/>
                  <p:pic>
                    <p:nvPicPr>
                      <p:cNvPr id="0" name="图片 3096"/>
                      <p:cNvPicPr/>
                      <p:nvPr/>
                    </p:nvPicPr>
                    <p:blipFill>
                      <a:blip r:embed="rId17"/>
                      <a:stretch>
                        <a:fillRect/>
                      </a:stretch>
                    </p:blipFill>
                    <p:spPr>
                      <a:xfrm>
                        <a:off x="2640013" y="3500438"/>
                        <a:ext cx="4392612" cy="1681162"/>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8316"/>
                                        </p:tgtEl>
                                        <p:attrNameLst>
                                          <p:attrName>style.visibility</p:attrName>
                                        </p:attrNameLst>
                                      </p:cBhvr>
                                      <p:to>
                                        <p:strVal val="visible"/>
                                      </p:to>
                                    </p:set>
                                    <p:animEffect transition="in" filter="wipe(left)">
                                      <p:cBhvr>
                                        <p:cTn id="12" dur="500"/>
                                        <p:tgtEl>
                                          <p:spTgt spid="738316"/>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26"/>
                                        </p:tgtEl>
                                        <p:attrNameLst>
                                          <p:attrName>style.visibility</p:attrName>
                                        </p:attrNameLst>
                                      </p:cBhvr>
                                      <p:to>
                                        <p:strVal val="visible"/>
                                      </p:to>
                                    </p:set>
                                    <p:anim calcmode="lin" valueType="num">
                                      <p:cBhvr additive="base">
                                        <p:cTn id="17" dur="500" fill="hold"/>
                                        <p:tgtEl>
                                          <p:spTgt spid="47126"/>
                                        </p:tgtEl>
                                        <p:attrNameLst>
                                          <p:attrName>ppt_x</p:attrName>
                                        </p:attrNameLst>
                                      </p:cBhvr>
                                      <p:tavLst>
                                        <p:tav tm="0">
                                          <p:val>
                                            <p:strVal val="#ppt_x"/>
                                          </p:val>
                                        </p:tav>
                                        <p:tav tm="100000">
                                          <p:val>
                                            <p:strVal val="#ppt_x"/>
                                          </p:val>
                                        </p:tav>
                                      </p:tavLst>
                                    </p:anim>
                                    <p:anim calcmode="lin" valueType="num">
                                      <p:cBhvr additive="base">
                                        <p:cTn id="18" dur="500" fill="hold"/>
                                        <p:tgtEl>
                                          <p:spTgt spid="4712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738323"/>
                                        </p:tgtEl>
                                        <p:attrNameLst>
                                          <p:attrName>style.visibility</p:attrName>
                                        </p:attrNameLst>
                                      </p:cBhvr>
                                      <p:to>
                                        <p:strVal val="visible"/>
                                      </p:to>
                                    </p:set>
                                    <p:animEffect transition="in" filter="wipe(up)">
                                      <p:cBhvr>
                                        <p:cTn id="22" dur="500"/>
                                        <p:tgtEl>
                                          <p:spTgt spid="738323"/>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38325"/>
                                        </p:tgtEl>
                                        <p:attrNameLst>
                                          <p:attrName>style.visibility</p:attrName>
                                        </p:attrNameLst>
                                      </p:cBhvr>
                                      <p:to>
                                        <p:strVal val="visible"/>
                                      </p:to>
                                    </p:set>
                                    <p:anim calcmode="lin" valueType="num">
                                      <p:cBhvr additive="base">
                                        <p:cTn id="27" dur="500" fill="hold"/>
                                        <p:tgtEl>
                                          <p:spTgt spid="738325"/>
                                        </p:tgtEl>
                                        <p:attrNameLst>
                                          <p:attrName>ppt_x</p:attrName>
                                        </p:attrNameLst>
                                      </p:cBhvr>
                                      <p:tavLst>
                                        <p:tav tm="0">
                                          <p:val>
                                            <p:strVal val="#ppt_x"/>
                                          </p:val>
                                        </p:tav>
                                        <p:tav tm="100000">
                                          <p:val>
                                            <p:strVal val="#ppt_x"/>
                                          </p:val>
                                        </p:tav>
                                      </p:tavLst>
                                    </p:anim>
                                    <p:anim calcmode="lin" valueType="num">
                                      <p:cBhvr additive="base">
                                        <p:cTn id="28" dur="500" fill="hold"/>
                                        <p:tgtEl>
                                          <p:spTgt spid="7383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8335"/>
                                        </p:tgtEl>
                                        <p:attrNameLst>
                                          <p:attrName>style.visibility</p:attrName>
                                        </p:attrNameLst>
                                      </p:cBhvr>
                                      <p:to>
                                        <p:strVal val="visible"/>
                                      </p:to>
                                    </p:set>
                                    <p:anim calcmode="lin" valueType="num">
                                      <p:cBhvr additive="base">
                                        <p:cTn id="31" dur="500" fill="hold"/>
                                        <p:tgtEl>
                                          <p:spTgt spid="738335"/>
                                        </p:tgtEl>
                                        <p:attrNameLst>
                                          <p:attrName>ppt_x</p:attrName>
                                        </p:attrNameLst>
                                      </p:cBhvr>
                                      <p:tavLst>
                                        <p:tav tm="0">
                                          <p:val>
                                            <p:strVal val="#ppt_x"/>
                                          </p:val>
                                        </p:tav>
                                        <p:tav tm="100000">
                                          <p:val>
                                            <p:strVal val="#ppt_x"/>
                                          </p:val>
                                        </p:tav>
                                      </p:tavLst>
                                    </p:anim>
                                    <p:anim calcmode="lin" valueType="num">
                                      <p:cBhvr additive="base">
                                        <p:cTn id="32" dur="500" fill="hold"/>
                                        <p:tgtEl>
                                          <p:spTgt spid="73833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38334"/>
                                        </p:tgtEl>
                                        <p:attrNameLst>
                                          <p:attrName>style.visibility</p:attrName>
                                        </p:attrNameLst>
                                      </p:cBhvr>
                                      <p:to>
                                        <p:strVal val="visible"/>
                                      </p:to>
                                    </p:set>
                                    <p:anim calcmode="lin" valueType="num">
                                      <p:cBhvr additive="base">
                                        <p:cTn id="35" dur="500" fill="hold"/>
                                        <p:tgtEl>
                                          <p:spTgt spid="738334"/>
                                        </p:tgtEl>
                                        <p:attrNameLst>
                                          <p:attrName>ppt_x</p:attrName>
                                        </p:attrNameLst>
                                      </p:cBhvr>
                                      <p:tavLst>
                                        <p:tav tm="0">
                                          <p:val>
                                            <p:strVal val="#ppt_x"/>
                                          </p:val>
                                        </p:tav>
                                        <p:tav tm="100000">
                                          <p:val>
                                            <p:strVal val="#ppt_x"/>
                                          </p:val>
                                        </p:tav>
                                      </p:tavLst>
                                    </p:anim>
                                    <p:anim calcmode="lin" valueType="num">
                                      <p:cBhvr additive="base">
                                        <p:cTn id="36" dur="500" fill="hold"/>
                                        <p:tgtEl>
                                          <p:spTgt spid="73833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38326"/>
                                        </p:tgtEl>
                                        <p:attrNameLst>
                                          <p:attrName>style.visibility</p:attrName>
                                        </p:attrNameLst>
                                      </p:cBhvr>
                                      <p:to>
                                        <p:strVal val="visible"/>
                                      </p:to>
                                    </p:set>
                                    <p:anim calcmode="lin" valueType="num">
                                      <p:cBhvr additive="base">
                                        <p:cTn id="39" dur="500" fill="hold"/>
                                        <p:tgtEl>
                                          <p:spTgt spid="738326"/>
                                        </p:tgtEl>
                                        <p:attrNameLst>
                                          <p:attrName>ppt_x</p:attrName>
                                        </p:attrNameLst>
                                      </p:cBhvr>
                                      <p:tavLst>
                                        <p:tav tm="0">
                                          <p:val>
                                            <p:strVal val="#ppt_x"/>
                                          </p:val>
                                        </p:tav>
                                        <p:tav tm="100000">
                                          <p:val>
                                            <p:strVal val="#ppt_x"/>
                                          </p:val>
                                        </p:tav>
                                      </p:tavLst>
                                    </p:anim>
                                    <p:anim calcmode="lin" valueType="num">
                                      <p:cBhvr additive="base">
                                        <p:cTn id="40" dur="500" fill="hold"/>
                                        <p:tgtEl>
                                          <p:spTgt spid="73832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38330"/>
                                        </p:tgtEl>
                                        <p:attrNameLst>
                                          <p:attrName>style.visibility</p:attrName>
                                        </p:attrNameLst>
                                      </p:cBhvr>
                                      <p:to>
                                        <p:strVal val="visible"/>
                                      </p:to>
                                    </p:set>
                                    <p:anim calcmode="lin" valueType="num">
                                      <p:cBhvr additive="base">
                                        <p:cTn id="45" dur="500" fill="hold"/>
                                        <p:tgtEl>
                                          <p:spTgt spid="738330"/>
                                        </p:tgtEl>
                                        <p:attrNameLst>
                                          <p:attrName>ppt_x</p:attrName>
                                        </p:attrNameLst>
                                      </p:cBhvr>
                                      <p:tavLst>
                                        <p:tav tm="0">
                                          <p:val>
                                            <p:strVal val="#ppt_x"/>
                                          </p:val>
                                        </p:tav>
                                        <p:tav tm="100000">
                                          <p:val>
                                            <p:strVal val="#ppt_x"/>
                                          </p:val>
                                        </p:tav>
                                      </p:tavLst>
                                    </p:anim>
                                    <p:anim calcmode="lin" valueType="num">
                                      <p:cBhvr additive="base">
                                        <p:cTn id="46" dur="500" fill="hold"/>
                                        <p:tgtEl>
                                          <p:spTgt spid="73833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38331"/>
                                        </p:tgtEl>
                                        <p:attrNameLst>
                                          <p:attrName>style.visibility</p:attrName>
                                        </p:attrNameLst>
                                      </p:cBhvr>
                                      <p:to>
                                        <p:strVal val="visible"/>
                                      </p:to>
                                    </p:set>
                                    <p:anim calcmode="lin" valueType="num">
                                      <p:cBhvr additive="base">
                                        <p:cTn id="49" dur="500" fill="hold"/>
                                        <p:tgtEl>
                                          <p:spTgt spid="738331"/>
                                        </p:tgtEl>
                                        <p:attrNameLst>
                                          <p:attrName>ppt_x</p:attrName>
                                        </p:attrNameLst>
                                      </p:cBhvr>
                                      <p:tavLst>
                                        <p:tav tm="0">
                                          <p:val>
                                            <p:strVal val="#ppt_x"/>
                                          </p:val>
                                        </p:tav>
                                        <p:tav tm="100000">
                                          <p:val>
                                            <p:strVal val="#ppt_x"/>
                                          </p:val>
                                        </p:tav>
                                      </p:tavLst>
                                    </p:anim>
                                    <p:anim calcmode="lin" valueType="num">
                                      <p:cBhvr additive="base">
                                        <p:cTn id="50" dur="500" fill="hold"/>
                                        <p:tgtEl>
                                          <p:spTgt spid="73833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38332"/>
                                        </p:tgtEl>
                                        <p:attrNameLst>
                                          <p:attrName>style.visibility</p:attrName>
                                        </p:attrNameLst>
                                      </p:cBhvr>
                                      <p:to>
                                        <p:strVal val="visible"/>
                                      </p:to>
                                    </p:set>
                                    <p:anim calcmode="lin" valueType="num">
                                      <p:cBhvr additive="base">
                                        <p:cTn id="53" dur="500" fill="hold"/>
                                        <p:tgtEl>
                                          <p:spTgt spid="738332"/>
                                        </p:tgtEl>
                                        <p:attrNameLst>
                                          <p:attrName>ppt_x</p:attrName>
                                        </p:attrNameLst>
                                      </p:cBhvr>
                                      <p:tavLst>
                                        <p:tav tm="0">
                                          <p:val>
                                            <p:strVal val="#ppt_x"/>
                                          </p:val>
                                        </p:tav>
                                        <p:tav tm="100000">
                                          <p:val>
                                            <p:strVal val="#ppt_x"/>
                                          </p:val>
                                        </p:tav>
                                      </p:tavLst>
                                    </p:anim>
                                    <p:anim calcmode="lin" valueType="num">
                                      <p:cBhvr additive="base">
                                        <p:cTn id="54" dur="500" fill="hold"/>
                                        <p:tgtEl>
                                          <p:spTgt spid="738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16" grpId="0"/>
      <p:bldP spid="738323" grpId="0"/>
      <p:bldP spid="738325" grpId="0"/>
      <p:bldP spid="7383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p:cNvSpPr txBox="1"/>
          <p:nvPr/>
        </p:nvSpPr>
        <p:spPr>
          <a:xfrm>
            <a:off x="1774825" y="366713"/>
            <a:ext cx="6858000" cy="645160"/>
          </a:xfrm>
          <a:prstGeom prst="rect">
            <a:avLst/>
          </a:prstGeom>
          <a:noFill/>
          <a:ln w="9525">
            <a:noFill/>
          </a:ln>
        </p:spPr>
        <p:txBody>
          <a:bodyPr anchor="t" anchorCtr="0">
            <a:spAutoFit/>
          </a:bodyPr>
          <a:lstStyle/>
          <a:p>
            <a:pPr>
              <a:spcBef>
                <a:spcPct val="50000"/>
              </a:spcBef>
              <a:buClrTx/>
              <a:buFontTx/>
            </a:pPr>
            <a:r>
              <a:rPr lang="en-US" altLang="zh-CN" sz="3600" b="1" dirty="0">
                <a:solidFill>
                  <a:srgbClr val="A31221"/>
                </a:solidFill>
                <a:latin typeface="华文细黑" panose="02010600040101010101" pitchFamily="2" charset="-122"/>
                <a:ea typeface="隶书" panose="02010509060101010101" pitchFamily="49" charset="-122"/>
              </a:rPr>
              <a:t>§7.1  </a:t>
            </a:r>
            <a:r>
              <a:rPr lang="zh-CN" altLang="en-US" sz="3600" b="1" dirty="0">
                <a:solidFill>
                  <a:srgbClr val="A31221"/>
                </a:solidFill>
                <a:latin typeface="华文细黑" panose="02010600040101010101" pitchFamily="2" charset="-122"/>
                <a:ea typeface="隶书" panose="02010509060101010101" pitchFamily="49" charset="-122"/>
              </a:rPr>
              <a:t>高斯消元法</a:t>
            </a:r>
          </a:p>
        </p:txBody>
      </p:sp>
      <p:sp>
        <p:nvSpPr>
          <p:cNvPr id="10242" name="Text Box 7"/>
          <p:cNvSpPr txBox="1"/>
          <p:nvPr/>
        </p:nvSpPr>
        <p:spPr>
          <a:xfrm>
            <a:off x="2124075" y="1054100"/>
            <a:ext cx="6956425" cy="737235"/>
          </a:xfrm>
          <a:prstGeom prst="rect">
            <a:avLst/>
          </a:prstGeom>
          <a:noFill/>
          <a:ln w="9525">
            <a:noFill/>
          </a:ln>
        </p:spPr>
        <p:txBody>
          <a:bodyPr anchor="t" anchorCtr="0">
            <a:spAutoFit/>
          </a:bodyPr>
          <a:lstStyle/>
          <a:p>
            <a:pPr>
              <a:lnSpc>
                <a:spcPct val="150000"/>
              </a:lnSpc>
              <a:buClrTx/>
              <a:buFontTx/>
            </a:pPr>
            <a:r>
              <a:rPr lang="zh-CN" altLang="en-US" sz="2800" b="1" dirty="0">
                <a:latin typeface="Times New Roman" panose="02020603050405020304" pitchFamily="18" charset="0"/>
                <a:ea typeface="楷体_GB2312" pitchFamily="49" charset="-122"/>
              </a:rPr>
              <a:t>首先将</a:t>
            </a:r>
            <a:r>
              <a:rPr lang="en-US" altLang="zh-CN" sz="2800" b="1" i="1" dirty="0">
                <a:latin typeface="Times New Roman" panose="02020603050405020304" pitchFamily="18" charset="0"/>
                <a:ea typeface="楷体_GB2312" pitchFamily="49" charset="-122"/>
              </a:rPr>
              <a:t>A</a:t>
            </a:r>
            <a:r>
              <a:rPr lang="zh-CN" altLang="en-US" sz="2800" b="1" dirty="0">
                <a:latin typeface="Times New Roman" panose="02020603050405020304" pitchFamily="18" charset="0"/>
                <a:ea typeface="楷体_GB2312" pitchFamily="49" charset="-122"/>
              </a:rPr>
              <a:t>化为上三角阵 ，再回代求解 。</a:t>
            </a:r>
          </a:p>
        </p:txBody>
      </p:sp>
      <p:grpSp>
        <p:nvGrpSpPr>
          <p:cNvPr id="2" name="Group 8"/>
          <p:cNvGrpSpPr/>
          <p:nvPr/>
        </p:nvGrpSpPr>
        <p:grpSpPr>
          <a:xfrm>
            <a:off x="4340225" y="2219325"/>
            <a:ext cx="2362200" cy="1143000"/>
            <a:chOff x="576" y="3168"/>
            <a:chExt cx="1488" cy="720"/>
          </a:xfrm>
        </p:grpSpPr>
        <p:sp>
          <p:nvSpPr>
            <p:cNvPr id="10244" name="Rectangle 9"/>
            <p:cNvSpPr/>
            <p:nvPr/>
          </p:nvSpPr>
          <p:spPr>
            <a:xfrm>
              <a:off x="576" y="3168"/>
              <a:ext cx="816" cy="72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0245" name="Rectangle 10"/>
            <p:cNvSpPr/>
            <p:nvPr/>
          </p:nvSpPr>
          <p:spPr>
            <a:xfrm>
              <a:off x="1488" y="3168"/>
              <a:ext cx="96" cy="72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0246" name="Text Box 11"/>
            <p:cNvSpPr txBox="1"/>
            <p:nvPr/>
          </p:nvSpPr>
          <p:spPr>
            <a:xfrm>
              <a:off x="1632" y="3360"/>
              <a:ext cx="288" cy="368"/>
            </a:xfrm>
            <a:prstGeom prst="rect">
              <a:avLst/>
            </a:prstGeom>
            <a:noFill/>
            <a:ln w="9525">
              <a:noFill/>
            </a:ln>
          </p:spPr>
          <p:txBody>
            <a:bodyPr anchor="t" anchorCtr="0">
              <a:spAutoFit/>
            </a:bodyPr>
            <a:lstStyle/>
            <a:p>
              <a:pPr algn="ctr">
                <a:spcBef>
                  <a:spcPct val="50000"/>
                </a:spcBef>
                <a:buClrTx/>
                <a:buFontTx/>
              </a:pPr>
              <a:r>
                <a:rPr lang="en-US" altLang="zh-CN" sz="3200" b="1" dirty="0">
                  <a:latin typeface="Times New Roman" panose="02020603050405020304" pitchFamily="18" charset="0"/>
                  <a:ea typeface="微软雅黑" panose="020B0503020204020204" charset="-122"/>
                </a:rPr>
                <a:t>=</a:t>
              </a:r>
            </a:p>
          </p:txBody>
        </p:sp>
        <p:sp>
          <p:nvSpPr>
            <p:cNvPr id="10247" name="Rectangle 12"/>
            <p:cNvSpPr/>
            <p:nvPr/>
          </p:nvSpPr>
          <p:spPr>
            <a:xfrm>
              <a:off x="1968" y="3168"/>
              <a:ext cx="96" cy="72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sp>
        <p:nvSpPr>
          <p:cNvPr id="779277" name="Rectangle 13"/>
          <p:cNvSpPr/>
          <p:nvPr/>
        </p:nvSpPr>
        <p:spPr>
          <a:xfrm>
            <a:off x="6545263" y="2398713"/>
            <a:ext cx="152400" cy="990600"/>
          </a:xfrm>
          <a:prstGeom prst="rect">
            <a:avLst/>
          </a:prstGeom>
          <a:solidFill>
            <a:schemeClr val="accent2"/>
          </a:solidFill>
          <a:ln w="9525" cap="flat" cmpd="sng">
            <a:solidFill>
              <a:schemeClr val="accent2"/>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nvGrpSpPr>
          <p:cNvPr id="3" name="Group 14"/>
          <p:cNvGrpSpPr/>
          <p:nvPr/>
        </p:nvGrpSpPr>
        <p:grpSpPr>
          <a:xfrm>
            <a:off x="4340225" y="2219325"/>
            <a:ext cx="1295400" cy="1143000"/>
            <a:chOff x="576" y="3168"/>
            <a:chExt cx="816" cy="720"/>
          </a:xfrm>
        </p:grpSpPr>
        <p:sp>
          <p:nvSpPr>
            <p:cNvPr id="10250" name="AutoShape 15"/>
            <p:cNvSpPr/>
            <p:nvPr/>
          </p:nvSpPr>
          <p:spPr>
            <a:xfrm>
              <a:off x="576" y="3168"/>
              <a:ext cx="816" cy="720"/>
            </a:xfrm>
            <a:prstGeom prst="rtTriangle">
              <a:avLst/>
            </a:prstGeom>
            <a:solidFill>
              <a:srgbClr val="FFFFCC"/>
            </a:solidFill>
            <a:ln w="9525" cap="flat" cmpd="sng">
              <a:solidFill>
                <a:srgbClr val="FFFFCC"/>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0251" name="AutoShape 16"/>
            <p:cNvSpPr/>
            <p:nvPr/>
          </p:nvSpPr>
          <p:spPr>
            <a:xfrm flipH="1" flipV="1">
              <a:off x="686" y="3264"/>
              <a:ext cx="703" cy="624"/>
            </a:xfrm>
            <a:prstGeom prst="rtTriangle">
              <a:avLst/>
            </a:prstGeom>
            <a:solidFill>
              <a:schemeClr val="accent2"/>
            </a:solidFill>
            <a:ln w="9525" cap="flat" cmpd="sng">
              <a:solidFill>
                <a:schemeClr val="accent2"/>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sp>
        <p:nvSpPr>
          <p:cNvPr id="779281" name="Rectangle 17"/>
          <p:cNvSpPr/>
          <p:nvPr/>
        </p:nvSpPr>
        <p:spPr>
          <a:xfrm>
            <a:off x="5781675" y="3208338"/>
            <a:ext cx="152400" cy="152400"/>
          </a:xfrm>
          <a:prstGeom prst="rect">
            <a:avLst/>
          </a:prstGeom>
          <a:solidFill>
            <a:srgbClr val="009900"/>
          </a:solidFill>
          <a:ln w="9525" cap="flat" cmpd="sng">
            <a:solidFill>
              <a:srgbClr val="009900"/>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79282" name="Rectangle 18"/>
          <p:cNvSpPr/>
          <p:nvPr/>
        </p:nvSpPr>
        <p:spPr>
          <a:xfrm>
            <a:off x="5781675" y="2219325"/>
            <a:ext cx="152400" cy="990600"/>
          </a:xfrm>
          <a:prstGeom prst="rect">
            <a:avLst/>
          </a:prstGeom>
          <a:solidFill>
            <a:srgbClr val="009900"/>
          </a:solidFill>
          <a:ln w="9525" cap="flat" cmpd="sng">
            <a:solidFill>
              <a:srgbClr val="009900"/>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779303" name="Object 39"/>
          <p:cNvGraphicFramePr>
            <a:graphicFrameLocks noChangeAspect="1"/>
          </p:cNvGraphicFramePr>
          <p:nvPr/>
        </p:nvGraphicFramePr>
        <p:xfrm>
          <a:off x="3048000" y="3440113"/>
          <a:ext cx="5764213" cy="3074987"/>
        </p:xfrm>
        <a:graphic>
          <a:graphicData uri="http://schemas.openxmlformats.org/presentationml/2006/ole">
            <mc:AlternateContent xmlns:mc="http://schemas.openxmlformats.org/markup-compatibility/2006">
              <mc:Choice xmlns:v="urn:schemas-microsoft-com:vml" Requires="v">
                <p:oleObj r:id="rId5" imgW="3543300" imgH="2070100" progId="Equation.3">
                  <p:embed/>
                </p:oleObj>
              </mc:Choice>
              <mc:Fallback>
                <p:oleObj r:id="rId5" imgW="3543300" imgH="2070100" progId="Equation.3">
                  <p:embed/>
                  <p:pic>
                    <p:nvPicPr>
                      <p:cNvPr id="0" name="图片 3077"/>
                      <p:cNvPicPr/>
                      <p:nvPr/>
                    </p:nvPicPr>
                    <p:blipFill>
                      <a:blip r:embed="rId6"/>
                      <a:stretch>
                        <a:fillRect/>
                      </a:stretch>
                    </p:blipFill>
                    <p:spPr>
                      <a:xfrm>
                        <a:off x="3048000" y="3440113"/>
                        <a:ext cx="5764213" cy="3074987"/>
                      </a:xfrm>
                      <a:prstGeom prst="rect">
                        <a:avLst/>
                      </a:prstGeom>
                      <a:noFill/>
                      <a:ln w="38100">
                        <a:noFill/>
                        <a:miter/>
                      </a:ln>
                    </p:spPr>
                  </p:pic>
                </p:oleObj>
              </mc:Fallback>
            </mc:AlternateContent>
          </a:graphicData>
        </a:graphic>
      </p:graphicFrame>
      <p:graphicFrame>
        <p:nvGraphicFramePr>
          <p:cNvPr id="10255" name="Object 40"/>
          <p:cNvGraphicFramePr>
            <a:graphicFrameLocks noChangeAspect="1"/>
          </p:cNvGraphicFramePr>
          <p:nvPr/>
        </p:nvGraphicFramePr>
        <p:xfrm>
          <a:off x="5751513" y="506413"/>
          <a:ext cx="1281112" cy="376237"/>
        </p:xfrm>
        <a:graphic>
          <a:graphicData uri="http://schemas.openxmlformats.org/presentationml/2006/ole">
            <mc:AlternateContent xmlns:mc="http://schemas.openxmlformats.org/markup-compatibility/2006">
              <mc:Choice xmlns:v="urn:schemas-microsoft-com:vml" Requires="v">
                <p:oleObj r:id="rId7" imgW="609600" imgH="165100" progId="Equation.DSMT4">
                  <p:embed/>
                </p:oleObj>
              </mc:Choice>
              <mc:Fallback>
                <p:oleObj r:id="rId7" imgW="609600" imgH="165100" progId="Equation.DSMT4">
                  <p:embed/>
                  <p:pic>
                    <p:nvPicPr>
                      <p:cNvPr id="0" name="图片 3078"/>
                      <p:cNvPicPr/>
                      <p:nvPr/>
                    </p:nvPicPr>
                    <p:blipFill>
                      <a:blip r:embed="rId8">
                        <a:clrChange>
                          <a:clrFrom>
                            <a:srgbClr val="000000"/>
                          </a:clrFrom>
                          <a:clrTo>
                            <a:srgbClr val="000000"/>
                          </a:clrTo>
                        </a:clrChange>
                      </a:blip>
                      <a:stretch>
                        <a:fillRect/>
                      </a:stretch>
                    </p:blipFill>
                    <p:spPr>
                      <a:xfrm>
                        <a:off x="5751513" y="506413"/>
                        <a:ext cx="1281112" cy="376237"/>
                      </a:xfrm>
                      <a:prstGeom prst="rect">
                        <a:avLst/>
                      </a:prstGeom>
                      <a:noFill/>
                      <a:ln w="38100">
                        <a:noFill/>
                        <a:miter/>
                      </a:ln>
                    </p:spPr>
                  </p:pic>
                </p:oleObj>
              </mc:Fallback>
            </mc:AlternateContent>
          </a:graphicData>
        </a:graphic>
      </p:graphicFrame>
      <p:sp>
        <p:nvSpPr>
          <p:cNvPr id="17" name="日期占位符 1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1CD3416D-6BEF-4F9D-ABB2-07BEB7BB8DE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57" name="灯片编号占位符 1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4</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9277"/>
                                        </p:tgtEl>
                                        <p:attrNameLst>
                                          <p:attrName>style.visibility</p:attrName>
                                        </p:attrNameLst>
                                      </p:cBhvr>
                                      <p:to>
                                        <p:strVal val="visible"/>
                                      </p:to>
                                    </p:set>
                                    <p:animEffect transition="in" filter="wipe(up)">
                                      <p:cBhvr>
                                        <p:cTn id="17" dur="500"/>
                                        <p:tgtEl>
                                          <p:spTgt spid="779277"/>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9281"/>
                                        </p:tgtEl>
                                        <p:attrNameLst>
                                          <p:attrName>style.visibility</p:attrName>
                                        </p:attrNameLst>
                                      </p:cBhvr>
                                      <p:to>
                                        <p:strVal val="visible"/>
                                      </p:to>
                                    </p:set>
                                    <p:animEffect transition="in" filter="box(out)">
                                      <p:cBhvr>
                                        <p:cTn id="22" dur="500"/>
                                        <p:tgtEl>
                                          <p:spTgt spid="779281"/>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79282"/>
                                        </p:tgtEl>
                                        <p:attrNameLst>
                                          <p:attrName>style.visibility</p:attrName>
                                        </p:attrNameLst>
                                      </p:cBhvr>
                                      <p:to>
                                        <p:strVal val="visible"/>
                                      </p:to>
                                    </p:set>
                                    <p:animEffect transition="in" filter="wipe(down)">
                                      <p:cBhvr>
                                        <p:cTn id="27" dur="500"/>
                                        <p:tgtEl>
                                          <p:spTgt spid="779282"/>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79303"/>
                                        </p:tgtEl>
                                        <p:attrNameLst>
                                          <p:attrName>style.visibility</p:attrName>
                                        </p:attrNameLst>
                                      </p:cBhvr>
                                      <p:to>
                                        <p:strVal val="visible"/>
                                      </p:to>
                                    </p:set>
                                    <p:anim calcmode="lin" valueType="num">
                                      <p:cBhvr additive="base">
                                        <p:cTn id="32" dur="500" fill="hold"/>
                                        <p:tgtEl>
                                          <p:spTgt spid="779303"/>
                                        </p:tgtEl>
                                        <p:attrNameLst>
                                          <p:attrName>ppt_x</p:attrName>
                                        </p:attrNameLst>
                                      </p:cBhvr>
                                      <p:tavLst>
                                        <p:tav tm="0">
                                          <p:val>
                                            <p:strVal val="#ppt_x"/>
                                          </p:val>
                                        </p:tav>
                                        <p:tav tm="100000">
                                          <p:val>
                                            <p:strVal val="#ppt_x"/>
                                          </p:val>
                                        </p:tav>
                                      </p:tavLst>
                                    </p:anim>
                                    <p:anim calcmode="lin" valueType="num">
                                      <p:cBhvr additive="base">
                                        <p:cTn id="33" dur="500" fill="hold"/>
                                        <p:tgtEl>
                                          <p:spTgt spid="7793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7" grpId="0" bldLvl="0" animBg="1"/>
      <p:bldP spid="779281" grpId="0" bldLvl="0" animBg="1"/>
      <p:bldP spid="77928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AutoShape 3" descr="白色大理石"/>
          <p:cNvSpPr/>
          <p:nvPr/>
        </p:nvSpPr>
        <p:spPr>
          <a:xfrm>
            <a:off x="2000250" y="593725"/>
            <a:ext cx="1066800" cy="609600"/>
          </a:xfrm>
          <a:prstGeom prst="bevel">
            <a:avLst>
              <a:gd name="adj" fmla="val 12500"/>
            </a:avLst>
          </a:prstGeom>
          <a:blipFill rotWithShape="0">
            <a:blip r:embed="rId3"/>
          </a:blipFill>
          <a:ln w="9525">
            <a:noFill/>
          </a:ln>
        </p:spPr>
        <p:txBody>
          <a:bodyPr wrap="none" anchor="ctr" anchorCtr="0"/>
          <a:lstStyle/>
          <a:p>
            <a:pPr algn="ctr">
              <a:buClrTx/>
              <a:buFontTx/>
            </a:pPr>
            <a:r>
              <a:rPr lang="zh-CN" altLang="en-US" sz="2800" b="1" dirty="0">
                <a:latin typeface="Times New Roman" panose="02020603050405020304" pitchFamily="18" charset="0"/>
                <a:ea typeface="楷体_GB2312" pitchFamily="49" charset="-122"/>
              </a:rPr>
              <a:t>定理</a:t>
            </a:r>
          </a:p>
        </p:txBody>
      </p:sp>
      <p:sp>
        <p:nvSpPr>
          <p:cNvPr id="48130" name="Text Box 4"/>
          <p:cNvSpPr txBox="1"/>
          <p:nvPr/>
        </p:nvSpPr>
        <p:spPr>
          <a:xfrm>
            <a:off x="2000250" y="822325"/>
            <a:ext cx="8001000" cy="2158365"/>
          </a:xfrm>
          <a:prstGeom prst="rect">
            <a:avLst/>
          </a:prstGeom>
          <a:noFill/>
          <a:ln w="9525">
            <a:noFill/>
          </a:ln>
        </p:spPr>
        <p:txBody>
          <a:bodyPr anchor="t" anchorCtr="0">
            <a:spAutoFit/>
          </a:bodyPr>
          <a:lstStyle/>
          <a:p>
            <a:pPr>
              <a:lnSpc>
                <a:spcPct val="140000"/>
              </a:lnSpc>
              <a:buClrTx/>
              <a:buFontTx/>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若 </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为对角占优 的三对角阵，且满足                                                                  ，</a:t>
            </a:r>
          </a:p>
          <a:p>
            <a:pPr>
              <a:lnSpc>
                <a:spcPct val="140000"/>
              </a:lnSpc>
              <a:buClrTx/>
              <a:buFontTx/>
            </a:pPr>
            <a:endParaRPr lang="zh-CN" altLang="en-US" sz="2400" b="1" dirty="0">
              <a:latin typeface="Times New Roman" panose="02020603050405020304" pitchFamily="18" charset="0"/>
              <a:ea typeface="楷体_GB2312" pitchFamily="49" charset="-122"/>
            </a:endParaRPr>
          </a:p>
          <a:p>
            <a:pPr>
              <a:lnSpc>
                <a:spcPct val="140000"/>
              </a:lnSpc>
              <a:buClrTx/>
              <a:buFontTx/>
            </a:pPr>
            <a:r>
              <a:rPr lang="zh-CN" altLang="en-US" sz="2400" b="1" dirty="0">
                <a:latin typeface="Times New Roman" panose="02020603050405020304" pitchFamily="18" charset="0"/>
                <a:ea typeface="楷体_GB2312" pitchFamily="49" charset="-122"/>
              </a:rPr>
              <a:t>则追赶法可解以 </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为系数矩阵的方程组。</a:t>
            </a:r>
          </a:p>
        </p:txBody>
      </p:sp>
      <p:graphicFrame>
        <p:nvGraphicFramePr>
          <p:cNvPr id="48131" name="Object 5"/>
          <p:cNvGraphicFramePr>
            <a:graphicFrameLocks noChangeAspect="1"/>
          </p:cNvGraphicFramePr>
          <p:nvPr/>
        </p:nvGraphicFramePr>
        <p:xfrm>
          <a:off x="2486025" y="1497013"/>
          <a:ext cx="4873625" cy="409575"/>
        </p:xfrm>
        <a:graphic>
          <a:graphicData uri="http://schemas.openxmlformats.org/presentationml/2006/ole">
            <mc:AlternateContent xmlns:mc="http://schemas.openxmlformats.org/markup-compatibility/2006">
              <mc:Choice xmlns:v="urn:schemas-microsoft-com:vml" Requires="v">
                <p:oleObj r:id="rId4" imgW="2717800" imgH="228600" progId="Equation.DSMT4">
                  <p:embed/>
                </p:oleObj>
              </mc:Choice>
              <mc:Fallback>
                <p:oleObj r:id="rId4" imgW="2717800" imgH="228600" progId="Equation.DSMT4">
                  <p:embed/>
                  <p:pic>
                    <p:nvPicPr>
                      <p:cNvPr id="0" name="图片 3092"/>
                      <p:cNvPicPr/>
                      <p:nvPr/>
                    </p:nvPicPr>
                    <p:blipFill>
                      <a:blip r:embed="rId5"/>
                      <a:stretch>
                        <a:fillRect/>
                      </a:stretch>
                    </p:blipFill>
                    <p:spPr>
                      <a:xfrm>
                        <a:off x="2486025" y="1497013"/>
                        <a:ext cx="4873625" cy="409575"/>
                      </a:xfrm>
                      <a:prstGeom prst="rect">
                        <a:avLst/>
                      </a:prstGeom>
                      <a:noFill/>
                      <a:ln w="38100">
                        <a:noFill/>
                        <a:miter/>
                      </a:ln>
                    </p:spPr>
                  </p:pic>
                </p:oleObj>
              </mc:Fallback>
            </mc:AlternateContent>
          </a:graphicData>
        </a:graphic>
      </p:graphicFrame>
      <p:grpSp>
        <p:nvGrpSpPr>
          <p:cNvPr id="2" name="Group 6"/>
          <p:cNvGrpSpPr/>
          <p:nvPr/>
        </p:nvGrpSpPr>
        <p:grpSpPr>
          <a:xfrm>
            <a:off x="2063750" y="2852738"/>
            <a:ext cx="7988300" cy="3581400"/>
            <a:chOff x="291" y="1489"/>
            <a:chExt cx="5032" cy="2256"/>
          </a:xfrm>
        </p:grpSpPr>
        <p:sp>
          <p:nvSpPr>
            <p:cNvPr id="739335" name="AutoShape 7"/>
            <p:cNvSpPr>
              <a:spLocks noChangeArrowheads="1"/>
            </p:cNvSpPr>
            <p:nvPr/>
          </p:nvSpPr>
          <p:spPr bwMode="auto">
            <a:xfrm>
              <a:off x="291" y="1489"/>
              <a:ext cx="5032" cy="2256"/>
            </a:xfrm>
            <a:prstGeom prst="roundRect">
              <a:avLst>
                <a:gd name="adj" fmla="val 16667"/>
              </a:avLst>
            </a:prstGeom>
            <a:noFill/>
            <a:ln w="9525">
              <a:noFill/>
              <a:round/>
            </a:ln>
            <a:effectLst>
              <a:prstShdw prst="shdw17" dist="17961" dir="2700000">
                <a:srgbClr val="FFFFFF">
                  <a:gamma/>
                  <a:shade val="60000"/>
                  <a:invGamma/>
                </a:srgbClr>
              </a:prstShdw>
            </a:effectLst>
          </p:spPr>
          <p:txBody>
            <a:bodyPr anchor="ctr"/>
            <a:lstStyle/>
            <a:p>
              <a:pPr marL="476250" marR="0" lvl="0" indent="-47625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注</a:t>
              </a:r>
              <a:r>
                <a:rPr kumimoji="1"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Wingdings" panose="05000000000000000000" pitchFamily="2" charset="2"/>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如果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A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是严格对角占优阵，则不要求三对角线上的所有元素非零。</a:t>
              </a:r>
            </a:p>
            <a:p>
              <a:pPr marL="476250" marR="0" lvl="0" indent="-47625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Wingdings" panose="05000000000000000000" pitchFamily="2" charset="2"/>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根据不等式</a:t>
              </a:r>
            </a:p>
            <a:p>
              <a:pPr marL="476250" marR="0" lvl="0" indent="-47625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      可知：分解过程中，矩阵元素不会过分增大，算法保证稳定。</a:t>
              </a:r>
            </a:p>
            <a:p>
              <a:pPr marL="476250" marR="0" lvl="0" indent="-476250"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Wingdings" panose="05000000000000000000" pitchFamily="2" charset="2"/>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运算量为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O</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(6</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n</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sym typeface="Wingdings" panose="05000000000000000000" pitchFamily="2" charset="2"/>
                </a:rPr>
                <a:t>。</a:t>
              </a:r>
            </a:p>
          </p:txBody>
        </p:sp>
        <p:graphicFrame>
          <p:nvGraphicFramePr>
            <p:cNvPr id="48134" name="Object 8"/>
            <p:cNvGraphicFramePr>
              <a:graphicFrameLocks noChangeAspect="1"/>
            </p:cNvGraphicFramePr>
            <p:nvPr/>
          </p:nvGraphicFramePr>
          <p:xfrm>
            <a:off x="1776" y="2351"/>
            <a:ext cx="3408" cy="244"/>
          </p:xfrm>
          <a:graphic>
            <a:graphicData uri="http://schemas.openxmlformats.org/presentationml/2006/ole">
              <mc:AlternateContent xmlns:mc="http://schemas.openxmlformats.org/markup-compatibility/2006">
                <mc:Choice xmlns:v="urn:schemas-microsoft-com:vml" Requires="v">
                  <p:oleObj r:id="rId6" imgW="2857500" imgH="228600" progId="Equation.DSMT4">
                    <p:embed/>
                  </p:oleObj>
                </mc:Choice>
                <mc:Fallback>
                  <p:oleObj r:id="rId6" imgW="2857500" imgH="228600" progId="Equation.DSMT4">
                    <p:embed/>
                    <p:pic>
                      <p:nvPicPr>
                        <p:cNvPr id="0" name="图片 3093"/>
                        <p:cNvPicPr/>
                        <p:nvPr/>
                      </p:nvPicPr>
                      <p:blipFill>
                        <a:blip r:embed="rId7"/>
                        <a:stretch>
                          <a:fillRect/>
                        </a:stretch>
                      </p:blipFill>
                      <p:spPr>
                        <a:xfrm>
                          <a:off x="1776" y="2351"/>
                          <a:ext cx="3408" cy="244"/>
                        </a:xfrm>
                        <a:prstGeom prst="rect">
                          <a:avLst/>
                        </a:prstGeom>
                        <a:noFill/>
                        <a:ln w="38100">
                          <a:noFill/>
                          <a:miter/>
                        </a:ln>
                      </p:spPr>
                    </p:pic>
                  </p:oleObj>
                </mc:Fallback>
              </mc:AlternateContent>
            </a:graphicData>
          </a:graphic>
        </p:graphicFrame>
      </p:grpSp>
      <p:sp>
        <p:nvSpPr>
          <p:cNvPr id="8" name="日期占位符 7"/>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D1474B49-E2DB-4CDA-B972-05A1A3BF13C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8136" name="灯片编号占位符 8"/>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40</a:t>
            </a:fld>
            <a:endParaRPr lang="en-US" altLang="zh-CN" sz="1600" dirty="0">
              <a:latin typeface="Arial" panose="020B0604020202020204" pitchFamily="34" charset="0"/>
            </a:endParaRPr>
          </a:p>
        </p:txBody>
      </p:sp>
      <p:graphicFrame>
        <p:nvGraphicFramePr>
          <p:cNvPr id="3" name="对象 2">
            <a:hlinkClick r:id="" action="ppaction://ole?verb=0"/>
          </p:cNvPr>
          <p:cNvGraphicFramePr>
            <a:graphicFrameLocks noChangeAspect="1"/>
          </p:cNvGraphicFramePr>
          <p:nvPr/>
        </p:nvGraphicFramePr>
        <p:xfrm>
          <a:off x="2567940" y="1944370"/>
          <a:ext cx="4294505" cy="508635"/>
        </p:xfrm>
        <a:graphic>
          <a:graphicData uri="http://schemas.openxmlformats.org/presentationml/2006/ole">
            <mc:AlternateContent xmlns:mc="http://schemas.openxmlformats.org/markup-compatibility/2006">
              <mc:Choice xmlns:v="urn:schemas-microsoft-com:vml" Requires="v">
                <p:oleObj r:id="rId8" imgW="1930400" imgH="228600" progId="Equation.KSEE3">
                  <p:embed/>
                </p:oleObj>
              </mc:Choice>
              <mc:Fallback>
                <p:oleObj r:id="rId8" imgW="1930400" imgH="228600" progId="Equation.KSEE3">
                  <p:embed/>
                  <p:pic>
                    <p:nvPicPr>
                      <p:cNvPr id="0" name="图片 1024"/>
                      <p:cNvPicPr/>
                      <p:nvPr/>
                    </p:nvPicPr>
                    <p:blipFill>
                      <a:blip r:embed="rId9"/>
                      <a:stretch>
                        <a:fillRect/>
                      </a:stretch>
                    </p:blipFill>
                    <p:spPr>
                      <a:xfrm>
                        <a:off x="2567940" y="1944370"/>
                        <a:ext cx="4294505" cy="508635"/>
                      </a:xfrm>
                      <a:prstGeom prst="rect">
                        <a:avLst/>
                      </a:prstGeom>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日期占位符 1"/>
          <p:cNvSpPr txBox="1">
            <a:spLocks noGrp="1"/>
          </p:cNvSpPr>
          <p:nvPr/>
        </p:nvSpPr>
        <p:spPr>
          <a:xfrm>
            <a:off x="2135188" y="6284913"/>
            <a:ext cx="1293812" cy="457200"/>
          </a:xfrm>
          <a:prstGeom prst="rect">
            <a:avLst/>
          </a:prstGeom>
          <a:noFill/>
          <a:ln w="9525">
            <a:noFill/>
          </a:ln>
        </p:spPr>
        <p:txBody>
          <a:bodyPr anchor="t" anchorCtr="0"/>
          <a:lstStyle/>
          <a:p>
            <a:pPr>
              <a:buClrTx/>
              <a:buFontTx/>
            </a:pPr>
            <a:fld id="{BB962C8B-B14F-4D97-AF65-F5344CB8AC3E}" type="datetime1">
              <a:rPr lang="zh-CN" altLang="en-US" sz="1600">
                <a:latin typeface="Arial" panose="020B0604020202020204" pitchFamily="34" charset="0"/>
                <a:ea typeface="宋体" panose="02010600030101010101" pitchFamily="2" charset="-122"/>
              </a:rPr>
              <a:t>2024/5/31</a:t>
            </a:fld>
            <a:endParaRPr lang="zh-CN" altLang="en-US" sz="1600">
              <a:latin typeface="Arial" panose="020B0604020202020204" pitchFamily="34" charset="0"/>
              <a:ea typeface="宋体" panose="02010600030101010101" pitchFamily="2" charset="-122"/>
            </a:endParaRPr>
          </a:p>
        </p:txBody>
      </p:sp>
      <p:sp>
        <p:nvSpPr>
          <p:cNvPr id="49154" name="灯片编号占位符 2"/>
          <p:cNvSpPr txBox="1">
            <a:spLocks noGrp="1"/>
          </p:cNvSpPr>
          <p:nvPr/>
        </p:nvSpPr>
        <p:spPr>
          <a:xfrm>
            <a:off x="9048750" y="6284913"/>
            <a:ext cx="933450" cy="457200"/>
          </a:xfrm>
          <a:prstGeom prst="rect">
            <a:avLst/>
          </a:prstGeom>
          <a:noFill/>
          <a:ln w="9525">
            <a:noFill/>
          </a:ln>
        </p:spPr>
        <p:txBody>
          <a:bodyPr anchor="t" anchorCtr="0"/>
          <a:lstStyle/>
          <a:p>
            <a:pPr algn="r"/>
            <a:fld id="{9A0DB2DC-4C9A-4742-B13C-FB6460FD3503}" type="slidenum">
              <a:rPr lang="en-US" altLang="zh-CN" sz="1600" dirty="0">
                <a:latin typeface="Arial" panose="020B0604020202020204" pitchFamily="34" charset="0"/>
                <a:ea typeface="宋体" panose="02010600030101010101" pitchFamily="2" charset="-122"/>
              </a:rPr>
              <a:t>41</a:t>
            </a:fld>
            <a:endParaRPr lang="en-US" altLang="zh-CN" sz="1600" dirty="0">
              <a:latin typeface="Arial" panose="020B0604020202020204" pitchFamily="34" charset="0"/>
              <a:ea typeface="宋体" panose="02010600030101010101" pitchFamily="2" charset="-122"/>
            </a:endParaRPr>
          </a:p>
        </p:txBody>
      </p:sp>
      <p:graphicFrame>
        <p:nvGraphicFramePr>
          <p:cNvPr id="49155" name="Object 2"/>
          <p:cNvGraphicFramePr>
            <a:graphicFrameLocks noChangeAspect="1"/>
          </p:cNvGraphicFramePr>
          <p:nvPr/>
        </p:nvGraphicFramePr>
        <p:xfrm>
          <a:off x="1736725" y="980917"/>
          <a:ext cx="8931275" cy="5173980"/>
        </p:xfrm>
        <a:graphic>
          <a:graphicData uri="http://schemas.openxmlformats.org/presentationml/2006/ole">
            <mc:AlternateContent xmlns:mc="http://schemas.openxmlformats.org/markup-compatibility/2006">
              <mc:Choice xmlns:v="urn:schemas-microsoft-com:vml" Requires="v">
                <p:oleObj r:id="rId2" imgW="3200400" imgH="1854200" progId="Equation.DSMT4">
                  <p:embed/>
                </p:oleObj>
              </mc:Choice>
              <mc:Fallback>
                <p:oleObj r:id="rId2" imgW="3200400" imgH="1854200" progId="Equation.DSMT4">
                  <p:embed/>
                  <p:pic>
                    <p:nvPicPr>
                      <p:cNvPr id="0" name="图片 3095"/>
                      <p:cNvPicPr/>
                      <p:nvPr/>
                    </p:nvPicPr>
                    <p:blipFill>
                      <a:blip r:embed="rId3"/>
                      <a:stretch>
                        <a:fillRect/>
                      </a:stretch>
                    </p:blipFill>
                    <p:spPr>
                      <a:xfrm>
                        <a:off x="1736725" y="980917"/>
                        <a:ext cx="8931275" cy="517398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日期占位符 1"/>
          <p:cNvSpPr txBox="1">
            <a:spLocks noGrp="1"/>
          </p:cNvSpPr>
          <p:nvPr/>
        </p:nvSpPr>
        <p:spPr>
          <a:xfrm>
            <a:off x="2135188" y="6284913"/>
            <a:ext cx="1293812" cy="457200"/>
          </a:xfrm>
          <a:prstGeom prst="rect">
            <a:avLst/>
          </a:prstGeom>
          <a:noFill/>
          <a:ln w="9525">
            <a:noFill/>
          </a:ln>
        </p:spPr>
        <p:txBody>
          <a:bodyPr anchor="t" anchorCtr="0"/>
          <a:lstStyle/>
          <a:p>
            <a:pPr>
              <a:buClrTx/>
              <a:buFontTx/>
            </a:pPr>
            <a:fld id="{BB962C8B-B14F-4D97-AF65-F5344CB8AC3E}" type="datetime1">
              <a:rPr lang="zh-CN" altLang="en-US" sz="1600">
                <a:latin typeface="Arial" panose="020B0604020202020204" pitchFamily="34" charset="0"/>
                <a:ea typeface="宋体" panose="02010600030101010101" pitchFamily="2" charset="-122"/>
              </a:rPr>
              <a:t>2024/5/31</a:t>
            </a:fld>
            <a:endParaRPr lang="zh-CN" altLang="en-US" sz="1600">
              <a:latin typeface="Arial" panose="020B0604020202020204" pitchFamily="34" charset="0"/>
              <a:ea typeface="宋体" panose="02010600030101010101" pitchFamily="2" charset="-122"/>
            </a:endParaRPr>
          </a:p>
        </p:txBody>
      </p:sp>
      <p:sp>
        <p:nvSpPr>
          <p:cNvPr id="50178" name="灯片编号占位符 2"/>
          <p:cNvSpPr txBox="1">
            <a:spLocks noGrp="1"/>
          </p:cNvSpPr>
          <p:nvPr/>
        </p:nvSpPr>
        <p:spPr>
          <a:xfrm>
            <a:off x="9048750" y="6284913"/>
            <a:ext cx="933450" cy="457200"/>
          </a:xfrm>
          <a:prstGeom prst="rect">
            <a:avLst/>
          </a:prstGeom>
          <a:noFill/>
          <a:ln w="9525">
            <a:noFill/>
          </a:ln>
        </p:spPr>
        <p:txBody>
          <a:bodyPr anchor="t" anchorCtr="0"/>
          <a:lstStyle/>
          <a:p>
            <a:pPr algn="r"/>
            <a:fld id="{9A0DB2DC-4C9A-4742-B13C-FB6460FD3503}" type="slidenum">
              <a:rPr lang="en-US" altLang="zh-CN" sz="1600" dirty="0">
                <a:latin typeface="Arial" panose="020B0604020202020204" pitchFamily="34" charset="0"/>
                <a:ea typeface="宋体" panose="02010600030101010101" pitchFamily="2" charset="-122"/>
              </a:rPr>
              <a:t>42</a:t>
            </a:fld>
            <a:endParaRPr lang="en-US" altLang="zh-CN" sz="1600" dirty="0">
              <a:latin typeface="Arial" panose="020B0604020202020204" pitchFamily="34" charset="0"/>
              <a:ea typeface="宋体" panose="02010600030101010101" pitchFamily="2" charset="-122"/>
            </a:endParaRPr>
          </a:p>
        </p:txBody>
      </p:sp>
      <p:pic>
        <p:nvPicPr>
          <p:cNvPr id="50179" name="Picture 2"/>
          <p:cNvPicPr>
            <a:picLocks noChangeAspect="1"/>
          </p:cNvPicPr>
          <p:nvPr/>
        </p:nvPicPr>
        <p:blipFill>
          <a:blip r:embed="rId2"/>
          <a:stretch>
            <a:fillRect/>
          </a:stretch>
        </p:blipFill>
        <p:spPr>
          <a:xfrm>
            <a:off x="1690688" y="1341438"/>
            <a:ext cx="8810625" cy="4608512"/>
          </a:xfrm>
          <a:prstGeom prst="rect">
            <a:avLst/>
          </a:prstGeom>
          <a:noFill/>
          <a:ln w="9525">
            <a:noFill/>
          </a:ln>
        </p:spPr>
      </p:pic>
      <p:sp>
        <p:nvSpPr>
          <p:cNvPr id="50180" name="TextBox 4"/>
          <p:cNvSpPr txBox="1"/>
          <p:nvPr/>
        </p:nvSpPr>
        <p:spPr>
          <a:xfrm>
            <a:off x="2135188" y="333375"/>
            <a:ext cx="7993062" cy="645160"/>
          </a:xfrm>
          <a:prstGeom prst="rect">
            <a:avLst/>
          </a:prstGeom>
          <a:noFill/>
          <a:ln w="9525">
            <a:noFill/>
          </a:ln>
        </p:spPr>
        <p:txBody>
          <a:bodyPr anchor="t" anchorCtr="0">
            <a:spAutoFit/>
          </a:bodyPr>
          <a:lstStyle/>
          <a:p>
            <a:pPr algn="ctr">
              <a:buClrTx/>
              <a:buFontTx/>
            </a:pPr>
            <a:r>
              <a:rPr lang="en-US" altLang="zh-CN" sz="3600" dirty="0">
                <a:latin typeface="Times New Roman" panose="02020603050405020304" pitchFamily="18" charset="0"/>
                <a:ea typeface="微软雅黑" panose="020B0503020204020204" charset="-122"/>
              </a:rPr>
              <a:t>A=LU</a:t>
            </a:r>
            <a:r>
              <a:rPr lang="zh-CN" altLang="en-US" sz="3600" dirty="0">
                <a:latin typeface="Times New Roman" panose="02020603050405020304" pitchFamily="18" charset="0"/>
                <a:ea typeface="微软雅黑" panose="020B0503020204020204" charset="-122"/>
              </a:rPr>
              <a:t>分解中</a:t>
            </a:r>
            <a:r>
              <a:rPr lang="zh-CN" altLang="en-US" sz="3600" dirty="0">
                <a:solidFill>
                  <a:srgbClr val="FF0000"/>
                </a:solidFill>
                <a:latin typeface="Times New Roman" panose="02020603050405020304" pitchFamily="18" charset="0"/>
                <a:ea typeface="微软雅黑" panose="020B0503020204020204" charset="-122"/>
              </a:rPr>
              <a:t>单位</a:t>
            </a:r>
            <a:r>
              <a:rPr lang="zh-CN" altLang="en-US" sz="3600" dirty="0">
                <a:latin typeface="Times New Roman" panose="02020603050405020304" pitchFamily="18" charset="0"/>
                <a:ea typeface="微软雅黑" panose="020B0503020204020204" charset="-122"/>
              </a:rPr>
              <a:t>下三角矩阵</a:t>
            </a:r>
            <a:r>
              <a:rPr lang="en-US" altLang="zh-CN" sz="3600" dirty="0">
                <a:latin typeface="Times New Roman" panose="02020603050405020304" pitchFamily="18" charset="0"/>
                <a:ea typeface="微软雅黑" panose="020B0503020204020204" charset="-122"/>
              </a:rPr>
              <a:t>L</a:t>
            </a:r>
            <a:r>
              <a:rPr lang="zh-CN" altLang="en-US" sz="3600" dirty="0">
                <a:latin typeface="Times New Roman" panose="02020603050405020304" pitchFamily="18" charset="0"/>
                <a:ea typeface="微软雅黑" panose="020B0503020204020204" charset="-122"/>
              </a:rPr>
              <a:t>的元素</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占位符 1"/>
          <p:cNvSpPr txBox="1">
            <a:spLocks noGrp="1"/>
          </p:cNvSpPr>
          <p:nvPr/>
        </p:nvSpPr>
        <p:spPr>
          <a:xfrm>
            <a:off x="2135188" y="6284913"/>
            <a:ext cx="1293812" cy="457200"/>
          </a:xfrm>
          <a:prstGeom prst="rect">
            <a:avLst/>
          </a:prstGeom>
          <a:noFill/>
          <a:ln w="9525">
            <a:noFill/>
          </a:ln>
        </p:spPr>
        <p:txBody>
          <a:bodyPr anchor="t" anchorCtr="0"/>
          <a:lstStyle/>
          <a:p>
            <a:pPr>
              <a:buClrTx/>
              <a:buFontTx/>
            </a:pPr>
            <a:fld id="{BB962C8B-B14F-4D97-AF65-F5344CB8AC3E}" type="datetime1">
              <a:rPr lang="zh-CN" altLang="en-US" sz="1600">
                <a:latin typeface="Arial" panose="020B0604020202020204" pitchFamily="34" charset="0"/>
                <a:ea typeface="宋体" panose="02010600030101010101" pitchFamily="2" charset="-122"/>
              </a:rPr>
              <a:t>2024/5/31</a:t>
            </a:fld>
            <a:endParaRPr lang="zh-CN" altLang="en-US" sz="1600">
              <a:latin typeface="Arial" panose="020B0604020202020204" pitchFamily="34" charset="0"/>
              <a:ea typeface="宋体" panose="02010600030101010101" pitchFamily="2" charset="-122"/>
            </a:endParaRPr>
          </a:p>
        </p:txBody>
      </p:sp>
      <p:sp>
        <p:nvSpPr>
          <p:cNvPr id="51202" name="灯片编号占位符 2"/>
          <p:cNvSpPr txBox="1">
            <a:spLocks noGrp="1"/>
          </p:cNvSpPr>
          <p:nvPr/>
        </p:nvSpPr>
        <p:spPr>
          <a:xfrm>
            <a:off x="9048750" y="6284913"/>
            <a:ext cx="933450" cy="457200"/>
          </a:xfrm>
          <a:prstGeom prst="rect">
            <a:avLst/>
          </a:prstGeom>
          <a:noFill/>
          <a:ln w="9525">
            <a:noFill/>
          </a:ln>
        </p:spPr>
        <p:txBody>
          <a:bodyPr anchor="t" anchorCtr="0"/>
          <a:lstStyle/>
          <a:p>
            <a:pPr algn="r"/>
            <a:fld id="{9A0DB2DC-4C9A-4742-B13C-FB6460FD3503}" type="slidenum">
              <a:rPr lang="en-US" altLang="zh-CN" sz="1600" dirty="0">
                <a:latin typeface="Arial" panose="020B0604020202020204" pitchFamily="34" charset="0"/>
                <a:ea typeface="宋体" panose="02010600030101010101" pitchFamily="2" charset="-122"/>
              </a:rPr>
              <a:t>43</a:t>
            </a:fld>
            <a:endParaRPr lang="en-US" altLang="zh-CN" sz="1600" dirty="0">
              <a:latin typeface="Arial" panose="020B0604020202020204" pitchFamily="34" charset="0"/>
              <a:ea typeface="宋体" panose="02010600030101010101" pitchFamily="2" charset="-122"/>
            </a:endParaRPr>
          </a:p>
        </p:txBody>
      </p:sp>
      <p:pic>
        <p:nvPicPr>
          <p:cNvPr id="51203" name="Picture 2"/>
          <p:cNvPicPr>
            <a:picLocks noChangeAspect="1"/>
          </p:cNvPicPr>
          <p:nvPr/>
        </p:nvPicPr>
        <p:blipFill>
          <a:blip r:embed="rId2"/>
          <a:stretch>
            <a:fillRect/>
          </a:stretch>
        </p:blipFill>
        <p:spPr>
          <a:xfrm>
            <a:off x="1714500" y="1052513"/>
            <a:ext cx="8763000" cy="5329237"/>
          </a:xfrm>
          <a:prstGeom prst="rect">
            <a:avLst/>
          </a:prstGeom>
          <a:noFill/>
          <a:ln w="9525">
            <a:noFill/>
          </a:ln>
        </p:spPr>
      </p:pic>
      <p:sp>
        <p:nvSpPr>
          <p:cNvPr id="51204" name="TextBox 4"/>
          <p:cNvSpPr txBox="1"/>
          <p:nvPr/>
        </p:nvSpPr>
        <p:spPr>
          <a:xfrm>
            <a:off x="2424113" y="260350"/>
            <a:ext cx="7200900" cy="645160"/>
          </a:xfrm>
          <a:prstGeom prst="rect">
            <a:avLst/>
          </a:prstGeom>
          <a:noFill/>
          <a:ln w="9525">
            <a:noFill/>
          </a:ln>
        </p:spPr>
        <p:txBody>
          <a:bodyPr anchor="t" anchorCtr="0">
            <a:spAutoFit/>
          </a:bodyPr>
          <a:lstStyle/>
          <a:p>
            <a:pPr algn="ctr">
              <a:buClrTx/>
              <a:buFontTx/>
            </a:pPr>
            <a:r>
              <a:rPr lang="en-US" altLang="zh-CN" sz="3600" dirty="0">
                <a:latin typeface="Times New Roman" panose="02020603050405020304" pitchFamily="18" charset="0"/>
                <a:ea typeface="微软雅黑" panose="020B0503020204020204" charset="-122"/>
              </a:rPr>
              <a:t>A=LU</a:t>
            </a:r>
            <a:r>
              <a:rPr lang="zh-CN" altLang="en-US" sz="3600" dirty="0">
                <a:latin typeface="Times New Roman" panose="02020603050405020304" pitchFamily="18" charset="0"/>
                <a:ea typeface="微软雅黑" panose="020B0503020204020204" charset="-122"/>
              </a:rPr>
              <a:t>分解中上三角矩阵</a:t>
            </a:r>
            <a:r>
              <a:rPr lang="en-US" altLang="zh-CN" sz="3600" dirty="0">
                <a:latin typeface="Times New Roman" panose="02020603050405020304" pitchFamily="18" charset="0"/>
                <a:ea typeface="微软雅黑" panose="020B0503020204020204" charset="-122"/>
              </a:rPr>
              <a:t>U</a:t>
            </a:r>
            <a:r>
              <a:rPr lang="zh-CN" altLang="en-US" sz="3600" dirty="0">
                <a:latin typeface="Times New Roman" panose="02020603050405020304" pitchFamily="18" charset="0"/>
                <a:ea typeface="微软雅黑" panose="020B0503020204020204" charset="-122"/>
              </a:rPr>
              <a:t>的元素</a:t>
            </a: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占位符 1"/>
          <p:cNvSpPr txBox="1">
            <a:spLocks noGrp="1"/>
          </p:cNvSpPr>
          <p:nvPr/>
        </p:nvSpPr>
        <p:spPr>
          <a:xfrm>
            <a:off x="2135188" y="6284913"/>
            <a:ext cx="1293812" cy="457200"/>
          </a:xfrm>
          <a:prstGeom prst="rect">
            <a:avLst/>
          </a:prstGeom>
          <a:noFill/>
          <a:ln w="9525">
            <a:noFill/>
          </a:ln>
        </p:spPr>
        <p:txBody>
          <a:bodyPr anchor="t" anchorCtr="0"/>
          <a:lstStyle/>
          <a:p>
            <a:pPr>
              <a:buClrTx/>
              <a:buFontTx/>
            </a:pPr>
            <a:fld id="{BB962C8B-B14F-4D97-AF65-F5344CB8AC3E}" type="datetime1">
              <a:rPr lang="zh-CN" altLang="en-US" sz="1600">
                <a:latin typeface="Arial" panose="020B0604020202020204" pitchFamily="34" charset="0"/>
                <a:ea typeface="宋体" panose="02010600030101010101" pitchFamily="2" charset="-122"/>
              </a:rPr>
              <a:t>2024/5/31</a:t>
            </a:fld>
            <a:endParaRPr lang="zh-CN" altLang="en-US" sz="1600">
              <a:latin typeface="Arial" panose="020B0604020202020204" pitchFamily="34" charset="0"/>
              <a:ea typeface="宋体" panose="02010600030101010101" pitchFamily="2" charset="-122"/>
            </a:endParaRPr>
          </a:p>
        </p:txBody>
      </p:sp>
      <p:sp>
        <p:nvSpPr>
          <p:cNvPr id="52226" name="灯片编号占位符 2"/>
          <p:cNvSpPr txBox="1">
            <a:spLocks noGrp="1"/>
          </p:cNvSpPr>
          <p:nvPr/>
        </p:nvSpPr>
        <p:spPr>
          <a:xfrm>
            <a:off x="9048750" y="6284913"/>
            <a:ext cx="933450" cy="457200"/>
          </a:xfrm>
          <a:prstGeom prst="rect">
            <a:avLst/>
          </a:prstGeom>
          <a:noFill/>
          <a:ln w="9525">
            <a:noFill/>
          </a:ln>
        </p:spPr>
        <p:txBody>
          <a:bodyPr anchor="t" anchorCtr="0"/>
          <a:lstStyle/>
          <a:p>
            <a:pPr algn="r"/>
            <a:fld id="{9A0DB2DC-4C9A-4742-B13C-FB6460FD3503}" type="slidenum">
              <a:rPr lang="en-US" altLang="zh-CN" sz="1600" dirty="0">
                <a:latin typeface="Arial" panose="020B0604020202020204" pitchFamily="34" charset="0"/>
                <a:ea typeface="宋体" panose="02010600030101010101" pitchFamily="2" charset="-122"/>
              </a:rPr>
              <a:t>44</a:t>
            </a:fld>
            <a:endParaRPr lang="en-US" altLang="zh-CN" sz="1600" dirty="0">
              <a:latin typeface="Arial" panose="020B0604020202020204" pitchFamily="34" charset="0"/>
              <a:ea typeface="宋体" panose="02010600030101010101" pitchFamily="2" charset="-122"/>
            </a:endParaRPr>
          </a:p>
        </p:txBody>
      </p:sp>
      <p:sp>
        <p:nvSpPr>
          <p:cNvPr id="52227" name="矩形 3"/>
          <p:cNvSpPr/>
          <p:nvPr/>
        </p:nvSpPr>
        <p:spPr>
          <a:xfrm>
            <a:off x="2027873" y="596583"/>
            <a:ext cx="7704137" cy="2676525"/>
          </a:xfrm>
          <a:prstGeom prst="rect">
            <a:avLst/>
          </a:prstGeom>
          <a:noFill/>
          <a:ln w="9525">
            <a:noFill/>
          </a:ln>
        </p:spPr>
        <p:txBody>
          <a:bodyPr anchor="t" anchorCtr="0">
            <a:spAutoFit/>
          </a:bodyPr>
          <a:lstStyle/>
          <a:p>
            <a:pPr algn="ctr">
              <a:buClrTx/>
              <a:buFontTx/>
            </a:pPr>
            <a:endParaRPr lang="zh-CN" altLang="en-US" dirty="0">
              <a:latin typeface="Times New Roman" panose="02020603050405020304" pitchFamily="18" charset="0"/>
              <a:ea typeface="微软雅黑" panose="020B0503020204020204" charset="-122"/>
            </a:endParaRPr>
          </a:p>
          <a:p>
            <a:pPr algn="ctr">
              <a:buClrTx/>
              <a:buFontTx/>
            </a:pPr>
            <a:endParaRPr lang="zh-CN" altLang="en-US" dirty="0">
              <a:latin typeface="Times New Roman" panose="02020603050405020304" pitchFamily="18" charset="0"/>
              <a:ea typeface="微软雅黑" panose="020B0503020204020204" charset="-122"/>
            </a:endParaRPr>
          </a:p>
          <a:p>
            <a:pPr>
              <a:buClrTx/>
              <a:buFontTx/>
            </a:pPr>
            <a:r>
              <a:rPr lang="zh-CN" altLang="en-US" dirty="0">
                <a:latin typeface="Times New Roman" panose="02020603050405020304" pitchFamily="18" charset="0"/>
                <a:ea typeface="微软雅黑" panose="020B0503020204020204" charset="-122"/>
              </a:rPr>
              <a:t> </a:t>
            </a:r>
            <a:r>
              <a:rPr lang="zh-CN" altLang="en-US" sz="3600" dirty="0">
                <a:solidFill>
                  <a:srgbClr val="FF0000"/>
                </a:solidFill>
                <a:latin typeface="Times New Roman" panose="02020603050405020304" pitchFamily="18" charset="0"/>
                <a:ea typeface="微软雅黑" panose="020B0503020204020204" charset="-122"/>
              </a:rPr>
              <a:t>  追：</a:t>
            </a:r>
            <a:r>
              <a:rPr lang="zh-CN" altLang="en-US" sz="3200" dirty="0">
                <a:latin typeface="Times New Roman" panose="02020603050405020304" pitchFamily="18" charset="0"/>
                <a:ea typeface="微软雅黑" panose="020B0503020204020204" charset="-122"/>
              </a:rPr>
              <a:t>由</a:t>
            </a:r>
            <a:r>
              <a:rPr lang="en-US" altLang="zh-CN" sz="3200" dirty="0">
                <a:latin typeface="Times New Roman" panose="02020603050405020304" pitchFamily="18" charset="0"/>
                <a:ea typeface="微软雅黑" panose="020B0503020204020204" charset="-122"/>
              </a:rPr>
              <a:t>Ly=b</a:t>
            </a:r>
            <a:r>
              <a:rPr lang="zh-CN" altLang="en-US" sz="3200" dirty="0">
                <a:latin typeface="Times New Roman" panose="02020603050405020304" pitchFamily="18" charset="0"/>
                <a:ea typeface="微软雅黑" panose="020B0503020204020204" charset="-122"/>
              </a:rPr>
              <a:t>解得              </a:t>
            </a:r>
            <a:r>
              <a:rPr lang="en-US" altLang="zh-CN" sz="3200" dirty="0">
                <a:latin typeface="Times New Roman" panose="02020603050405020304" pitchFamily="18" charset="0"/>
                <a:ea typeface="微软雅黑" panose="020B0503020204020204" charset="-122"/>
              </a:rPr>
              <a:t>y’=</a:t>
            </a:r>
            <a:r>
              <a:rPr lang="zh-CN" altLang="en-US" sz="3200" dirty="0">
                <a:latin typeface="Times New Roman" panose="02020603050405020304" pitchFamily="18" charset="0"/>
                <a:ea typeface="微软雅黑" panose="020B0503020204020204" charset="-122"/>
              </a:rPr>
              <a:t>  （</a:t>
            </a:r>
            <a:r>
              <a:rPr lang="en-US" altLang="zh-CN" sz="3200" dirty="0">
                <a:latin typeface="Times New Roman" panose="02020603050405020304" pitchFamily="18" charset="0"/>
                <a:ea typeface="微软雅黑" panose="020B0503020204020204" charset="-122"/>
              </a:rPr>
              <a:t>6.0000    5.5000    5.4286    5.4167    5.4146    5.4143    5.4142    5.4142    5.4142    5.4142    5.4142    5.4142    5.4142    5.4142    3.4142</a:t>
            </a:r>
            <a:r>
              <a:rPr lang="zh-CN" altLang="en-US" sz="3200" dirty="0">
                <a:latin typeface="Times New Roman" panose="02020603050405020304" pitchFamily="18" charset="0"/>
                <a:ea typeface="微软雅黑" panose="020B0503020204020204" charset="-122"/>
              </a:rPr>
              <a:t>）</a:t>
            </a:r>
          </a:p>
        </p:txBody>
      </p:sp>
      <p:sp>
        <p:nvSpPr>
          <p:cNvPr id="52228" name="TextBox 4"/>
          <p:cNvSpPr txBox="1"/>
          <p:nvPr/>
        </p:nvSpPr>
        <p:spPr>
          <a:xfrm>
            <a:off x="5385435" y="4652963"/>
            <a:ext cx="309880" cy="368300"/>
          </a:xfrm>
          <a:prstGeom prst="rect">
            <a:avLst/>
          </a:prstGeom>
          <a:noFill/>
          <a:ln w="9525">
            <a:noFill/>
          </a:ln>
        </p:spPr>
        <p:txBody>
          <a:bodyPr wrap="none" anchor="t" anchorCtr="0">
            <a:spAutoFit/>
          </a:bodyPr>
          <a:lstStyle/>
          <a:p>
            <a:pPr algn="ctr">
              <a:buClrTx/>
              <a:buFontTx/>
            </a:pPr>
            <a:endParaRPr lang="zh-CN" altLang="en-US" dirty="0">
              <a:latin typeface="Times New Roman" panose="02020603050405020304" pitchFamily="18" charset="0"/>
              <a:ea typeface="微软雅黑" panose="020B0503020204020204" charset="-122"/>
            </a:endParaRPr>
          </a:p>
        </p:txBody>
      </p:sp>
      <p:sp>
        <p:nvSpPr>
          <p:cNvPr id="52229" name="矩形 5"/>
          <p:cNvSpPr/>
          <p:nvPr/>
        </p:nvSpPr>
        <p:spPr>
          <a:xfrm>
            <a:off x="1412875" y="3806825"/>
            <a:ext cx="8569325" cy="2061210"/>
          </a:xfrm>
          <a:prstGeom prst="rect">
            <a:avLst/>
          </a:prstGeom>
          <a:noFill/>
          <a:ln w="9525">
            <a:noFill/>
          </a:ln>
        </p:spPr>
        <p:txBody>
          <a:bodyPr anchor="t" anchorCtr="0">
            <a:spAutoFit/>
          </a:bodyPr>
          <a:lstStyle/>
          <a:p>
            <a:pPr algn="ctr">
              <a:buClrTx/>
              <a:buFontTx/>
            </a:pPr>
            <a:r>
              <a:rPr lang="zh-CN" altLang="en-US" sz="3200" dirty="0">
                <a:solidFill>
                  <a:srgbClr val="FF0000"/>
                </a:solidFill>
                <a:latin typeface="Times New Roman" panose="02020603050405020304" pitchFamily="18" charset="0"/>
                <a:ea typeface="微软雅黑" panose="020B0503020204020204" charset="-122"/>
              </a:rPr>
              <a:t>赶：</a:t>
            </a:r>
            <a:r>
              <a:rPr lang="zh-CN" altLang="en-US" sz="3200" dirty="0">
                <a:latin typeface="Times New Roman" panose="02020603050405020304" pitchFamily="18" charset="0"/>
                <a:ea typeface="微软雅黑" panose="020B0503020204020204" charset="-122"/>
              </a:rPr>
              <a:t>由</a:t>
            </a:r>
            <a:r>
              <a:rPr lang="en-US" altLang="zh-CN" sz="3200" dirty="0">
                <a:latin typeface="Times New Roman" panose="02020603050405020304" pitchFamily="18" charset="0"/>
                <a:ea typeface="微软雅黑" panose="020B0503020204020204" charset="-122"/>
              </a:rPr>
              <a:t>Ux=y</a:t>
            </a:r>
            <a:r>
              <a:rPr lang="zh-CN" altLang="en-US" sz="3200" dirty="0">
                <a:latin typeface="Times New Roman" panose="02020603050405020304" pitchFamily="18" charset="0"/>
                <a:ea typeface="微软雅黑" panose="020B0503020204020204" charset="-122"/>
              </a:rPr>
              <a:t>解得         </a:t>
            </a:r>
            <a:r>
              <a:rPr lang="en-US" altLang="zh-CN" sz="3200" dirty="0">
                <a:latin typeface="Times New Roman" panose="02020603050405020304" pitchFamily="18" charset="0"/>
                <a:ea typeface="微软雅黑" panose="020B0503020204020204" charset="-122"/>
              </a:rPr>
              <a:t>x’=(</a:t>
            </a:r>
            <a:r>
              <a:rPr lang="zh-CN" altLang="en-US" sz="3200" dirty="0">
                <a:latin typeface="Times New Roman" panose="02020603050405020304" pitchFamily="18" charset="0"/>
                <a:ea typeface="微软雅黑" panose="020B0503020204020204" charset="-122"/>
              </a:rPr>
              <a:t> </a:t>
            </a:r>
            <a:r>
              <a:rPr lang="en-US" altLang="zh-CN" sz="3200" dirty="0">
                <a:latin typeface="Times New Roman" panose="02020603050405020304" pitchFamily="18" charset="0"/>
                <a:ea typeface="微软雅黑" panose="020B0503020204020204" charset="-122"/>
              </a:rPr>
              <a:t>1.0000    1.0000    1.0000    1.0000    1.0000    1.0000    1.0000    1.0000    1.0000    1.0000    1.0000    1.0000    1.0000    1.0000    1.0000)</a:t>
            </a:r>
            <a:endParaRPr lang="zh-CN" altLang="en-US" sz="3200" dirty="0">
              <a:latin typeface="Times New Roman" panose="02020603050405020304" pitchFamily="18" charset="0"/>
              <a:ea typeface="微软雅黑" panose="020B0503020204020204"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ppt_x"/>
                                          </p:val>
                                        </p:tav>
                                        <p:tav tm="100000">
                                          <p:val>
                                            <p:strVal val="#ppt_x"/>
                                          </p:val>
                                        </p:tav>
                                      </p:tavLst>
                                    </p:anim>
                                    <p:anim calcmode="lin" valueType="num">
                                      <p:cBhvr additive="base">
                                        <p:cTn id="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p:nvPr/>
        </p:nvSpPr>
        <p:spPr>
          <a:xfrm>
            <a:off x="2495550" y="126683"/>
            <a:ext cx="5761038" cy="645160"/>
          </a:xfrm>
          <a:prstGeom prst="rect">
            <a:avLst/>
          </a:prstGeom>
          <a:noFill/>
          <a:ln w="9525">
            <a:noFill/>
          </a:ln>
        </p:spPr>
        <p:txBody>
          <a:bodyPr anchor="ctr" anchorCtr="0">
            <a:spAutoFit/>
          </a:bodyPr>
          <a:lstStyle/>
          <a:p>
            <a:pPr algn="ctr">
              <a:buClrTx/>
              <a:buFontTx/>
            </a:pPr>
            <a:r>
              <a:rPr lang="en-US" altLang="zh-CN" sz="3600" b="1" dirty="0">
                <a:solidFill>
                  <a:srgbClr val="A31221"/>
                </a:solidFill>
                <a:latin typeface="华文细黑" panose="02010600040101010101" pitchFamily="2" charset="-122"/>
                <a:ea typeface="隶书" panose="02010509060101010101" pitchFamily="49" charset="-122"/>
                <a:sym typeface="+mn-ea"/>
              </a:rPr>
              <a:t>§7.6  </a:t>
            </a:r>
            <a:r>
              <a:rPr lang="zh-CN" altLang="en-US" sz="3600" b="1" dirty="0">
                <a:solidFill>
                  <a:srgbClr val="A31221"/>
                </a:solidFill>
                <a:latin typeface="华文细黑" panose="02010600040101010101" pitchFamily="2" charset="-122"/>
                <a:ea typeface="隶书" panose="02010509060101010101" pitchFamily="49" charset="-122"/>
              </a:rPr>
              <a:t>其它应用</a:t>
            </a:r>
          </a:p>
        </p:txBody>
      </p:sp>
      <p:sp>
        <p:nvSpPr>
          <p:cNvPr id="54274" name="Rectangle 3"/>
          <p:cNvSpPr/>
          <p:nvPr/>
        </p:nvSpPr>
        <p:spPr>
          <a:xfrm>
            <a:off x="2105025" y="874713"/>
            <a:ext cx="3035300" cy="521970"/>
          </a:xfrm>
          <a:prstGeom prst="rect">
            <a:avLst/>
          </a:prstGeom>
          <a:noFill/>
          <a:ln w="9525">
            <a:noFill/>
          </a:ln>
        </p:spPr>
        <p:txBody>
          <a:bodyPr anchor="t" anchorCtr="0">
            <a:spAutoFit/>
          </a:bodyPr>
          <a:lstStyle/>
          <a:p>
            <a:pPr>
              <a:buClrTx/>
              <a:buFontTx/>
            </a:pPr>
            <a:r>
              <a:rPr lang="en-US" altLang="zh-CN" sz="2800" dirty="0">
                <a:latin typeface="Times New Roman" panose="02020603050405020304" pitchFamily="18" charset="0"/>
                <a:ea typeface="楷体_GB2312" pitchFamily="49" charset="-122"/>
              </a:rPr>
              <a:t>1.  </a:t>
            </a:r>
            <a:r>
              <a:rPr lang="zh-CN" altLang="en-US" sz="2800" b="1" dirty="0">
                <a:latin typeface="Times New Roman" panose="02020603050405020304" pitchFamily="18" charset="0"/>
                <a:ea typeface="楷体_GB2312" pitchFamily="49" charset="-122"/>
              </a:rPr>
              <a:t>计算 </a:t>
            </a:r>
            <a:r>
              <a:rPr lang="en-US" altLang="zh-CN"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A</a:t>
            </a:r>
            <a:r>
              <a:rPr lang="en-US" altLang="zh-CN" sz="2800" b="1" dirty="0">
                <a:latin typeface="Times New Roman" panose="02020603050405020304" pitchFamily="18" charset="0"/>
                <a:ea typeface="楷体_GB2312" pitchFamily="49" charset="-122"/>
              </a:rPr>
              <a:t>|</a:t>
            </a:r>
          </a:p>
        </p:txBody>
      </p:sp>
      <p:sp>
        <p:nvSpPr>
          <p:cNvPr id="54275" name="Rectangle 4"/>
          <p:cNvSpPr/>
          <p:nvPr/>
        </p:nvSpPr>
        <p:spPr>
          <a:xfrm>
            <a:off x="1973263" y="1497013"/>
            <a:ext cx="7200900" cy="460375"/>
          </a:xfrm>
          <a:prstGeom prst="rect">
            <a:avLst/>
          </a:prstGeom>
          <a:noFill/>
          <a:ln w="9525">
            <a:noFill/>
          </a:ln>
        </p:spPr>
        <p:txBody>
          <a:bodyPr anchor="ctr" anchorCtr="0">
            <a:spAutoFit/>
          </a:bodyPr>
          <a:lstStyle/>
          <a:p>
            <a:pPr>
              <a:buClrTx/>
              <a:buFontTx/>
            </a:pPr>
            <a:r>
              <a:rPr lang="zh-CN" altLang="en-US" sz="2400" b="1" dirty="0">
                <a:solidFill>
                  <a:srgbClr val="0000FF"/>
                </a:solidFill>
                <a:latin typeface="楷体_GB2312" pitchFamily="49" charset="-122"/>
                <a:ea typeface="楷体_GB2312" pitchFamily="49" charset="-122"/>
              </a:rPr>
              <a:t>例</a:t>
            </a:r>
            <a:r>
              <a:rPr lang="en-US" altLang="zh-CN" sz="2400" b="1" dirty="0">
                <a:solidFill>
                  <a:srgbClr val="0000FF"/>
                </a:solidFill>
                <a:latin typeface="楷体_GB2312" pitchFamily="49" charset="-122"/>
                <a:ea typeface="楷体_GB2312" pitchFamily="49" charset="-122"/>
              </a:rPr>
              <a:t>8</a:t>
            </a:r>
            <a:r>
              <a:rPr lang="zh-CN" altLang="en-US" sz="2400" b="1" dirty="0">
                <a:solidFill>
                  <a:srgbClr val="0000FF"/>
                </a:solidFill>
                <a:latin typeface="楷体_GB2312" pitchFamily="49" charset="-122"/>
                <a:ea typeface="楷体_GB2312" pitchFamily="49" charset="-122"/>
              </a:rPr>
              <a:t>  </a:t>
            </a:r>
            <a:r>
              <a:rPr lang="zh-CN" altLang="en-US" sz="2400" b="1" dirty="0">
                <a:latin typeface="Times New Roman" panose="02020603050405020304" pitchFamily="18" charset="0"/>
                <a:ea typeface="楷体_GB2312" pitchFamily="49" charset="-122"/>
              </a:rPr>
              <a:t>用列主元素法求 </a:t>
            </a:r>
            <a:r>
              <a:rPr lang="en-US" altLang="zh-CN" sz="2400" b="1" dirty="0">
                <a:latin typeface="Times New Roman" panose="02020603050405020304" pitchFamily="18" charset="0"/>
                <a:ea typeface="楷体_GB2312" pitchFamily="49" charset="-122"/>
              </a:rPr>
              <a:t>det (</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的值，其中</a:t>
            </a:r>
          </a:p>
        </p:txBody>
      </p:sp>
      <p:graphicFrame>
        <p:nvGraphicFramePr>
          <p:cNvPr id="54276" name="Object 5"/>
          <p:cNvGraphicFramePr>
            <a:graphicFrameLocks noChangeAspect="1"/>
          </p:cNvGraphicFramePr>
          <p:nvPr/>
        </p:nvGraphicFramePr>
        <p:xfrm>
          <a:off x="4086225" y="2044700"/>
          <a:ext cx="2827338" cy="1279525"/>
        </p:xfrm>
        <a:graphic>
          <a:graphicData uri="http://schemas.openxmlformats.org/presentationml/2006/ole">
            <mc:AlternateContent xmlns:mc="http://schemas.openxmlformats.org/markup-compatibility/2006">
              <mc:Choice xmlns:v="urn:schemas-microsoft-com:vml" Requires="v">
                <p:oleObj r:id="rId2" imgW="2019300" imgH="1003300" progId="Equation.DSMT4">
                  <p:embed/>
                </p:oleObj>
              </mc:Choice>
              <mc:Fallback>
                <p:oleObj r:id="rId2" imgW="2019300" imgH="1003300" progId="Equation.DSMT4">
                  <p:embed/>
                  <p:pic>
                    <p:nvPicPr>
                      <p:cNvPr id="0" name="图片 3176"/>
                      <p:cNvPicPr/>
                      <p:nvPr/>
                    </p:nvPicPr>
                    <p:blipFill>
                      <a:blip r:embed="rId3"/>
                      <a:stretch>
                        <a:fillRect/>
                      </a:stretch>
                    </p:blipFill>
                    <p:spPr>
                      <a:xfrm>
                        <a:off x="4086225" y="2044700"/>
                        <a:ext cx="2827338" cy="1279525"/>
                      </a:xfrm>
                      <a:prstGeom prst="rect">
                        <a:avLst/>
                      </a:prstGeom>
                      <a:noFill/>
                      <a:ln w="38100">
                        <a:noFill/>
                        <a:miter/>
                      </a:ln>
                    </p:spPr>
                  </p:pic>
                </p:oleObj>
              </mc:Fallback>
            </mc:AlternateContent>
          </a:graphicData>
        </a:graphic>
      </p:graphicFrame>
      <p:sp>
        <p:nvSpPr>
          <p:cNvPr id="54277" name="Rectangle 6"/>
          <p:cNvSpPr/>
          <p:nvPr/>
        </p:nvSpPr>
        <p:spPr>
          <a:xfrm>
            <a:off x="1524000" y="4287044"/>
            <a:ext cx="309880" cy="368300"/>
          </a:xfrm>
          <a:prstGeom prst="rect">
            <a:avLst/>
          </a:prstGeom>
          <a:noFill/>
          <a:ln w="9525">
            <a:noFill/>
          </a:ln>
        </p:spPr>
        <p:txBody>
          <a:bodyPr wrap="none" anchor="ctr" anchorCtr="0">
            <a:spAutoFit/>
          </a:bodyPr>
          <a:lstStyle/>
          <a:p>
            <a:pPr>
              <a:buClrTx/>
              <a:buFontTx/>
            </a:pPr>
            <a:endParaRPr lang="zh-CN" altLang="zh-CN" dirty="0">
              <a:latin typeface="Arial" panose="020B0604020202020204" pitchFamily="34" charset="0"/>
              <a:ea typeface="微软雅黑" panose="020B0503020204020204" charset="-122"/>
            </a:endParaRPr>
          </a:p>
        </p:txBody>
      </p:sp>
      <p:sp>
        <p:nvSpPr>
          <p:cNvPr id="54278" name="Rectangle 7"/>
          <p:cNvSpPr/>
          <p:nvPr/>
        </p:nvSpPr>
        <p:spPr>
          <a:xfrm>
            <a:off x="2135188" y="3457576"/>
            <a:ext cx="4768850" cy="460375"/>
          </a:xfrm>
          <a:prstGeom prst="rect">
            <a:avLst/>
          </a:prstGeom>
          <a:noFill/>
          <a:ln w="9525">
            <a:noFill/>
          </a:ln>
        </p:spPr>
        <p:txBody>
          <a:bodyPr wrap="none" anchor="ctr" anchorCtr="0">
            <a:spAutoFit/>
          </a:bodyPr>
          <a:lstStyle/>
          <a:p>
            <a:pPr>
              <a:buClrTx/>
              <a:buFontTx/>
            </a:pPr>
            <a:r>
              <a:rPr lang="zh-CN" altLang="en-US" sz="2400" b="1" dirty="0">
                <a:latin typeface="楷体_GB2312" pitchFamily="49" charset="-122"/>
                <a:ea typeface="微软雅黑" panose="020B0503020204020204" charset="-122"/>
              </a:rPr>
              <a:t>解：</a:t>
            </a:r>
            <a:r>
              <a:rPr lang="zh-CN" altLang="en-US" sz="2400" b="1" dirty="0">
                <a:latin typeface="Times New Roman" panose="02020603050405020304" pitchFamily="18" charset="0"/>
                <a:ea typeface="楷体_GB2312" pitchFamily="49" charset="-122"/>
              </a:rPr>
              <a:t>由矩阵</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a:t>
            </a:r>
            <a:r>
              <a:rPr lang="en-US" altLang="zh-CN" sz="2400" b="1" i="1" dirty="0">
                <a:latin typeface="Times New Roman" panose="02020603050405020304" pitchFamily="18" charset="0"/>
                <a:ea typeface="楷体_GB2312" pitchFamily="49" charset="-122"/>
              </a:rPr>
              <a:t>LU</a:t>
            </a:r>
            <a:r>
              <a:rPr lang="zh-CN" altLang="en-US" sz="2400" b="1" dirty="0">
                <a:latin typeface="Times New Roman" panose="02020603050405020304" pitchFamily="18" charset="0"/>
                <a:ea typeface="楷体_GB2312" pitchFamily="49" charset="-122"/>
              </a:rPr>
              <a:t>分解过程，可知</a:t>
            </a:r>
          </a:p>
        </p:txBody>
      </p:sp>
      <p:sp>
        <p:nvSpPr>
          <p:cNvPr id="54279" name="Rectangle 8"/>
          <p:cNvSpPr/>
          <p:nvPr/>
        </p:nvSpPr>
        <p:spPr>
          <a:xfrm>
            <a:off x="2160588" y="4605338"/>
            <a:ext cx="7680325" cy="1641475"/>
          </a:xfrm>
          <a:prstGeom prst="rect">
            <a:avLst/>
          </a:prstGeom>
          <a:noFill/>
          <a:ln w="9525">
            <a:noFill/>
          </a:ln>
        </p:spPr>
        <p:txBody>
          <a:bodyPr anchor="ctr" anchorCtr="0">
            <a:spAutoFit/>
          </a:bodyPr>
          <a:lstStyle/>
          <a:p>
            <a:pPr>
              <a:lnSpc>
                <a:spcPct val="140000"/>
              </a:lnSpc>
              <a:buClrTx/>
              <a:buFontTx/>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因此，若用列主元素法求行列式的值，只须将每一步的主元素相乘即可，当然要注意行列式的值的符号改变</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其计算过程如下所示</a:t>
            </a:r>
            <a:r>
              <a:rPr lang="en-US" altLang="zh-CN" sz="2400" b="1" dirty="0">
                <a:latin typeface="楷体_GB2312" pitchFamily="49" charset="-122"/>
                <a:ea typeface="楷体_GB2312" pitchFamily="49" charset="-122"/>
              </a:rPr>
              <a:t>:</a:t>
            </a:r>
          </a:p>
        </p:txBody>
      </p:sp>
      <p:graphicFrame>
        <p:nvGraphicFramePr>
          <p:cNvPr id="54280" name="Object 10"/>
          <p:cNvGraphicFramePr>
            <a:graphicFrameLocks noChangeAspect="1"/>
          </p:cNvGraphicFramePr>
          <p:nvPr/>
        </p:nvGraphicFramePr>
        <p:xfrm>
          <a:off x="4156075" y="4116388"/>
          <a:ext cx="3508375" cy="455612"/>
        </p:xfrm>
        <a:graphic>
          <a:graphicData uri="http://schemas.openxmlformats.org/presentationml/2006/ole">
            <mc:AlternateContent xmlns:mc="http://schemas.openxmlformats.org/markup-compatibility/2006">
              <mc:Choice xmlns:v="urn:schemas-microsoft-com:vml" Requires="v">
                <p:oleObj r:id="rId4" imgW="2197100" imgH="342900" progId="Equation.DSMT4">
                  <p:embed/>
                </p:oleObj>
              </mc:Choice>
              <mc:Fallback>
                <p:oleObj r:id="rId4" imgW="2197100" imgH="342900" progId="Equation.DSMT4">
                  <p:embed/>
                  <p:pic>
                    <p:nvPicPr>
                      <p:cNvPr id="0" name="图片 3177"/>
                      <p:cNvPicPr/>
                      <p:nvPr/>
                    </p:nvPicPr>
                    <p:blipFill>
                      <a:blip r:embed="rId5"/>
                      <a:stretch>
                        <a:fillRect/>
                      </a:stretch>
                    </p:blipFill>
                    <p:spPr>
                      <a:xfrm>
                        <a:off x="4156075" y="4116388"/>
                        <a:ext cx="3508375" cy="455612"/>
                      </a:xfrm>
                      <a:prstGeom prst="rect">
                        <a:avLst/>
                      </a:prstGeom>
                      <a:noFill/>
                      <a:ln w="38100">
                        <a:noFill/>
                        <a:miter/>
                      </a:ln>
                    </p:spPr>
                  </p:pic>
                </p:oleObj>
              </mc:Fallback>
            </mc:AlternateContent>
          </a:graphicData>
        </a:graphic>
      </p:graphicFrame>
      <p:sp>
        <p:nvSpPr>
          <p:cNvPr id="10" name="日期占位符 9"/>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60526647-13EA-4D85-A334-F4A1B289C92E}"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4282" name="灯片编号占位符 10"/>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45</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ppt_x"/>
                                          </p:val>
                                        </p:tav>
                                        <p:tav tm="100000">
                                          <p:val>
                                            <p:strVal val="#ppt_x"/>
                                          </p:val>
                                        </p:tav>
                                      </p:tavLst>
                                    </p:anim>
                                    <p:anim calcmode="lin" valueType="num">
                                      <p:cBhvr additive="base">
                                        <p:cTn id="8"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gtEl>
                                        <p:attrNameLst>
                                          <p:attrName>style.visibility</p:attrName>
                                        </p:attrNameLst>
                                      </p:cBhvr>
                                      <p:to>
                                        <p:strVal val="visible"/>
                                      </p:to>
                                    </p:set>
                                    <p:anim calcmode="lin" valueType="num">
                                      <p:cBhvr additive="base">
                                        <p:cTn id="13" dur="500" fill="hold"/>
                                        <p:tgtEl>
                                          <p:spTgt spid="54275"/>
                                        </p:tgtEl>
                                        <p:attrNameLst>
                                          <p:attrName>ppt_x</p:attrName>
                                        </p:attrNameLst>
                                      </p:cBhvr>
                                      <p:tavLst>
                                        <p:tav tm="0">
                                          <p:val>
                                            <p:strVal val="#ppt_x"/>
                                          </p:val>
                                        </p:tav>
                                        <p:tav tm="100000">
                                          <p:val>
                                            <p:strVal val="#ppt_x"/>
                                          </p:val>
                                        </p:tav>
                                      </p:tavLst>
                                    </p:anim>
                                    <p:anim calcmode="lin" valueType="num">
                                      <p:cBhvr additive="base">
                                        <p:cTn id="14" dur="500" fill="hold"/>
                                        <p:tgtEl>
                                          <p:spTgt spid="5427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ppt_x"/>
                                          </p:val>
                                        </p:tav>
                                        <p:tav tm="100000">
                                          <p:val>
                                            <p:strVal val="#ppt_x"/>
                                          </p:val>
                                        </p:tav>
                                      </p:tavLst>
                                    </p:anim>
                                    <p:anim calcmode="lin" valueType="num">
                                      <p:cBhvr additive="base">
                                        <p:cTn id="18"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4278"/>
                                        </p:tgtEl>
                                        <p:attrNameLst>
                                          <p:attrName>style.visibility</p:attrName>
                                        </p:attrNameLst>
                                      </p:cBhvr>
                                      <p:to>
                                        <p:strVal val="visible"/>
                                      </p:to>
                                    </p:set>
                                    <p:anim calcmode="lin" valueType="num">
                                      <p:cBhvr additive="base">
                                        <p:cTn id="23" dur="500" fill="hold"/>
                                        <p:tgtEl>
                                          <p:spTgt spid="54278"/>
                                        </p:tgtEl>
                                        <p:attrNameLst>
                                          <p:attrName>ppt_x</p:attrName>
                                        </p:attrNameLst>
                                      </p:cBhvr>
                                      <p:tavLst>
                                        <p:tav tm="0">
                                          <p:val>
                                            <p:strVal val="#ppt_x"/>
                                          </p:val>
                                        </p:tav>
                                        <p:tav tm="100000">
                                          <p:val>
                                            <p:strVal val="#ppt_x"/>
                                          </p:val>
                                        </p:tav>
                                      </p:tavLst>
                                    </p:anim>
                                    <p:anim calcmode="lin" valueType="num">
                                      <p:cBhvr additive="base">
                                        <p:cTn id="24"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80"/>
                                        </p:tgtEl>
                                        <p:attrNameLst>
                                          <p:attrName>style.visibility</p:attrName>
                                        </p:attrNameLst>
                                      </p:cBhvr>
                                      <p:to>
                                        <p:strVal val="visible"/>
                                      </p:to>
                                    </p:set>
                                    <p:anim calcmode="lin" valueType="num">
                                      <p:cBhvr additive="base">
                                        <p:cTn id="29" dur="500" fill="hold"/>
                                        <p:tgtEl>
                                          <p:spTgt spid="54280"/>
                                        </p:tgtEl>
                                        <p:attrNameLst>
                                          <p:attrName>ppt_x</p:attrName>
                                        </p:attrNameLst>
                                      </p:cBhvr>
                                      <p:tavLst>
                                        <p:tav tm="0">
                                          <p:val>
                                            <p:strVal val="#ppt_x"/>
                                          </p:val>
                                        </p:tav>
                                        <p:tav tm="100000">
                                          <p:val>
                                            <p:strVal val="#ppt_x"/>
                                          </p:val>
                                        </p:tav>
                                      </p:tavLst>
                                    </p:anim>
                                    <p:anim calcmode="lin" valueType="num">
                                      <p:cBhvr additive="base">
                                        <p:cTn id="30" dur="500" fill="hold"/>
                                        <p:tgtEl>
                                          <p:spTgt spid="5428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4279"/>
                                        </p:tgtEl>
                                        <p:attrNameLst>
                                          <p:attrName>style.visibility</p:attrName>
                                        </p:attrNameLst>
                                      </p:cBhvr>
                                      <p:to>
                                        <p:strVal val="visible"/>
                                      </p:to>
                                    </p:set>
                                    <p:anim calcmode="lin" valueType="num">
                                      <p:cBhvr additive="base">
                                        <p:cTn id="35" dur="500" fill="hold"/>
                                        <p:tgtEl>
                                          <p:spTgt spid="54279"/>
                                        </p:tgtEl>
                                        <p:attrNameLst>
                                          <p:attrName>ppt_x</p:attrName>
                                        </p:attrNameLst>
                                      </p:cBhvr>
                                      <p:tavLst>
                                        <p:tav tm="0">
                                          <p:val>
                                            <p:strVal val="#ppt_x"/>
                                          </p:val>
                                        </p:tav>
                                        <p:tav tm="100000">
                                          <p:val>
                                            <p:strVal val="#ppt_x"/>
                                          </p:val>
                                        </p:tav>
                                      </p:tavLst>
                                    </p:anim>
                                    <p:anim calcmode="lin" valueType="num">
                                      <p:cBhvr additive="base">
                                        <p:cTn id="36"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p:bldP spid="54278" grpId="0"/>
      <p:bldP spid="5427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7" name="Object 5"/>
          <p:cNvGraphicFramePr>
            <a:graphicFrameLocks noChangeAspect="1"/>
          </p:cNvGraphicFramePr>
          <p:nvPr/>
        </p:nvGraphicFramePr>
        <p:xfrm>
          <a:off x="2227263" y="230188"/>
          <a:ext cx="2476500" cy="1128712"/>
        </p:xfrm>
        <a:graphic>
          <a:graphicData uri="http://schemas.openxmlformats.org/presentationml/2006/ole">
            <mc:AlternateContent xmlns:mc="http://schemas.openxmlformats.org/markup-compatibility/2006">
              <mc:Choice xmlns:v="urn:schemas-microsoft-com:vml" Requires="v">
                <p:oleObj r:id="rId2" imgW="1269365" imgH="711200" progId="Equation.DSMT4">
                  <p:embed/>
                </p:oleObj>
              </mc:Choice>
              <mc:Fallback>
                <p:oleObj r:id="rId2" imgW="1269365" imgH="711200" progId="Equation.DSMT4">
                  <p:embed/>
                  <p:pic>
                    <p:nvPicPr>
                      <p:cNvPr id="0" name="图片 3178"/>
                      <p:cNvPicPr/>
                      <p:nvPr/>
                    </p:nvPicPr>
                    <p:blipFill>
                      <a:blip r:embed="rId3"/>
                      <a:stretch>
                        <a:fillRect/>
                      </a:stretch>
                    </p:blipFill>
                    <p:spPr>
                      <a:xfrm>
                        <a:off x="2227263" y="230188"/>
                        <a:ext cx="2476500" cy="1128712"/>
                      </a:xfrm>
                      <a:prstGeom prst="rect">
                        <a:avLst/>
                      </a:prstGeom>
                      <a:noFill/>
                      <a:ln w="38100">
                        <a:noFill/>
                        <a:miter/>
                      </a:ln>
                    </p:spPr>
                  </p:pic>
                </p:oleObj>
              </mc:Fallback>
            </mc:AlternateContent>
          </a:graphicData>
        </a:graphic>
      </p:graphicFrame>
      <p:sp>
        <p:nvSpPr>
          <p:cNvPr id="55298" name="Rectangle 6"/>
          <p:cNvSpPr/>
          <p:nvPr/>
        </p:nvSpPr>
        <p:spPr>
          <a:xfrm>
            <a:off x="1524000" y="4095750"/>
            <a:ext cx="309880" cy="368300"/>
          </a:xfrm>
          <a:prstGeom prst="rect">
            <a:avLst/>
          </a:prstGeom>
          <a:noFill/>
          <a:ln w="9525">
            <a:noFill/>
          </a:ln>
        </p:spPr>
        <p:txBody>
          <a:bodyPr wrap="none" anchor="ctr" anchorCtr="0">
            <a:spAutoFit/>
          </a:bodyPr>
          <a:lstStyle/>
          <a:p>
            <a:pPr>
              <a:buClrTx/>
              <a:buFontTx/>
            </a:pPr>
            <a:endParaRPr lang="zh-CN" altLang="zh-CN" dirty="0">
              <a:latin typeface="Arial" panose="020B0604020202020204" pitchFamily="34" charset="0"/>
              <a:ea typeface="微软雅黑" panose="020B0503020204020204" charset="-122"/>
            </a:endParaRPr>
          </a:p>
        </p:txBody>
      </p:sp>
      <p:sp>
        <p:nvSpPr>
          <p:cNvPr id="55299" name="Rectangle 9"/>
          <p:cNvSpPr/>
          <p:nvPr/>
        </p:nvSpPr>
        <p:spPr>
          <a:xfrm>
            <a:off x="1524000" y="2884488"/>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55300" name="Object 14"/>
          <p:cNvGraphicFramePr>
            <a:graphicFrameLocks noChangeAspect="1"/>
          </p:cNvGraphicFramePr>
          <p:nvPr/>
        </p:nvGraphicFramePr>
        <p:xfrm>
          <a:off x="8361363" y="466725"/>
          <a:ext cx="1530350" cy="704850"/>
        </p:xfrm>
        <a:graphic>
          <a:graphicData uri="http://schemas.openxmlformats.org/presentationml/2006/ole">
            <mc:AlternateContent xmlns:mc="http://schemas.openxmlformats.org/markup-compatibility/2006">
              <mc:Choice xmlns:v="urn:schemas-microsoft-com:vml" Requires="v">
                <p:oleObj r:id="rId4" imgW="1209675" imgH="457200" progId="Package">
                  <p:embed/>
                </p:oleObj>
              </mc:Choice>
              <mc:Fallback>
                <p:oleObj r:id="rId4" imgW="1209675" imgH="457200" progId="Package">
                  <p:embed/>
                  <p:pic>
                    <p:nvPicPr>
                      <p:cNvPr id="0" name="图片 3180"/>
                      <p:cNvPicPr/>
                      <p:nvPr/>
                    </p:nvPicPr>
                    <p:blipFill>
                      <a:blip r:embed="rId5"/>
                      <a:stretch>
                        <a:fillRect/>
                      </a:stretch>
                    </p:blipFill>
                    <p:spPr>
                      <a:xfrm>
                        <a:off x="8361363" y="466725"/>
                        <a:ext cx="1530350" cy="704850"/>
                      </a:xfrm>
                      <a:prstGeom prst="rect">
                        <a:avLst/>
                      </a:prstGeom>
                      <a:noFill/>
                      <a:ln w="38100">
                        <a:noFill/>
                        <a:miter/>
                      </a:ln>
                    </p:spPr>
                  </p:pic>
                </p:oleObj>
              </mc:Fallback>
            </mc:AlternateContent>
          </a:graphicData>
        </a:graphic>
      </p:graphicFrame>
      <p:sp>
        <p:nvSpPr>
          <p:cNvPr id="7" name="日期占位符 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1AE196B1-4E20-4877-A406-1CC64971D4D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5302" name="灯片编号占位符 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46</a:t>
            </a:fld>
            <a:endParaRPr lang="en-US" altLang="zh-CN" sz="1600" dirty="0">
              <a:latin typeface="Arial" panose="020B0604020202020204" pitchFamily="34" charset="0"/>
            </a:endParaRPr>
          </a:p>
        </p:txBody>
      </p:sp>
      <p:graphicFrame>
        <p:nvGraphicFramePr>
          <p:cNvPr id="55303" name="Object 10"/>
          <p:cNvGraphicFramePr>
            <a:graphicFrameLocks noChangeAspect="1"/>
          </p:cNvGraphicFramePr>
          <p:nvPr/>
        </p:nvGraphicFramePr>
        <p:xfrm>
          <a:off x="2927350" y="1412875"/>
          <a:ext cx="3729038" cy="4608513"/>
        </p:xfrm>
        <a:graphic>
          <a:graphicData uri="http://schemas.openxmlformats.org/presentationml/2006/ole">
            <mc:AlternateContent xmlns:mc="http://schemas.openxmlformats.org/markup-compatibility/2006">
              <mc:Choice xmlns:v="urn:schemas-microsoft-com:vml" Requires="v">
                <p:oleObj r:id="rId6" imgW="2476500" imgH="3060700" progId="Equation.DSMT4">
                  <p:embed/>
                </p:oleObj>
              </mc:Choice>
              <mc:Fallback>
                <p:oleObj r:id="rId6" imgW="2476500" imgH="3060700" progId="Equation.DSMT4">
                  <p:embed/>
                  <p:pic>
                    <p:nvPicPr>
                      <p:cNvPr id="0" name="图片 3175"/>
                      <p:cNvPicPr/>
                      <p:nvPr/>
                    </p:nvPicPr>
                    <p:blipFill>
                      <a:blip r:embed="rId7"/>
                      <a:stretch>
                        <a:fillRect/>
                      </a:stretch>
                    </p:blipFill>
                    <p:spPr>
                      <a:xfrm>
                        <a:off x="2927350" y="1412875"/>
                        <a:ext cx="3729038" cy="4608513"/>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4"/>
          <p:cNvSpPr/>
          <p:nvPr/>
        </p:nvSpPr>
        <p:spPr>
          <a:xfrm>
            <a:off x="1820863" y="295434"/>
            <a:ext cx="4048125" cy="521970"/>
          </a:xfrm>
          <a:prstGeom prst="rect">
            <a:avLst/>
          </a:prstGeom>
          <a:noFill/>
          <a:ln w="9525">
            <a:noFill/>
          </a:ln>
        </p:spPr>
        <p:txBody>
          <a:bodyPr anchor="ctr" anchorCtr="0">
            <a:spAutoFit/>
          </a:bodyPr>
          <a:lstStyle/>
          <a:p>
            <a:pPr>
              <a:buClrTx/>
              <a:buFontTx/>
            </a:pPr>
            <a:r>
              <a:rPr lang="en-US" altLang="zh-CN" sz="2800" b="1" dirty="0">
                <a:solidFill>
                  <a:srgbClr val="FF0000"/>
                </a:solidFill>
                <a:latin typeface="Times New Roman" panose="02020603050405020304" pitchFamily="18" charset="0"/>
                <a:ea typeface="楷体_GB2312" pitchFamily="49" charset="-122"/>
              </a:rPr>
              <a:t>2  </a:t>
            </a:r>
            <a:r>
              <a:rPr lang="zh-CN" altLang="en-US" sz="2800" b="1" dirty="0">
                <a:solidFill>
                  <a:srgbClr val="FF0000"/>
                </a:solidFill>
                <a:latin typeface="Times New Roman" panose="02020603050405020304" pitchFamily="18" charset="0"/>
                <a:ea typeface="楷体_GB2312" pitchFamily="49" charset="-122"/>
              </a:rPr>
              <a:t>计算</a:t>
            </a:r>
            <a:r>
              <a:rPr lang="en-US" altLang="zh-CN" sz="2800" b="1" i="1" dirty="0">
                <a:solidFill>
                  <a:srgbClr val="FF0000"/>
                </a:solidFill>
                <a:latin typeface="Times New Roman" panose="02020603050405020304" pitchFamily="18" charset="0"/>
                <a:ea typeface="楷体_GB2312" pitchFamily="49" charset="-122"/>
              </a:rPr>
              <a:t>A</a:t>
            </a:r>
            <a:r>
              <a:rPr lang="en-US" altLang="zh-CN" sz="2800" b="1" baseline="30000" dirty="0">
                <a:solidFill>
                  <a:srgbClr val="FF0000"/>
                </a:solidFill>
                <a:latin typeface="Times New Roman" panose="02020603050405020304" pitchFamily="18" charset="0"/>
                <a:ea typeface="楷体_GB2312" pitchFamily="49" charset="-122"/>
              </a:rPr>
              <a:t>-1</a:t>
            </a:r>
          </a:p>
        </p:txBody>
      </p:sp>
      <p:sp>
        <p:nvSpPr>
          <p:cNvPr id="56322" name="Rectangle 15"/>
          <p:cNvSpPr/>
          <p:nvPr/>
        </p:nvSpPr>
        <p:spPr>
          <a:xfrm>
            <a:off x="2122488" y="827405"/>
            <a:ext cx="7889875" cy="1050290"/>
          </a:xfrm>
          <a:prstGeom prst="rect">
            <a:avLst/>
          </a:prstGeom>
          <a:noFill/>
          <a:ln w="9525">
            <a:noFill/>
          </a:ln>
        </p:spPr>
        <p:txBody>
          <a:bodyPr anchor="ctr" anchorCtr="0">
            <a:spAutoFit/>
          </a:bodyPr>
          <a:lstStyle/>
          <a:p>
            <a:pPr>
              <a:lnSpc>
                <a:spcPct val="130000"/>
              </a:lnSpc>
              <a:buClrTx/>
              <a:buFontTx/>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在某些应用中，如在统计学中，可能还需要计算矩阵</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的逆，并且将它明显地表示为</a:t>
            </a:r>
            <a:r>
              <a:rPr lang="en-US" altLang="zh-CN" sz="2400" b="1" i="1" dirty="0">
                <a:latin typeface="Times New Roman" panose="02020603050405020304" pitchFamily="18" charset="0"/>
                <a:ea typeface="楷体_GB2312" pitchFamily="49" charset="-122"/>
              </a:rPr>
              <a:t>A</a:t>
            </a:r>
            <a:r>
              <a:rPr lang="en-US" altLang="zh-CN" sz="2400" b="1" baseline="30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a:t>
            </a:r>
          </a:p>
        </p:txBody>
      </p:sp>
      <p:grpSp>
        <p:nvGrpSpPr>
          <p:cNvPr id="56323" name="Group 20"/>
          <p:cNvGrpSpPr/>
          <p:nvPr/>
        </p:nvGrpSpPr>
        <p:grpSpPr>
          <a:xfrm>
            <a:off x="2006600" y="1965325"/>
            <a:ext cx="8105775" cy="4225925"/>
            <a:chOff x="304" y="1238"/>
            <a:chExt cx="5106" cy="2662"/>
          </a:xfrm>
        </p:grpSpPr>
        <p:sp>
          <p:nvSpPr>
            <p:cNvPr id="56324" name="Rectangle 17"/>
            <p:cNvSpPr/>
            <p:nvPr/>
          </p:nvSpPr>
          <p:spPr>
            <a:xfrm>
              <a:off x="304" y="1238"/>
              <a:ext cx="5106" cy="2662"/>
            </a:xfrm>
            <a:prstGeom prst="rect">
              <a:avLst/>
            </a:prstGeom>
            <a:noFill/>
            <a:ln w="9525">
              <a:noFill/>
            </a:ln>
          </p:spPr>
          <p:txBody>
            <a:bodyPr anchor="ctr" anchorCtr="0">
              <a:spAutoFit/>
            </a:bodyPr>
            <a:lstStyle/>
            <a:p>
              <a:pPr indent="266700">
                <a:lnSpc>
                  <a:spcPct val="140000"/>
                </a:lnSpc>
                <a:buClrTx/>
                <a:buSzPct val="110000"/>
                <a:buFont typeface="Wingdings" panose="05000000000000000000" pitchFamily="2" charset="2"/>
                <a:buChar char="Ø"/>
              </a:pPr>
              <a:r>
                <a:rPr lang="en-US" altLang="zh-CN" sz="2400" b="1" dirty="0">
                  <a:solidFill>
                    <a:srgbClr val="0000FF"/>
                  </a:solidFill>
                  <a:latin typeface="Times New Roman" panose="02020603050405020304" pitchFamily="18" charset="0"/>
                  <a:ea typeface="微软雅黑" panose="020B0503020204020204" charset="-122"/>
                </a:rPr>
                <a:t>   </a:t>
              </a:r>
              <a:r>
                <a:rPr lang="zh-CN" altLang="en-US" sz="2400" b="1" dirty="0">
                  <a:solidFill>
                    <a:srgbClr val="0000FF"/>
                  </a:solidFill>
                  <a:latin typeface="Times New Roman" panose="02020603050405020304" pitchFamily="18" charset="0"/>
                  <a:ea typeface="微软雅黑" panose="020B0503020204020204" charset="-122"/>
                </a:rPr>
                <a:t>利用</a:t>
              </a:r>
              <a:r>
                <a:rPr lang="en-US" altLang="zh-CN" sz="2400" b="1" i="1" dirty="0">
                  <a:solidFill>
                    <a:srgbClr val="0000FF"/>
                  </a:solidFill>
                  <a:latin typeface="Times New Roman" panose="02020603050405020304" pitchFamily="18" charset="0"/>
                  <a:ea typeface="楷体_GB2312" pitchFamily="49" charset="-122"/>
                </a:rPr>
                <a:t>A</a:t>
              </a:r>
              <a:r>
                <a:rPr lang="zh-CN" altLang="en-US" sz="2400" b="1" dirty="0">
                  <a:solidFill>
                    <a:srgbClr val="0000FF"/>
                  </a:solidFill>
                  <a:latin typeface="Times New Roman" panose="02020603050405020304" pitchFamily="18" charset="0"/>
                  <a:ea typeface="微软雅黑" panose="020B0503020204020204" charset="-122"/>
                </a:rPr>
                <a:t>的</a:t>
              </a:r>
              <a:r>
                <a:rPr lang="en-US" altLang="zh-CN" sz="2400" b="1" i="1" dirty="0">
                  <a:solidFill>
                    <a:srgbClr val="0000FF"/>
                  </a:solidFill>
                  <a:latin typeface="Times New Roman" panose="02020603050405020304" pitchFamily="18" charset="0"/>
                  <a:ea typeface="楷体_GB2312" pitchFamily="49" charset="-122"/>
                </a:rPr>
                <a:t>LU</a:t>
              </a:r>
              <a:r>
                <a:rPr lang="zh-CN" altLang="en-US" sz="2400" b="1" dirty="0">
                  <a:solidFill>
                    <a:srgbClr val="0000FF"/>
                  </a:solidFill>
                  <a:latin typeface="Times New Roman" panose="02020603050405020304" pitchFamily="18" charset="0"/>
                  <a:ea typeface="楷体_GB2312" pitchFamily="49" charset="-122"/>
                </a:rPr>
                <a:t>分解计算</a:t>
              </a:r>
              <a:r>
                <a:rPr lang="en-US" altLang="zh-CN" sz="2400" b="1" i="1" dirty="0">
                  <a:solidFill>
                    <a:srgbClr val="0000FF"/>
                  </a:solidFill>
                  <a:latin typeface="Times New Roman" panose="02020603050405020304" pitchFamily="18" charset="0"/>
                  <a:ea typeface="楷体_GB2312" pitchFamily="49" charset="-122"/>
                </a:rPr>
                <a:t>A</a:t>
              </a:r>
              <a:r>
                <a:rPr lang="en-US" altLang="zh-CN" sz="2400" b="1" baseline="30000" dirty="0">
                  <a:solidFill>
                    <a:srgbClr val="0000FF"/>
                  </a:solidFill>
                  <a:latin typeface="Times New Roman" panose="02020603050405020304" pitchFamily="18" charset="0"/>
                  <a:ea typeface="楷体_GB2312" pitchFamily="49" charset="-122"/>
                </a:rPr>
                <a:t>-1</a:t>
              </a:r>
              <a:endParaRPr lang="en-US" altLang="zh-CN" sz="2400" b="1" dirty="0">
                <a:solidFill>
                  <a:srgbClr val="A31221"/>
                </a:solidFill>
                <a:latin typeface="Times New Roman" panose="02020603050405020304" pitchFamily="18" charset="0"/>
                <a:ea typeface="楷体_GB2312" pitchFamily="49" charset="-122"/>
              </a:endParaRPr>
            </a:p>
            <a:p>
              <a:pPr indent="266700" eaLnBrk="0" hangingPunct="0">
                <a:lnSpc>
                  <a:spcPct val="140000"/>
                </a:lnSpc>
                <a:buClrTx/>
                <a:buFontTx/>
              </a:pPr>
              <a:r>
                <a:rPr lang="zh-CN" altLang="en-US" sz="2400" b="1" dirty="0">
                  <a:latin typeface="Times New Roman" panose="02020603050405020304" pitchFamily="18" charset="0"/>
                  <a:ea typeface="楷体_GB2312" pitchFamily="49" charset="-122"/>
                </a:rPr>
                <a:t>设</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a</a:t>
              </a:r>
              <a:r>
                <a:rPr lang="en-US" altLang="zh-CN" sz="2400" b="1" i="1" baseline="-30000" dirty="0">
                  <a:latin typeface="Times New Roman" panose="02020603050405020304" pitchFamily="18" charset="0"/>
                  <a:ea typeface="楷体_GB2312" pitchFamily="49" charset="-122"/>
                </a:rPr>
                <a:t>ij</a:t>
              </a:r>
              <a:r>
                <a:rPr lang="en-US" altLang="zh-CN" sz="2400" b="1" dirty="0">
                  <a:latin typeface="Times New Roman" panose="02020603050405020304" pitchFamily="18" charset="0"/>
                  <a:ea typeface="楷体_GB2312" pitchFamily="49" charset="-122"/>
                </a:rPr>
                <a:t>)</a:t>
              </a:r>
              <a:r>
                <a:rPr lang="en-US" altLang="zh-CN" sz="2400" b="1" i="1" baseline="-30000"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为满秩矩阵，则</a:t>
              </a:r>
            </a:p>
            <a:p>
              <a:pPr indent="266700" eaLnBrk="0" hangingPunct="0">
                <a:lnSpc>
                  <a:spcPct val="140000"/>
                </a:lnSpc>
                <a:buClrTx/>
                <a:buFontTx/>
              </a:pPr>
              <a:r>
                <a:rPr lang="zh-CN" altLang="en-US" sz="2400" b="1" i="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AX=I</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(1)</a:t>
              </a:r>
            </a:p>
            <a:p>
              <a:pPr indent="266700" eaLnBrk="0" hangingPunct="0">
                <a:lnSpc>
                  <a:spcPct val="140000"/>
                </a:lnSpc>
                <a:buClrTx/>
                <a:buFontTx/>
              </a:pPr>
              <a:r>
                <a:rPr lang="zh-CN" altLang="en-US" sz="2400" b="1" dirty="0">
                  <a:latin typeface="Times New Roman" panose="02020603050405020304" pitchFamily="18" charset="0"/>
                  <a:ea typeface="楷体_GB2312" pitchFamily="49" charset="-122"/>
                </a:rPr>
                <a:t>这里</a:t>
              </a: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为单位矩阵</a:t>
              </a:r>
              <a:r>
                <a:rPr lang="en-US" altLang="zh-CN" sz="2400" b="1" dirty="0">
                  <a:latin typeface="Times New Roman" panose="02020603050405020304" pitchFamily="18" charset="0"/>
                  <a:ea typeface="楷体_GB2312" pitchFamily="49" charset="-122"/>
                </a:rPr>
                <a:t>.</a:t>
              </a:r>
            </a:p>
            <a:p>
              <a:pPr indent="266700" eaLnBrk="0" hangingPunct="0">
                <a:lnSpc>
                  <a:spcPct val="140000"/>
                </a:lnSpc>
                <a:buClrTx/>
                <a:buFontTx/>
              </a:pPr>
              <a:r>
                <a:rPr lang="zh-CN" altLang="en-US" sz="2400" b="1" dirty="0">
                  <a:latin typeface="Times New Roman" panose="02020603050405020304" pitchFamily="18" charset="0"/>
                  <a:ea typeface="楷体_GB2312" pitchFamily="49" charset="-122"/>
                </a:rPr>
                <a:t>显然</a:t>
              </a: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X</a:t>
              </a:r>
              <a:r>
                <a:rPr lang="zh-CN" altLang="en-US" sz="2400" b="1" dirty="0">
                  <a:latin typeface="Times New Roman" panose="02020603050405020304" pitchFamily="18" charset="0"/>
                  <a:ea typeface="楷体_GB2312" pitchFamily="49" charset="-122"/>
                </a:rPr>
                <a:t>为</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的可逆矩阵</a:t>
              </a:r>
              <a:r>
                <a:rPr lang="en-US" altLang="zh-CN" sz="2400" b="1" i="1" dirty="0">
                  <a:latin typeface="Times New Roman" panose="02020603050405020304" pitchFamily="18" charset="0"/>
                  <a:ea typeface="楷体_GB2312" pitchFamily="49" charset="-122"/>
                </a:rPr>
                <a:t>A</a:t>
              </a:r>
              <a:r>
                <a:rPr lang="en-US" altLang="zh-CN" sz="2400" b="1" baseline="30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a:t>
              </a:r>
            </a:p>
            <a:p>
              <a:pPr indent="266700" eaLnBrk="0" hangingPunct="0">
                <a:lnSpc>
                  <a:spcPct val="140000"/>
                </a:lnSpc>
                <a:buClrTx/>
                <a:buFontTx/>
              </a:pPr>
              <a:r>
                <a:rPr lang="zh-CN" altLang="en-US" sz="2400" b="1" dirty="0">
                  <a:latin typeface="Times New Roman" panose="02020603050405020304" pitchFamily="18" charset="0"/>
                  <a:ea typeface="楷体_GB2312" pitchFamily="49" charset="-122"/>
                </a:rPr>
                <a:t>将方程</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改写为</a:t>
              </a:r>
            </a:p>
            <a:p>
              <a:pPr indent="266700" eaLnBrk="0" hangingPunct="0">
                <a:lnSpc>
                  <a:spcPct val="140000"/>
                </a:lnSpc>
                <a:buClrTx/>
                <a:buFontTx/>
              </a:pPr>
              <a:r>
                <a:rPr lang="zh-CN" altLang="en-US" sz="2400" b="1" i="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a:t>
              </a:r>
              <a:r>
                <a:rPr lang="en-US" altLang="zh-CN" sz="2400" b="1" i="1" baseline="30000" dirty="0">
                  <a:latin typeface="Times New Roman" panose="02020603050405020304" pitchFamily="18" charset="0"/>
                  <a:ea typeface="楷体_GB2312" pitchFamily="49" charset="-122"/>
                </a:rPr>
                <a:t>n</a:t>
              </a:r>
              <a:r>
                <a:rPr lang="en-US" altLang="zh-CN" sz="2400" b="1" baseline="30000"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e</a:t>
              </a:r>
              <a:r>
                <a:rPr lang="en-US" altLang="zh-CN" sz="2400" b="1" baseline="30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e</a:t>
              </a:r>
              <a:r>
                <a:rPr lang="en-US" altLang="zh-CN" sz="2400" b="1" baseline="30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e</a:t>
              </a:r>
              <a:r>
                <a:rPr lang="en-US" altLang="zh-CN" sz="2400" b="1" baseline="30000" dirty="0">
                  <a:latin typeface="Times New Roman" panose="02020603050405020304" pitchFamily="18" charset="0"/>
                  <a:ea typeface="楷体_GB2312" pitchFamily="49" charset="-122"/>
                </a:rPr>
                <a:t>(</a:t>
              </a:r>
              <a:r>
                <a:rPr lang="en-US" altLang="zh-CN" sz="2400" b="1" i="1" baseline="30000" dirty="0">
                  <a:latin typeface="Times New Roman" panose="02020603050405020304" pitchFamily="18" charset="0"/>
                  <a:ea typeface="楷体_GB2312" pitchFamily="49" charset="-122"/>
                </a:rPr>
                <a:t>n</a:t>
              </a:r>
              <a:r>
                <a:rPr lang="en-US" altLang="zh-CN" sz="2400" b="1" baseline="30000"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            (2)</a:t>
              </a:r>
            </a:p>
            <a:p>
              <a:pPr indent="266700" eaLnBrk="0" hangingPunct="0">
                <a:lnSpc>
                  <a:spcPct val="140000"/>
                </a:lnSpc>
                <a:buClrTx/>
                <a:buFontTx/>
              </a:pPr>
              <a:r>
                <a:rPr lang="zh-CN" altLang="en-US" sz="2400" b="1" dirty="0">
                  <a:latin typeface="Times New Roman" panose="02020603050405020304" pitchFamily="18" charset="0"/>
                  <a:ea typeface="楷体_GB2312" pitchFamily="49" charset="-122"/>
                </a:rPr>
                <a:t>其中，</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 </a:t>
              </a:r>
              <a:r>
                <a:rPr lang="en-US" altLang="zh-CN" sz="2400" b="1" i="1" baseline="30000" dirty="0">
                  <a:latin typeface="Times New Roman" panose="02020603050405020304" pitchFamily="18" charset="0"/>
                  <a:ea typeface="楷体_GB2312" pitchFamily="49" charset="-122"/>
                </a:rPr>
                <a:t>j </a:t>
              </a:r>
              <a:r>
                <a:rPr lang="en-US" altLang="zh-CN" sz="2400" b="1" baseline="30000"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e</a:t>
              </a:r>
              <a:r>
                <a:rPr lang="en-US" altLang="zh-CN" sz="2400" b="1" baseline="30000" dirty="0">
                  <a:latin typeface="Times New Roman" panose="02020603050405020304" pitchFamily="18" charset="0"/>
                  <a:ea typeface="楷体_GB2312" pitchFamily="49" charset="-122"/>
                </a:rPr>
                <a:t>( </a:t>
              </a:r>
              <a:r>
                <a:rPr lang="en-US" altLang="zh-CN" sz="2400" b="1" i="1" baseline="30000" dirty="0">
                  <a:latin typeface="Times New Roman" panose="02020603050405020304" pitchFamily="18" charset="0"/>
                  <a:ea typeface="楷体_GB2312" pitchFamily="49" charset="-122"/>
                </a:rPr>
                <a:t>j </a:t>
              </a:r>
              <a:r>
                <a:rPr lang="en-US" altLang="zh-CN" sz="2400" b="1" baseline="30000"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分别表示</a:t>
              </a:r>
              <a:r>
                <a:rPr lang="en-US" altLang="zh-CN" sz="2400" b="1" i="1" dirty="0">
                  <a:latin typeface="Times New Roman" panose="02020603050405020304" pitchFamily="18" charset="0"/>
                  <a:ea typeface="楷体_GB2312" pitchFamily="49" charset="-122"/>
                </a:rPr>
                <a:t>X </a:t>
              </a:r>
              <a:r>
                <a:rPr lang="zh-CN" altLang="en-US" sz="2400" b="1" dirty="0">
                  <a:latin typeface="Times New Roman" panose="02020603050405020304" pitchFamily="18" charset="0"/>
                  <a:ea typeface="楷体_GB2312" pitchFamily="49" charset="-122"/>
                </a:rPr>
                <a:t>和 </a:t>
              </a:r>
              <a:r>
                <a:rPr lang="en-US" altLang="zh-CN" sz="2400" b="1" i="1" dirty="0">
                  <a:latin typeface="Times New Roman" panose="02020603050405020304" pitchFamily="18" charset="0"/>
                  <a:ea typeface="楷体_GB2312" pitchFamily="49" charset="-122"/>
                </a:rPr>
                <a:t>I </a:t>
              </a:r>
              <a:r>
                <a:rPr lang="zh-CN" altLang="en-US" sz="2400" b="1" dirty="0">
                  <a:latin typeface="Times New Roman" panose="02020603050405020304" pitchFamily="18" charset="0"/>
                  <a:ea typeface="楷体_GB2312" pitchFamily="49" charset="-122"/>
                </a:rPr>
                <a:t>的第</a:t>
              </a:r>
              <a:r>
                <a:rPr lang="en-US" altLang="zh-CN" sz="2400" b="1" i="1" dirty="0">
                  <a:latin typeface="Times New Roman" panose="02020603050405020304" pitchFamily="18" charset="0"/>
                  <a:ea typeface="楷体_GB2312" pitchFamily="49" charset="-122"/>
                </a:rPr>
                <a:t>j </a:t>
              </a:r>
              <a:r>
                <a:rPr lang="zh-CN" altLang="en-US" sz="2400" b="1" dirty="0">
                  <a:latin typeface="Times New Roman" panose="02020603050405020304" pitchFamily="18" charset="0"/>
                  <a:ea typeface="楷体_GB2312" pitchFamily="49" charset="-122"/>
                </a:rPr>
                <a:t>列</a:t>
              </a:r>
              <a:r>
                <a:rPr lang="en-US" altLang="zh-CN" sz="2400" b="1" dirty="0">
                  <a:latin typeface="Times New Roman" panose="02020603050405020304" pitchFamily="18" charset="0"/>
                  <a:ea typeface="楷体_GB2312" pitchFamily="49" charset="-122"/>
                </a:rPr>
                <a:t>,                      .</a:t>
              </a:r>
            </a:p>
          </p:txBody>
        </p:sp>
        <p:graphicFrame>
          <p:nvGraphicFramePr>
            <p:cNvPr id="56325" name="Object 16"/>
            <p:cNvGraphicFramePr>
              <a:graphicFrameLocks noChangeAspect="1"/>
            </p:cNvGraphicFramePr>
            <p:nvPr/>
          </p:nvGraphicFramePr>
          <p:xfrm>
            <a:off x="3918" y="3617"/>
            <a:ext cx="827" cy="247"/>
          </p:xfrm>
          <a:graphic>
            <a:graphicData uri="http://schemas.openxmlformats.org/presentationml/2006/ole">
              <mc:AlternateContent xmlns:mc="http://schemas.openxmlformats.org/markup-compatibility/2006">
                <mc:Choice xmlns:v="urn:schemas-microsoft-com:vml" Requires="v">
                  <p:oleObj r:id="rId2" imgW="812165" imgH="266700" progId="Equation.DSMT4">
                    <p:embed/>
                  </p:oleObj>
                </mc:Choice>
                <mc:Fallback>
                  <p:oleObj r:id="rId2" imgW="812165" imgH="266700" progId="Equation.DSMT4">
                    <p:embed/>
                    <p:pic>
                      <p:nvPicPr>
                        <p:cNvPr id="0" name="图片 3179"/>
                        <p:cNvPicPr/>
                        <p:nvPr/>
                      </p:nvPicPr>
                      <p:blipFill>
                        <a:blip r:embed="rId3"/>
                        <a:stretch>
                          <a:fillRect/>
                        </a:stretch>
                      </p:blipFill>
                      <p:spPr>
                        <a:xfrm>
                          <a:off x="3918" y="3617"/>
                          <a:ext cx="827" cy="247"/>
                        </a:xfrm>
                        <a:prstGeom prst="rect">
                          <a:avLst/>
                        </a:prstGeom>
                        <a:noFill/>
                        <a:ln w="38100">
                          <a:noFill/>
                          <a:miter/>
                        </a:ln>
                      </p:spPr>
                    </p:pic>
                  </p:oleObj>
                </mc:Fallback>
              </mc:AlternateContent>
            </a:graphicData>
          </a:graphic>
        </p:graphicFrame>
      </p:grpSp>
      <p:sp>
        <p:nvSpPr>
          <p:cNvPr id="7" name="日期占位符 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36380CA7-CA07-45E3-A994-ACD8387E376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6327" name="灯片编号占位符 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47</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additive="base">
                                        <p:cTn id="7" dur="500" fill="hold"/>
                                        <p:tgtEl>
                                          <p:spTgt spid="563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gtEl>
                                        <p:attrNameLst>
                                          <p:attrName>style.visibility</p:attrName>
                                        </p:attrNameLst>
                                      </p:cBhvr>
                                      <p:to>
                                        <p:strVal val="visible"/>
                                      </p:to>
                                    </p:set>
                                    <p:anim calcmode="lin" valueType="num">
                                      <p:cBhvr additive="base">
                                        <p:cTn id="13" dur="500" fill="hold"/>
                                        <p:tgtEl>
                                          <p:spTgt spid="56323"/>
                                        </p:tgtEl>
                                        <p:attrNameLst>
                                          <p:attrName>ppt_x</p:attrName>
                                        </p:attrNameLst>
                                      </p:cBhvr>
                                      <p:tavLst>
                                        <p:tav tm="0">
                                          <p:val>
                                            <p:strVal val="#ppt_x"/>
                                          </p:val>
                                        </p:tav>
                                        <p:tav tm="100000">
                                          <p:val>
                                            <p:strVal val="#ppt_x"/>
                                          </p:val>
                                        </p:tav>
                                      </p:tavLst>
                                    </p:anim>
                                    <p:anim calcmode="lin" valueType="num">
                                      <p:cBhvr additive="base">
                                        <p:cTn id="14"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Group 7"/>
          <p:cNvGrpSpPr/>
          <p:nvPr/>
        </p:nvGrpSpPr>
        <p:grpSpPr>
          <a:xfrm>
            <a:off x="2085975" y="460375"/>
            <a:ext cx="8105775" cy="1309688"/>
            <a:chOff x="354" y="290"/>
            <a:chExt cx="5106" cy="825"/>
          </a:xfrm>
        </p:grpSpPr>
        <p:sp>
          <p:nvSpPr>
            <p:cNvPr id="57346" name="Rectangle 4"/>
            <p:cNvSpPr/>
            <p:nvPr/>
          </p:nvSpPr>
          <p:spPr>
            <a:xfrm>
              <a:off x="354" y="290"/>
              <a:ext cx="5106" cy="825"/>
            </a:xfrm>
            <a:prstGeom prst="rect">
              <a:avLst/>
            </a:prstGeom>
            <a:noFill/>
            <a:ln w="9525">
              <a:noFill/>
            </a:ln>
          </p:spPr>
          <p:txBody>
            <a:bodyPr anchor="ctr" anchorCtr="0">
              <a:spAutoFit/>
            </a:bodyPr>
            <a:lstStyle/>
            <a:p>
              <a:pPr indent="266700" eaLnBrk="0" hangingPunct="0">
                <a:lnSpc>
                  <a:spcPct val="140000"/>
                </a:lnSpc>
                <a:buClrTx/>
                <a:buFontTx/>
              </a:pPr>
              <a:r>
                <a:rPr lang="zh-CN" altLang="en-US" sz="2400" b="1" dirty="0">
                  <a:latin typeface="Times New Roman" panose="02020603050405020304" pitchFamily="18" charset="0"/>
                  <a:ea typeface="楷体_GB2312" pitchFamily="49" charset="-122"/>
                </a:rPr>
                <a:t>于是，方程</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又可改写为</a:t>
              </a:r>
              <a:r>
                <a:rPr lang="en-US" altLang="zh-CN" sz="2400" b="1" i="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个线性方程组的形式</a:t>
              </a:r>
              <a:r>
                <a:rPr lang="en-US" altLang="zh-CN" sz="2400" b="1" dirty="0">
                  <a:latin typeface="Times New Roman" panose="02020603050405020304" pitchFamily="18" charset="0"/>
                  <a:ea typeface="楷体_GB2312" pitchFamily="49" charset="-122"/>
                </a:rPr>
                <a:t>:</a:t>
              </a:r>
            </a:p>
            <a:p>
              <a:pPr indent="266700" eaLnBrk="0" hangingPunct="0">
                <a:lnSpc>
                  <a:spcPct val="140000"/>
                </a:lnSpc>
                <a:spcBef>
                  <a:spcPct val="50000"/>
                </a:spcBef>
                <a:buClrTx/>
                <a:buFontTx/>
              </a:pP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Ax</a:t>
              </a:r>
              <a:r>
                <a:rPr lang="en-US" altLang="zh-CN" sz="2400" b="1" baseline="30000" dirty="0">
                  <a:latin typeface="Times New Roman" panose="02020603050405020304" pitchFamily="18" charset="0"/>
                  <a:ea typeface="楷体_GB2312" pitchFamily="49" charset="-122"/>
                </a:rPr>
                <a:t>( </a:t>
              </a:r>
              <a:r>
                <a:rPr lang="en-US" altLang="zh-CN" sz="2400" b="1" i="1" baseline="30000" dirty="0">
                  <a:latin typeface="Times New Roman" panose="02020603050405020304" pitchFamily="18" charset="0"/>
                  <a:ea typeface="楷体_GB2312" pitchFamily="49" charset="-122"/>
                </a:rPr>
                <a:t>j </a:t>
              </a:r>
              <a:r>
                <a:rPr lang="en-US" altLang="zh-CN" sz="2400" b="1" baseline="30000"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=e</a:t>
              </a:r>
              <a:r>
                <a:rPr lang="en-US" altLang="zh-CN" sz="2400" b="1" baseline="30000" dirty="0">
                  <a:latin typeface="Times New Roman" panose="02020603050405020304" pitchFamily="18" charset="0"/>
                  <a:ea typeface="楷体_GB2312" pitchFamily="49" charset="-122"/>
                </a:rPr>
                <a:t>( </a:t>
              </a:r>
              <a:r>
                <a:rPr lang="en-US" altLang="zh-CN" sz="2400" b="1" i="1" baseline="30000" dirty="0">
                  <a:latin typeface="Times New Roman" panose="02020603050405020304" pitchFamily="18" charset="0"/>
                  <a:ea typeface="楷体_GB2312" pitchFamily="49" charset="-122"/>
                </a:rPr>
                <a:t>j </a:t>
              </a:r>
              <a:r>
                <a:rPr lang="en-US" altLang="zh-CN" sz="2400" b="1" baseline="30000"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 ,                                           (3)     </a:t>
              </a:r>
            </a:p>
          </p:txBody>
        </p:sp>
        <p:graphicFrame>
          <p:nvGraphicFramePr>
            <p:cNvPr id="57347" name="Object 5"/>
            <p:cNvGraphicFramePr>
              <a:graphicFrameLocks noChangeAspect="1"/>
            </p:cNvGraphicFramePr>
            <p:nvPr/>
          </p:nvGraphicFramePr>
          <p:xfrm>
            <a:off x="2515" y="850"/>
            <a:ext cx="827" cy="197"/>
          </p:xfrm>
          <a:graphic>
            <a:graphicData uri="http://schemas.openxmlformats.org/presentationml/2006/ole">
              <mc:AlternateContent xmlns:mc="http://schemas.openxmlformats.org/markup-compatibility/2006">
                <mc:Choice xmlns:v="urn:schemas-microsoft-com:vml" Requires="v">
                  <p:oleObj r:id="rId2" imgW="812165" imgH="266700" progId="Equation.DSMT4">
                    <p:embed/>
                  </p:oleObj>
                </mc:Choice>
                <mc:Fallback>
                  <p:oleObj r:id="rId2" imgW="812165" imgH="266700" progId="Equation.DSMT4">
                    <p:embed/>
                    <p:pic>
                      <p:nvPicPr>
                        <p:cNvPr id="0" name="图片 3174"/>
                        <p:cNvPicPr/>
                        <p:nvPr/>
                      </p:nvPicPr>
                      <p:blipFill>
                        <a:blip r:embed="rId3"/>
                        <a:stretch>
                          <a:fillRect/>
                        </a:stretch>
                      </p:blipFill>
                      <p:spPr>
                        <a:xfrm>
                          <a:off x="2515" y="850"/>
                          <a:ext cx="827" cy="197"/>
                        </a:xfrm>
                        <a:prstGeom prst="rect">
                          <a:avLst/>
                        </a:prstGeom>
                        <a:noFill/>
                        <a:ln w="38100">
                          <a:noFill/>
                          <a:miter/>
                        </a:ln>
                      </p:spPr>
                    </p:pic>
                  </p:oleObj>
                </mc:Fallback>
              </mc:AlternateContent>
            </a:graphicData>
          </a:graphic>
        </p:graphicFrame>
      </p:grpSp>
      <p:sp>
        <p:nvSpPr>
          <p:cNvPr id="57348" name="Rectangle 6"/>
          <p:cNvSpPr/>
          <p:nvPr/>
        </p:nvSpPr>
        <p:spPr>
          <a:xfrm>
            <a:off x="2262188" y="2236788"/>
            <a:ext cx="7131050" cy="1641475"/>
          </a:xfrm>
          <a:prstGeom prst="rect">
            <a:avLst/>
          </a:prstGeom>
          <a:noFill/>
          <a:ln w="9525">
            <a:noFill/>
          </a:ln>
        </p:spPr>
        <p:txBody>
          <a:bodyPr anchor="ctr" anchorCtr="0">
            <a:spAutoFit/>
          </a:bodyPr>
          <a:lstStyle/>
          <a:p>
            <a:pPr eaLnBrk="0" hangingPunct="0">
              <a:lnSpc>
                <a:spcPct val="140000"/>
              </a:lnSpc>
              <a:buClrTx/>
              <a:buFontTx/>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由于这 </a:t>
            </a:r>
            <a:r>
              <a:rPr lang="en-US" altLang="zh-CN" sz="2400" b="1" i="1" dirty="0">
                <a:latin typeface="Times New Roman" panose="02020603050405020304" pitchFamily="18" charset="0"/>
                <a:ea typeface="楷体_GB2312" pitchFamily="49" charset="-122"/>
              </a:rPr>
              <a:t>n </a:t>
            </a:r>
            <a:r>
              <a:rPr lang="zh-CN" altLang="en-US" sz="2400" b="1" dirty="0">
                <a:latin typeface="Times New Roman" panose="02020603050405020304" pitchFamily="18" charset="0"/>
                <a:ea typeface="楷体_GB2312" pitchFamily="49" charset="-122"/>
              </a:rPr>
              <a:t>个方程组的系数矩阵相同，故可应用</a:t>
            </a:r>
            <a:r>
              <a:rPr lang="en-US" altLang="zh-CN" sz="2400" b="1" i="1" dirty="0">
                <a:latin typeface="Times New Roman" panose="02020603050405020304" pitchFamily="18" charset="0"/>
                <a:ea typeface="楷体_GB2312" pitchFamily="49" charset="-122"/>
              </a:rPr>
              <a:t>LU</a:t>
            </a:r>
            <a:r>
              <a:rPr lang="zh-CN" altLang="en-US" sz="2400" b="1" dirty="0">
                <a:latin typeface="Times New Roman" panose="02020603050405020304" pitchFamily="18" charset="0"/>
                <a:ea typeface="楷体_GB2312" pitchFamily="49" charset="-122"/>
              </a:rPr>
              <a:t>分解法来进行计算，这样 </a:t>
            </a:r>
            <a:r>
              <a:rPr lang="en-US" altLang="zh-CN" sz="2400" b="1" i="1" dirty="0">
                <a:latin typeface="Times New Roman" panose="02020603050405020304" pitchFamily="18" charset="0"/>
                <a:ea typeface="楷体_GB2312" pitchFamily="49" charset="-122"/>
              </a:rPr>
              <a:t>A</a:t>
            </a:r>
            <a:r>
              <a:rPr lang="en-US" altLang="zh-CN" sz="2400" b="1" baseline="30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x</a:t>
            </a:r>
            <a:r>
              <a:rPr lang="en-US" altLang="zh-CN" sz="2400" b="1" baseline="30000" dirty="0">
                <a:latin typeface="Times New Roman" panose="02020603050405020304" pitchFamily="18" charset="0"/>
                <a:ea typeface="楷体_GB2312" pitchFamily="49" charset="-122"/>
              </a:rPr>
              <a:t>(</a:t>
            </a:r>
            <a:r>
              <a:rPr lang="en-US" altLang="zh-CN" sz="2400" b="1" i="1" baseline="30000" dirty="0">
                <a:latin typeface="Times New Roman" panose="02020603050405020304" pitchFamily="18" charset="0"/>
                <a:ea typeface="楷体_GB2312" pitchFamily="49" charset="-122"/>
              </a:rPr>
              <a:t>n</a:t>
            </a:r>
            <a:r>
              <a:rPr lang="en-US" altLang="zh-CN" sz="2400" b="1" baseline="30000"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p>
          <a:p>
            <a:pPr eaLnBrk="0" hangingPunct="0">
              <a:lnSpc>
                <a:spcPct val="140000"/>
              </a:lnSpc>
              <a:buClrTx/>
              <a:buFontTx/>
            </a:pPr>
            <a:r>
              <a:rPr lang="zh-CN" altLang="en-US" sz="2400" b="1" dirty="0">
                <a:latin typeface="Times New Roman" panose="02020603050405020304" pitchFamily="18" charset="0"/>
                <a:ea typeface="楷体_GB2312" pitchFamily="49" charset="-122"/>
              </a:rPr>
              <a:t>并且能够极大地节省计算工作量</a:t>
            </a:r>
            <a:r>
              <a:rPr lang="en-US" altLang="zh-CN" sz="2400" b="1" dirty="0">
                <a:latin typeface="Times New Roman" panose="02020603050405020304" pitchFamily="18" charset="0"/>
                <a:ea typeface="楷体_GB2312" pitchFamily="49" charset="-122"/>
              </a:rPr>
              <a:t>.</a:t>
            </a:r>
          </a:p>
        </p:txBody>
      </p:sp>
      <p:sp>
        <p:nvSpPr>
          <p:cNvPr id="6" name="日期占位符 5"/>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D318686E-9042-4834-BC28-53958B22955A}"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7350" name="灯片编号占位符 6"/>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48</a:t>
            </a:fld>
            <a:endParaRPr lang="en-US" altLang="zh-CN" sz="1600" dirty="0">
              <a:latin typeface="Arial" panose="020B0604020202020204" pitchFamily="34" charset="0"/>
            </a:endParaRPr>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2"/>
          <p:cNvSpPr/>
          <p:nvPr/>
        </p:nvSpPr>
        <p:spPr>
          <a:xfrm>
            <a:off x="2338388" y="672148"/>
            <a:ext cx="6065837" cy="398780"/>
          </a:xfrm>
          <a:prstGeom prst="rect">
            <a:avLst/>
          </a:prstGeom>
          <a:noFill/>
          <a:ln w="9525">
            <a:noFill/>
          </a:ln>
        </p:spPr>
        <p:txBody>
          <a:bodyPr anchor="ctr" anchorCtr="0">
            <a:spAutoFit/>
          </a:bodyPr>
          <a:lstStyle/>
          <a:p>
            <a:pPr>
              <a:buClrTx/>
              <a:buSzPct val="110000"/>
              <a:buFont typeface="Wingdings" panose="05000000000000000000" pitchFamily="2" charset="2"/>
              <a:buChar char="Ø"/>
            </a:pPr>
            <a:r>
              <a:rPr lang="en-US" altLang="zh-CN" sz="2000" b="1" dirty="0">
                <a:solidFill>
                  <a:srgbClr val="0000FF"/>
                </a:solidFill>
                <a:latin typeface="Times New Roman" panose="02020603050405020304" pitchFamily="18" charset="0"/>
                <a:ea typeface="楷体_GB2312" pitchFamily="49" charset="-122"/>
              </a:rPr>
              <a:t> </a:t>
            </a:r>
            <a:r>
              <a:rPr lang="zh-CN" altLang="en-US" sz="2000" b="1" dirty="0">
                <a:solidFill>
                  <a:srgbClr val="0000FF"/>
                </a:solidFill>
                <a:latin typeface="Times New Roman" panose="02020603050405020304" pitchFamily="18" charset="0"/>
                <a:ea typeface="楷体_GB2312" pitchFamily="49" charset="-122"/>
              </a:rPr>
              <a:t>利用高斯</a:t>
            </a:r>
            <a:r>
              <a:rPr lang="en-US" altLang="zh-CN" sz="2000" b="1" dirty="0">
                <a:solidFill>
                  <a:srgbClr val="0000FF"/>
                </a:solidFill>
                <a:latin typeface="Times New Roman" panose="02020603050405020304" pitchFamily="18" charset="0"/>
                <a:ea typeface="楷体_GB2312" pitchFamily="49" charset="-122"/>
              </a:rPr>
              <a:t>-</a:t>
            </a:r>
            <a:r>
              <a:rPr lang="zh-CN" altLang="en-US" sz="2000" b="1" dirty="0">
                <a:solidFill>
                  <a:srgbClr val="0000FF"/>
                </a:solidFill>
                <a:latin typeface="Times New Roman" panose="02020603050405020304" pitchFamily="18" charset="0"/>
                <a:ea typeface="楷体_GB2312" pitchFamily="49" charset="-122"/>
              </a:rPr>
              <a:t>约当（</a:t>
            </a:r>
            <a:r>
              <a:rPr lang="en-US" altLang="zh-CN" sz="2000" b="1" dirty="0">
                <a:solidFill>
                  <a:srgbClr val="0000FF"/>
                </a:solidFill>
                <a:latin typeface="Times New Roman" panose="02020603050405020304" pitchFamily="18" charset="0"/>
                <a:ea typeface="楷体_GB2312" pitchFamily="49" charset="-122"/>
              </a:rPr>
              <a:t>Gauss-Jordan</a:t>
            </a:r>
            <a:r>
              <a:rPr lang="zh-CN" altLang="en-US" sz="2000" b="1" dirty="0">
                <a:solidFill>
                  <a:srgbClr val="0000FF"/>
                </a:solidFill>
                <a:latin typeface="Times New Roman" panose="02020603050405020304" pitchFamily="18" charset="0"/>
                <a:ea typeface="楷体_GB2312" pitchFamily="49" charset="-122"/>
              </a:rPr>
              <a:t>）法计算</a:t>
            </a:r>
            <a:r>
              <a:rPr lang="en-US" altLang="zh-CN" sz="2000" b="1" dirty="0">
                <a:solidFill>
                  <a:srgbClr val="0000FF"/>
                </a:solidFill>
                <a:latin typeface="Times New Roman" panose="02020603050405020304" pitchFamily="18" charset="0"/>
                <a:ea typeface="楷体_GB2312" pitchFamily="49" charset="-122"/>
              </a:rPr>
              <a:t>A</a:t>
            </a:r>
            <a:r>
              <a:rPr lang="en-US" altLang="zh-CN" sz="2000" b="1" baseline="30000" dirty="0">
                <a:solidFill>
                  <a:srgbClr val="0000FF"/>
                </a:solidFill>
                <a:latin typeface="Times New Roman" panose="02020603050405020304" pitchFamily="18" charset="0"/>
                <a:ea typeface="楷体_GB2312" pitchFamily="49" charset="-122"/>
              </a:rPr>
              <a:t>-1</a:t>
            </a:r>
          </a:p>
        </p:txBody>
      </p:sp>
      <p:grpSp>
        <p:nvGrpSpPr>
          <p:cNvPr id="58370" name="Group 20"/>
          <p:cNvGrpSpPr/>
          <p:nvPr/>
        </p:nvGrpSpPr>
        <p:grpSpPr>
          <a:xfrm>
            <a:off x="2454275" y="1285875"/>
            <a:ext cx="5962650" cy="1165225"/>
            <a:chOff x="586" y="810"/>
            <a:chExt cx="3756" cy="734"/>
          </a:xfrm>
        </p:grpSpPr>
        <p:sp>
          <p:nvSpPr>
            <p:cNvPr id="58371" name="Rectangle 16"/>
            <p:cNvSpPr/>
            <p:nvPr/>
          </p:nvSpPr>
          <p:spPr>
            <a:xfrm>
              <a:off x="586" y="1013"/>
              <a:ext cx="1223" cy="290"/>
            </a:xfrm>
            <a:prstGeom prst="rect">
              <a:avLst/>
            </a:prstGeom>
            <a:noFill/>
            <a:ln w="9525">
              <a:noFill/>
            </a:ln>
          </p:spPr>
          <p:txBody>
            <a:bodyPr wrap="none" anchor="ctr" anchorCtr="0">
              <a:spAutoFit/>
            </a:bodyPr>
            <a:lstStyle/>
            <a:p>
              <a:pPr>
                <a:buClrTx/>
                <a:buFontTx/>
              </a:pPr>
              <a:r>
                <a:rPr lang="zh-CN" altLang="en-US" sz="2400" b="1" dirty="0">
                  <a:solidFill>
                    <a:srgbClr val="FF0000"/>
                  </a:solidFill>
                  <a:latin typeface="Times New Roman" panose="02020603050405020304" pitchFamily="18" charset="0"/>
                  <a:ea typeface="楷体_GB2312" pitchFamily="49" charset="-122"/>
                </a:rPr>
                <a:t>例</a:t>
              </a:r>
              <a:r>
                <a:rPr lang="en-US" altLang="zh-CN" sz="2400" b="1" dirty="0">
                  <a:solidFill>
                    <a:srgbClr val="FF0000"/>
                  </a:solidFill>
                  <a:latin typeface="Times New Roman" panose="02020603050405020304" pitchFamily="18" charset="0"/>
                  <a:ea typeface="楷体_GB2312" pitchFamily="49" charset="-122"/>
                </a:rPr>
                <a:t>9</a:t>
              </a:r>
              <a:r>
                <a:rPr lang="zh-CN" altLang="en-US" sz="2400" b="1" dirty="0">
                  <a:solidFill>
                    <a:srgbClr val="FF0000"/>
                  </a:solidFill>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对矩阵</a:t>
              </a:r>
              <a:r>
                <a:rPr lang="zh-CN" altLang="en-US" sz="2400" b="1" dirty="0">
                  <a:solidFill>
                    <a:srgbClr val="0000FF"/>
                  </a:solidFill>
                  <a:latin typeface="Times New Roman" panose="02020603050405020304" pitchFamily="18" charset="0"/>
                  <a:ea typeface="楷体_GB2312" pitchFamily="49" charset="-122"/>
                </a:rPr>
                <a:t> </a:t>
              </a:r>
            </a:p>
          </p:txBody>
        </p:sp>
        <p:graphicFrame>
          <p:nvGraphicFramePr>
            <p:cNvPr id="58372" name="Object 17"/>
            <p:cNvGraphicFramePr>
              <a:graphicFrameLocks noChangeAspect="1"/>
            </p:cNvGraphicFramePr>
            <p:nvPr/>
          </p:nvGraphicFramePr>
          <p:xfrm>
            <a:off x="1862" y="810"/>
            <a:ext cx="1593" cy="734"/>
          </p:xfrm>
          <a:graphic>
            <a:graphicData uri="http://schemas.openxmlformats.org/presentationml/2006/ole">
              <mc:AlternateContent xmlns:mc="http://schemas.openxmlformats.org/markup-compatibility/2006">
                <mc:Choice xmlns:v="urn:schemas-microsoft-com:vml" Requires="v">
                  <p:oleObj r:id="rId2" imgW="2171700" imgH="1003300" progId="Equation.DSMT4">
                    <p:embed/>
                  </p:oleObj>
                </mc:Choice>
                <mc:Fallback>
                  <p:oleObj r:id="rId2" imgW="2171700" imgH="1003300" progId="Equation.DSMT4">
                    <p:embed/>
                    <p:pic>
                      <p:nvPicPr>
                        <p:cNvPr id="0" name="图片 3169"/>
                        <p:cNvPicPr/>
                        <p:nvPr/>
                      </p:nvPicPr>
                      <p:blipFill>
                        <a:blip r:embed="rId3"/>
                        <a:stretch>
                          <a:fillRect/>
                        </a:stretch>
                      </p:blipFill>
                      <p:spPr>
                        <a:xfrm>
                          <a:off x="1862" y="810"/>
                          <a:ext cx="1593" cy="734"/>
                        </a:xfrm>
                        <a:prstGeom prst="rect">
                          <a:avLst/>
                        </a:prstGeom>
                        <a:noFill/>
                        <a:ln w="38100">
                          <a:noFill/>
                          <a:miter/>
                        </a:ln>
                      </p:spPr>
                    </p:pic>
                  </p:oleObj>
                </mc:Fallback>
              </mc:AlternateContent>
            </a:graphicData>
          </a:graphic>
        </p:graphicFrame>
        <p:sp>
          <p:nvSpPr>
            <p:cNvPr id="58373" name="Rectangle 19"/>
            <p:cNvSpPr/>
            <p:nvPr/>
          </p:nvSpPr>
          <p:spPr>
            <a:xfrm>
              <a:off x="3515" y="1014"/>
              <a:ext cx="827" cy="290"/>
            </a:xfrm>
            <a:prstGeom prst="rect">
              <a:avLst/>
            </a:prstGeom>
            <a:noFill/>
            <a:ln w="9525">
              <a:noFill/>
            </a:ln>
          </p:spPr>
          <p:txBody>
            <a:bodyPr wrap="none" anchor="ctr" anchorCtr="0">
              <a:spAutoFit/>
            </a:bodyPr>
            <a:lstStyle/>
            <a:p>
              <a:pPr>
                <a:buClrTx/>
                <a:buFontTx/>
              </a:pPr>
              <a:r>
                <a:rPr lang="zh-CN" altLang="en-US" sz="2400" dirty="0">
                  <a:latin typeface="Times New Roman" panose="02020603050405020304" pitchFamily="18" charset="0"/>
                  <a:ea typeface="楷体_GB2312" pitchFamily="49" charset="-122"/>
                </a:rPr>
                <a:t>，求</a:t>
              </a:r>
              <a:r>
                <a:rPr lang="en-US" altLang="zh-CN" sz="2400" b="1" i="1" dirty="0">
                  <a:latin typeface="Times New Roman" panose="02020603050405020304" pitchFamily="18" charset="0"/>
                  <a:ea typeface="楷体_GB2312" pitchFamily="49" charset="-122"/>
                </a:rPr>
                <a:t>A</a:t>
              </a:r>
              <a:r>
                <a:rPr lang="en-US" altLang="zh-CN" sz="2400" b="1" baseline="30000" dirty="0">
                  <a:latin typeface="Times New Roman" panose="02020603050405020304" pitchFamily="18" charset="0"/>
                  <a:ea typeface="楷体_GB2312" pitchFamily="49" charset="-122"/>
                </a:rPr>
                <a:t>-1</a:t>
              </a:r>
              <a:r>
                <a:rPr lang="en-US" altLang="zh-CN" sz="2400" dirty="0">
                  <a:latin typeface="Times New Roman" panose="02020603050405020304" pitchFamily="18" charset="0"/>
                  <a:ea typeface="楷体_GB2312" pitchFamily="49" charset="-122"/>
                </a:rPr>
                <a:t>.</a:t>
              </a:r>
              <a:r>
                <a:rPr lang="en-US" altLang="zh-CN" sz="2400" b="1" dirty="0">
                  <a:solidFill>
                    <a:srgbClr val="0000FF"/>
                  </a:solidFill>
                  <a:latin typeface="Times New Roman" panose="02020603050405020304" pitchFamily="18" charset="0"/>
                  <a:ea typeface="楷体_GB2312" pitchFamily="49" charset="-122"/>
                </a:rPr>
                <a:t> </a:t>
              </a:r>
            </a:p>
          </p:txBody>
        </p:sp>
      </p:grpSp>
      <p:sp>
        <p:nvSpPr>
          <p:cNvPr id="58374" name="Rectangle 21"/>
          <p:cNvSpPr/>
          <p:nvPr/>
        </p:nvSpPr>
        <p:spPr>
          <a:xfrm>
            <a:off x="2590800" y="2522538"/>
            <a:ext cx="666750" cy="460375"/>
          </a:xfrm>
          <a:prstGeom prst="rect">
            <a:avLst/>
          </a:prstGeom>
          <a:noFill/>
          <a:ln w="9525">
            <a:noFill/>
          </a:ln>
        </p:spPr>
        <p:txBody>
          <a:bodyPr wrap="none" anchor="ctr" anchorCtr="0">
            <a:spAutoFit/>
          </a:bodyPr>
          <a:lstStyle/>
          <a:p>
            <a:pPr>
              <a:buClrTx/>
              <a:buFontTx/>
            </a:pPr>
            <a:r>
              <a:rPr lang="zh-CN" altLang="en-US" sz="2400" b="1" dirty="0">
                <a:solidFill>
                  <a:srgbClr val="0000FF"/>
                </a:solidFill>
                <a:latin typeface="Times New Roman" panose="02020603050405020304" pitchFamily="18" charset="0"/>
                <a:ea typeface="楷体_GB2312" pitchFamily="49" charset="-122"/>
              </a:rPr>
              <a:t>解</a:t>
            </a:r>
            <a:r>
              <a:rPr lang="en-US" altLang="zh-CN" sz="2400" b="1" dirty="0">
                <a:solidFill>
                  <a:srgbClr val="0000FF"/>
                </a:solidFill>
                <a:latin typeface="Times New Roman" panose="02020603050405020304" pitchFamily="18" charset="0"/>
                <a:ea typeface="楷体_GB2312" pitchFamily="49" charset="-122"/>
              </a:rPr>
              <a:t>: </a:t>
            </a:r>
          </a:p>
        </p:txBody>
      </p:sp>
      <p:sp>
        <p:nvSpPr>
          <p:cNvPr id="58375" name="Rectangle 23"/>
          <p:cNvSpPr/>
          <p:nvPr/>
        </p:nvSpPr>
        <p:spPr>
          <a:xfrm>
            <a:off x="1524000" y="216535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58376" name="Object 22"/>
          <p:cNvGraphicFramePr>
            <a:graphicFrameLocks noChangeAspect="1"/>
          </p:cNvGraphicFramePr>
          <p:nvPr/>
        </p:nvGraphicFramePr>
        <p:xfrm>
          <a:off x="3657600" y="2713038"/>
          <a:ext cx="4470400" cy="2336800"/>
        </p:xfrm>
        <a:graphic>
          <a:graphicData uri="http://schemas.openxmlformats.org/presentationml/2006/ole">
            <mc:AlternateContent xmlns:mc="http://schemas.openxmlformats.org/markup-compatibility/2006">
              <mc:Choice xmlns:v="urn:schemas-microsoft-com:vml" Requires="v">
                <p:oleObj r:id="rId4" imgW="3949700" imgH="2070100" progId="Equation.DSMT4">
                  <p:embed/>
                </p:oleObj>
              </mc:Choice>
              <mc:Fallback>
                <p:oleObj r:id="rId4" imgW="3949700" imgH="2070100" progId="Equation.DSMT4">
                  <p:embed/>
                  <p:pic>
                    <p:nvPicPr>
                      <p:cNvPr id="0" name="图片 3173"/>
                      <p:cNvPicPr/>
                      <p:nvPr/>
                    </p:nvPicPr>
                    <p:blipFill>
                      <a:blip r:embed="rId5"/>
                      <a:stretch>
                        <a:fillRect/>
                      </a:stretch>
                    </p:blipFill>
                    <p:spPr>
                      <a:xfrm>
                        <a:off x="3657600" y="2713038"/>
                        <a:ext cx="4470400" cy="2336800"/>
                      </a:xfrm>
                      <a:prstGeom prst="rect">
                        <a:avLst/>
                      </a:prstGeom>
                      <a:noFill/>
                      <a:ln w="38100">
                        <a:noFill/>
                        <a:miter/>
                      </a:ln>
                    </p:spPr>
                  </p:pic>
                </p:oleObj>
              </mc:Fallback>
            </mc:AlternateContent>
          </a:graphicData>
        </a:graphic>
      </p:graphicFrame>
      <p:sp>
        <p:nvSpPr>
          <p:cNvPr id="58377" name="Rectangle 24"/>
          <p:cNvSpPr/>
          <p:nvPr/>
        </p:nvSpPr>
        <p:spPr>
          <a:xfrm>
            <a:off x="3667125" y="5664201"/>
            <a:ext cx="565150" cy="460375"/>
          </a:xfrm>
          <a:prstGeom prst="rect">
            <a:avLst/>
          </a:prstGeom>
          <a:noFill/>
          <a:ln w="9525">
            <a:noFill/>
          </a:ln>
        </p:spPr>
        <p:txBody>
          <a:bodyPr wrap="none" anchor="ctr" anchorCtr="0">
            <a:spAutoFit/>
          </a:bodyPr>
          <a:lstStyle/>
          <a:p>
            <a:pPr>
              <a:buClrTx/>
              <a:buFontTx/>
            </a:pPr>
            <a:r>
              <a:rPr lang="zh-CN" altLang="en-US" sz="2400" b="1" dirty="0">
                <a:latin typeface="Times New Roman" panose="02020603050405020304" pitchFamily="18" charset="0"/>
                <a:ea typeface="楷体_GB2312" pitchFamily="49" charset="-122"/>
              </a:rPr>
              <a:t>故</a:t>
            </a:r>
            <a:r>
              <a:rPr lang="zh-CN" altLang="en-US" sz="2400" b="1" dirty="0">
                <a:solidFill>
                  <a:srgbClr val="0000FF"/>
                </a:solidFill>
                <a:latin typeface="Times New Roman" panose="02020603050405020304" pitchFamily="18" charset="0"/>
                <a:ea typeface="楷体_GB2312" pitchFamily="49" charset="-122"/>
              </a:rPr>
              <a:t> </a:t>
            </a:r>
          </a:p>
        </p:txBody>
      </p:sp>
      <p:sp>
        <p:nvSpPr>
          <p:cNvPr id="58378" name="Rectangle 26"/>
          <p:cNvSpPr/>
          <p:nvPr/>
        </p:nvSpPr>
        <p:spPr>
          <a:xfrm>
            <a:off x="1524000" y="269875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58379" name="Object 25"/>
          <p:cNvGraphicFramePr>
            <a:graphicFrameLocks noChangeAspect="1"/>
          </p:cNvGraphicFramePr>
          <p:nvPr/>
        </p:nvGraphicFramePr>
        <p:xfrm>
          <a:off x="4611688" y="5222875"/>
          <a:ext cx="2936875" cy="1323975"/>
        </p:xfrm>
        <a:graphic>
          <a:graphicData uri="http://schemas.openxmlformats.org/presentationml/2006/ole">
            <mc:AlternateContent xmlns:mc="http://schemas.openxmlformats.org/markup-compatibility/2006">
              <mc:Choice xmlns:v="urn:schemas-microsoft-com:vml" Requires="v">
                <p:oleObj r:id="rId6" imgW="2222500" imgH="1003300" progId="Equation.DSMT4">
                  <p:embed/>
                </p:oleObj>
              </mc:Choice>
              <mc:Fallback>
                <p:oleObj r:id="rId6" imgW="2222500" imgH="1003300" progId="Equation.DSMT4">
                  <p:embed/>
                  <p:pic>
                    <p:nvPicPr>
                      <p:cNvPr id="0" name="图片 3170"/>
                      <p:cNvPicPr/>
                      <p:nvPr/>
                    </p:nvPicPr>
                    <p:blipFill>
                      <a:blip r:embed="rId7"/>
                      <a:stretch>
                        <a:fillRect/>
                      </a:stretch>
                    </p:blipFill>
                    <p:spPr>
                      <a:xfrm>
                        <a:off x="4611688" y="5222875"/>
                        <a:ext cx="2936875" cy="1323975"/>
                      </a:xfrm>
                      <a:prstGeom prst="rect">
                        <a:avLst/>
                      </a:prstGeom>
                      <a:noFill/>
                      <a:ln w="38100">
                        <a:noFill/>
                        <a:miter/>
                      </a:ln>
                    </p:spPr>
                  </p:pic>
                </p:oleObj>
              </mc:Fallback>
            </mc:AlternateContent>
          </a:graphicData>
        </a:graphic>
      </p:graphicFrame>
      <p:sp>
        <p:nvSpPr>
          <p:cNvPr id="14" name="日期占位符 1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B642D4EE-8CF7-4961-AB4F-15C65220505E}"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8381" name="灯片编号占位符 1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49</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ppt_x"/>
                                          </p:val>
                                        </p:tav>
                                        <p:tav tm="100000">
                                          <p:val>
                                            <p:strVal val="#ppt_x"/>
                                          </p:val>
                                        </p:tav>
                                      </p:tavLst>
                                    </p:anim>
                                    <p:anim calcmode="lin" valueType="num">
                                      <p:cBhvr additive="base">
                                        <p:cTn id="8" dur="500" fill="hold"/>
                                        <p:tgtEl>
                                          <p:spTgt spid="583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4"/>
                                        </p:tgtEl>
                                        <p:attrNameLst>
                                          <p:attrName>style.visibility</p:attrName>
                                        </p:attrNameLst>
                                      </p:cBhvr>
                                      <p:to>
                                        <p:strVal val="visible"/>
                                      </p:to>
                                    </p:set>
                                    <p:anim calcmode="lin" valueType="num">
                                      <p:cBhvr additive="base">
                                        <p:cTn id="13" dur="500" fill="hold"/>
                                        <p:tgtEl>
                                          <p:spTgt spid="58374"/>
                                        </p:tgtEl>
                                        <p:attrNameLst>
                                          <p:attrName>ppt_x</p:attrName>
                                        </p:attrNameLst>
                                      </p:cBhvr>
                                      <p:tavLst>
                                        <p:tav tm="0">
                                          <p:val>
                                            <p:strVal val="#ppt_x"/>
                                          </p:val>
                                        </p:tav>
                                        <p:tav tm="100000">
                                          <p:val>
                                            <p:strVal val="#ppt_x"/>
                                          </p:val>
                                        </p:tav>
                                      </p:tavLst>
                                    </p:anim>
                                    <p:anim calcmode="lin" valueType="num">
                                      <p:cBhvr additive="base">
                                        <p:cTn id="14" dur="500" fill="hold"/>
                                        <p:tgtEl>
                                          <p:spTgt spid="583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6"/>
                                        </p:tgtEl>
                                        <p:attrNameLst>
                                          <p:attrName>style.visibility</p:attrName>
                                        </p:attrNameLst>
                                      </p:cBhvr>
                                      <p:to>
                                        <p:strVal val="visible"/>
                                      </p:to>
                                    </p:set>
                                    <p:anim calcmode="lin" valueType="num">
                                      <p:cBhvr additive="base">
                                        <p:cTn id="19" dur="500" fill="hold"/>
                                        <p:tgtEl>
                                          <p:spTgt spid="58376"/>
                                        </p:tgtEl>
                                        <p:attrNameLst>
                                          <p:attrName>ppt_x</p:attrName>
                                        </p:attrNameLst>
                                      </p:cBhvr>
                                      <p:tavLst>
                                        <p:tav tm="0">
                                          <p:val>
                                            <p:strVal val="#ppt_x"/>
                                          </p:val>
                                        </p:tav>
                                        <p:tav tm="100000">
                                          <p:val>
                                            <p:strVal val="#ppt_x"/>
                                          </p:val>
                                        </p:tav>
                                      </p:tavLst>
                                    </p:anim>
                                    <p:anim calcmode="lin" valueType="num">
                                      <p:cBhvr additive="base">
                                        <p:cTn id="20" dur="500" fill="hold"/>
                                        <p:tgtEl>
                                          <p:spTgt spid="583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377"/>
                                        </p:tgtEl>
                                        <p:attrNameLst>
                                          <p:attrName>style.visibility</p:attrName>
                                        </p:attrNameLst>
                                      </p:cBhvr>
                                      <p:to>
                                        <p:strVal val="visible"/>
                                      </p:to>
                                    </p:set>
                                    <p:anim calcmode="lin" valueType="num">
                                      <p:cBhvr additive="base">
                                        <p:cTn id="25" dur="500" fill="hold"/>
                                        <p:tgtEl>
                                          <p:spTgt spid="58377"/>
                                        </p:tgtEl>
                                        <p:attrNameLst>
                                          <p:attrName>ppt_x</p:attrName>
                                        </p:attrNameLst>
                                      </p:cBhvr>
                                      <p:tavLst>
                                        <p:tav tm="0">
                                          <p:val>
                                            <p:strVal val="#ppt_x"/>
                                          </p:val>
                                        </p:tav>
                                        <p:tav tm="100000">
                                          <p:val>
                                            <p:strVal val="#ppt_x"/>
                                          </p:val>
                                        </p:tav>
                                      </p:tavLst>
                                    </p:anim>
                                    <p:anim calcmode="lin" valueType="num">
                                      <p:cBhvr additive="base">
                                        <p:cTn id="26" dur="500" fill="hold"/>
                                        <p:tgtEl>
                                          <p:spTgt spid="5837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9"/>
                                        </p:tgtEl>
                                        <p:attrNameLst>
                                          <p:attrName>style.visibility</p:attrName>
                                        </p:attrNameLst>
                                      </p:cBhvr>
                                      <p:to>
                                        <p:strVal val="visible"/>
                                      </p:to>
                                    </p:set>
                                    <p:anim calcmode="lin" valueType="num">
                                      <p:cBhvr additive="base">
                                        <p:cTn id="29" dur="500" fill="hold"/>
                                        <p:tgtEl>
                                          <p:spTgt spid="58379"/>
                                        </p:tgtEl>
                                        <p:attrNameLst>
                                          <p:attrName>ppt_x</p:attrName>
                                        </p:attrNameLst>
                                      </p:cBhvr>
                                      <p:tavLst>
                                        <p:tav tm="0">
                                          <p:val>
                                            <p:strVal val="#ppt_x"/>
                                          </p:val>
                                        </p:tav>
                                        <p:tav tm="100000">
                                          <p:val>
                                            <p:strVal val="#ppt_x"/>
                                          </p:val>
                                        </p:tav>
                                      </p:tavLst>
                                    </p:anim>
                                    <p:anim calcmode="lin" valueType="num">
                                      <p:cBhvr additive="base">
                                        <p:cTn id="30" dur="500" fill="hold"/>
                                        <p:tgtEl>
                                          <p:spTgt spid="58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P spid="583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p:cNvSpPr/>
          <p:nvPr/>
        </p:nvSpPr>
        <p:spPr>
          <a:xfrm>
            <a:off x="2297113" y="274638"/>
            <a:ext cx="8097837" cy="3328035"/>
          </a:xfrm>
          <a:prstGeom prst="rect">
            <a:avLst/>
          </a:prstGeom>
          <a:noFill/>
          <a:ln w="9525">
            <a:noFill/>
          </a:ln>
        </p:spPr>
        <p:txBody>
          <a:bodyPr anchor="t" anchorCtr="0">
            <a:spAutoFit/>
          </a:bodyPr>
          <a:lstStyle/>
          <a:p>
            <a:pPr eaLnBrk="0" hangingPunct="0">
              <a:lnSpc>
                <a:spcPct val="140000"/>
              </a:lnSpc>
              <a:spcAft>
                <a:spcPct val="50000"/>
              </a:spcAft>
              <a:buClrTx/>
              <a:buFontTx/>
            </a:pP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一</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高斯消去法的求解过程</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可分为两个阶段</a:t>
            </a:r>
            <a:r>
              <a:rPr lang="en-US" altLang="zh-CN" sz="2800" b="1" dirty="0">
                <a:latin typeface="楷体_GB2312" pitchFamily="49" charset="-122"/>
                <a:ea typeface="楷体_GB2312" pitchFamily="49" charset="-122"/>
              </a:rPr>
              <a:t>:</a:t>
            </a:r>
          </a:p>
          <a:p>
            <a:pPr eaLnBrk="0" hangingPunct="0">
              <a:lnSpc>
                <a:spcPct val="140000"/>
              </a:lnSpc>
              <a:buClrTx/>
              <a:buFontTx/>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首先</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把原方程组化为上三角形方程组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称之为 </a:t>
            </a:r>
            <a:r>
              <a:rPr lang="zh-CN" altLang="en-US" sz="2800" b="1" dirty="0">
                <a:solidFill>
                  <a:srgbClr val="0000CC"/>
                </a:solidFill>
                <a:latin typeface="华文细黑" panose="02010600040101010101" pitchFamily="2" charset="-122"/>
                <a:ea typeface="楷体_GB2312" pitchFamily="49" charset="-122"/>
              </a:rPr>
              <a:t>“</a:t>
            </a:r>
            <a:r>
              <a:rPr lang="zh-CN" altLang="en-US" sz="2800" b="1" dirty="0">
                <a:solidFill>
                  <a:srgbClr val="0000CC"/>
                </a:solidFill>
                <a:latin typeface="楷体_GB2312" pitchFamily="49" charset="-122"/>
                <a:ea typeface="楷体_GB2312" pitchFamily="49" charset="-122"/>
              </a:rPr>
              <a:t>消元</a:t>
            </a:r>
            <a:r>
              <a:rPr lang="zh-CN" altLang="en-US" sz="2800" b="1" dirty="0">
                <a:solidFill>
                  <a:srgbClr val="0000CC"/>
                </a:solidFill>
                <a:latin typeface="华文细黑" panose="02010600040101010101" pitchFamily="2" charset="-122"/>
                <a:ea typeface="楷体_GB2312" pitchFamily="49" charset="-122"/>
              </a:rPr>
              <a:t>”</a:t>
            </a:r>
            <a:r>
              <a:rPr lang="zh-CN" altLang="en-US" sz="2800" b="1" dirty="0">
                <a:solidFill>
                  <a:srgbClr val="0000CC"/>
                </a:solidFill>
                <a:latin typeface="楷体_GB2312" pitchFamily="49" charset="-122"/>
                <a:ea typeface="楷体_GB2312" pitchFamily="49" charset="-122"/>
              </a:rPr>
              <a:t>过程</a:t>
            </a:r>
            <a:r>
              <a:rPr lang="en-US" altLang="zh-CN" sz="2800" b="1" dirty="0">
                <a:solidFill>
                  <a:srgbClr val="0000CC"/>
                </a:solidFill>
                <a:latin typeface="楷体_GB2312" pitchFamily="49" charset="-122"/>
                <a:ea typeface="楷体_GB2312" pitchFamily="49" charset="-122"/>
              </a:rPr>
              <a:t>;</a:t>
            </a:r>
          </a:p>
          <a:p>
            <a:pPr eaLnBrk="0" hangingPunct="0">
              <a:lnSpc>
                <a:spcPct val="140000"/>
              </a:lnSpc>
              <a:buClrTx/>
              <a:buFontTx/>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然后</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用逆次序逐一求出三角方程组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原方程组的等价方程组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的解</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并称之为</a:t>
            </a:r>
            <a:r>
              <a:rPr lang="zh-CN" altLang="en-US" sz="2800" b="1" dirty="0">
                <a:solidFill>
                  <a:srgbClr val="0000FF"/>
                </a:solidFill>
                <a:latin typeface="华文细黑" panose="02010600040101010101" pitchFamily="2" charset="-122"/>
                <a:ea typeface="楷体_GB2312" pitchFamily="49" charset="-122"/>
              </a:rPr>
              <a:t>“</a:t>
            </a:r>
            <a:r>
              <a:rPr lang="zh-CN" altLang="en-US" sz="2800" b="1" dirty="0">
                <a:solidFill>
                  <a:srgbClr val="0000FF"/>
                </a:solidFill>
                <a:latin typeface="楷体_GB2312" pitchFamily="49" charset="-122"/>
                <a:ea typeface="楷体_GB2312" pitchFamily="49" charset="-122"/>
              </a:rPr>
              <a:t>回代</a:t>
            </a:r>
            <a:r>
              <a:rPr lang="zh-CN" altLang="en-US" sz="2800" b="1" dirty="0">
                <a:solidFill>
                  <a:srgbClr val="0000FF"/>
                </a:solidFill>
                <a:latin typeface="华文细黑" panose="02010600040101010101" pitchFamily="2" charset="-122"/>
                <a:ea typeface="楷体_GB2312" pitchFamily="49" charset="-122"/>
              </a:rPr>
              <a:t>”</a:t>
            </a:r>
            <a:r>
              <a:rPr lang="zh-CN" altLang="en-US" sz="2800" b="1" dirty="0">
                <a:solidFill>
                  <a:srgbClr val="0000FF"/>
                </a:solidFill>
                <a:latin typeface="楷体_GB2312" pitchFamily="49" charset="-122"/>
                <a:ea typeface="楷体_GB2312" pitchFamily="49" charset="-122"/>
              </a:rPr>
              <a:t>过程</a:t>
            </a:r>
            <a:r>
              <a:rPr lang="en-US" altLang="zh-CN" sz="2800" b="1" dirty="0">
                <a:solidFill>
                  <a:srgbClr val="0000FF"/>
                </a:solidFill>
                <a:latin typeface="楷体_GB2312" pitchFamily="49" charset="-122"/>
                <a:ea typeface="楷体_GB2312" pitchFamily="49" charset="-122"/>
              </a:rPr>
              <a:t>.</a:t>
            </a:r>
          </a:p>
        </p:txBody>
      </p:sp>
      <p:sp>
        <p:nvSpPr>
          <p:cNvPr id="11266" name="Rectangle 6"/>
          <p:cNvSpPr/>
          <p:nvPr/>
        </p:nvSpPr>
        <p:spPr>
          <a:xfrm>
            <a:off x="2266950" y="3803650"/>
            <a:ext cx="7991475" cy="1899285"/>
          </a:xfrm>
          <a:prstGeom prst="rect">
            <a:avLst/>
          </a:prstGeom>
          <a:noFill/>
          <a:ln w="9525">
            <a:noFill/>
          </a:ln>
        </p:spPr>
        <p:txBody>
          <a:bodyPr anchor="t" anchorCtr="0">
            <a:spAutoFit/>
          </a:bodyPr>
          <a:lstStyle/>
          <a:p>
            <a:pPr eaLnBrk="0" hangingPunct="0">
              <a:lnSpc>
                <a:spcPct val="140000"/>
              </a:lnSpc>
              <a:buClrTx/>
              <a:buFontTx/>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下面分别写出</a:t>
            </a:r>
            <a:r>
              <a:rPr lang="zh-CN" altLang="en-US" sz="2800" b="1" dirty="0">
                <a:solidFill>
                  <a:srgbClr val="0000FF"/>
                </a:solidFill>
                <a:latin typeface="华文细黑" panose="02010600040101010101" pitchFamily="2" charset="-122"/>
                <a:ea typeface="楷体_GB2312" pitchFamily="49" charset="-122"/>
              </a:rPr>
              <a:t>“</a:t>
            </a:r>
            <a:r>
              <a:rPr lang="zh-CN" altLang="en-US" sz="2800" b="1" dirty="0">
                <a:solidFill>
                  <a:srgbClr val="0000FF"/>
                </a:solidFill>
                <a:latin typeface="楷体_GB2312" pitchFamily="49" charset="-122"/>
                <a:ea typeface="楷体_GB2312" pitchFamily="49" charset="-122"/>
              </a:rPr>
              <a:t>消元</a:t>
            </a:r>
            <a:r>
              <a:rPr lang="zh-CN" altLang="en-US" sz="2800" b="1" dirty="0">
                <a:solidFill>
                  <a:srgbClr val="0000FF"/>
                </a:solidFill>
                <a:latin typeface="华文细黑" panose="02010600040101010101" pitchFamily="2" charset="-122"/>
                <a:ea typeface="楷体_GB2312" pitchFamily="49" charset="-122"/>
              </a:rPr>
              <a:t>”</a:t>
            </a:r>
            <a:r>
              <a:rPr lang="zh-CN" altLang="en-US" sz="2800" b="1" dirty="0">
                <a:latin typeface="楷体_GB2312" pitchFamily="49" charset="-122"/>
                <a:ea typeface="楷体_GB2312" pitchFamily="49" charset="-122"/>
              </a:rPr>
              <a:t>和</a:t>
            </a:r>
            <a:r>
              <a:rPr lang="zh-CN" altLang="en-US" sz="2800" b="1" dirty="0">
                <a:solidFill>
                  <a:srgbClr val="0000FF"/>
                </a:solidFill>
                <a:latin typeface="华文细黑" panose="02010600040101010101" pitchFamily="2" charset="-122"/>
                <a:ea typeface="楷体_GB2312" pitchFamily="49" charset="-122"/>
              </a:rPr>
              <a:t>“</a:t>
            </a:r>
            <a:r>
              <a:rPr lang="zh-CN" altLang="en-US" sz="2800" b="1" dirty="0">
                <a:solidFill>
                  <a:srgbClr val="0000FF"/>
                </a:solidFill>
                <a:latin typeface="楷体_GB2312" pitchFamily="49" charset="-122"/>
                <a:ea typeface="楷体_GB2312" pitchFamily="49" charset="-122"/>
              </a:rPr>
              <a:t>回代</a:t>
            </a:r>
            <a:r>
              <a:rPr lang="zh-CN" altLang="en-US" sz="2800" b="1" dirty="0">
                <a:solidFill>
                  <a:srgbClr val="0000FF"/>
                </a:solidFill>
                <a:latin typeface="华文细黑" panose="02010600040101010101" pitchFamily="2" charset="-122"/>
                <a:ea typeface="楷体_GB2312" pitchFamily="49" charset="-122"/>
              </a:rPr>
              <a:t>”</a:t>
            </a:r>
            <a:r>
              <a:rPr lang="zh-CN" altLang="en-US" sz="2800" b="1" dirty="0">
                <a:solidFill>
                  <a:srgbClr val="0000FF"/>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两个过程的计算步骤</a:t>
            </a:r>
            <a:r>
              <a:rPr lang="en-US" altLang="zh-CN" sz="2800" b="1" dirty="0">
                <a:latin typeface="楷体_GB2312" pitchFamily="49" charset="-122"/>
                <a:ea typeface="楷体_GB2312" pitchFamily="49" charset="-122"/>
              </a:rPr>
              <a:t>.</a:t>
            </a:r>
          </a:p>
          <a:p>
            <a:pPr eaLnBrk="0" hangingPunct="0">
              <a:lnSpc>
                <a:spcPct val="140000"/>
              </a:lnSpc>
              <a:buClrTx/>
              <a:buFontTx/>
            </a:pPr>
            <a:endParaRPr lang="en-US" altLang="zh-CN" sz="2800" b="1" i="1" dirty="0">
              <a:solidFill>
                <a:srgbClr val="0000CC"/>
              </a:solidFill>
              <a:latin typeface="楷体_GB2312" pitchFamily="49" charset="-122"/>
              <a:ea typeface="楷体_GB2312" pitchFamily="49" charset="-122"/>
            </a:endParaRPr>
          </a:p>
        </p:txBody>
      </p:sp>
      <p:sp>
        <p:nvSpPr>
          <p:cNvPr id="4" name="日期占位符 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E5F30298-FD35-4899-B334-6930A137E645}"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268" name="灯片编号占位符 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5</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5">
                                            <p:txEl>
                                              <p:pRg st="1" end="1"/>
                                            </p:txEl>
                                          </p:spTgt>
                                        </p:tgtEl>
                                        <p:attrNameLst>
                                          <p:attrName>style.visibility</p:attrName>
                                        </p:attrNameLst>
                                      </p:cBhvr>
                                      <p:to>
                                        <p:strVal val="visible"/>
                                      </p:to>
                                    </p:set>
                                    <p:anim calcmode="lin" valueType="num">
                                      <p:cBhvr additive="base">
                                        <p:cTn id="7" dur="500" fill="hold"/>
                                        <p:tgtEl>
                                          <p:spTgt spid="1126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5">
                                            <p:txEl>
                                              <p:pRg st="2" end="2"/>
                                            </p:txEl>
                                          </p:spTgt>
                                        </p:tgtEl>
                                        <p:attrNameLst>
                                          <p:attrName>style.visibility</p:attrName>
                                        </p:attrNameLst>
                                      </p:cBhvr>
                                      <p:to>
                                        <p:strVal val="visible"/>
                                      </p:to>
                                    </p:set>
                                    <p:anim calcmode="lin" valueType="num">
                                      <p:cBhvr additive="base">
                                        <p:cTn id="13" dur="500" fill="hold"/>
                                        <p:tgtEl>
                                          <p:spTgt spid="1126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0" end="0"/>
                                            </p:txEl>
                                          </p:spTgt>
                                        </p:tgtEl>
                                        <p:attrNameLst>
                                          <p:attrName>style.visibility</p:attrName>
                                        </p:attrNameLst>
                                      </p:cBhvr>
                                      <p:to>
                                        <p:strVal val="visible"/>
                                      </p:to>
                                    </p:set>
                                    <p:anim calcmode="lin" valueType="num">
                                      <p:cBhvr additive="base">
                                        <p:cTn id="19"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
          <p:cNvSpPr txBox="1"/>
          <p:nvPr/>
        </p:nvSpPr>
        <p:spPr>
          <a:xfrm>
            <a:off x="1778000" y="1065213"/>
            <a:ext cx="8637588" cy="1296670"/>
          </a:xfrm>
          <a:prstGeom prst="rect">
            <a:avLst/>
          </a:prstGeom>
          <a:noFill/>
          <a:ln w="9525">
            <a:noFill/>
          </a:ln>
        </p:spPr>
        <p:txBody>
          <a:bodyPr anchor="t" anchorCtr="0">
            <a:spAutoFit/>
          </a:bodyPr>
          <a:lstStyle/>
          <a:p>
            <a:pPr>
              <a:lnSpc>
                <a:spcPct val="140000"/>
              </a:lnSpc>
              <a:buClrTx/>
              <a:buFontTx/>
            </a:pPr>
            <a:r>
              <a:rPr lang="zh-CN" altLang="en-US" sz="2400" b="1" dirty="0">
                <a:latin typeface="Times New Roman" panose="02020603050405020304" pitchFamily="18" charset="0"/>
                <a:ea typeface="楷体_GB2312" pitchFamily="49" charset="-122"/>
              </a:rPr>
              <a:t>　</a:t>
            </a:r>
            <a:r>
              <a:rPr lang="en-US" altLang="zh-CN" sz="2800" b="1" i="1" dirty="0">
                <a:latin typeface="Times New Roman" panose="02020603050405020304" pitchFamily="18" charset="0"/>
                <a:ea typeface="楷体_GB2312" pitchFamily="49" charset="-122"/>
              </a:rPr>
              <a:t>R</a:t>
            </a:r>
            <a:r>
              <a:rPr lang="en-US" altLang="zh-CN" sz="2800" b="1" i="1" baseline="30000" dirty="0">
                <a:latin typeface="Times New Roman" panose="02020603050405020304" pitchFamily="18" charset="0"/>
                <a:ea typeface="楷体_GB2312" pitchFamily="49" charset="-122"/>
              </a:rPr>
              <a:t>n</a:t>
            </a:r>
            <a:r>
              <a:rPr lang="zh-CN" altLang="en-US" sz="2800" b="1" dirty="0">
                <a:latin typeface="楷体_GB2312" pitchFamily="49" charset="-122"/>
                <a:ea typeface="楷体_GB2312" pitchFamily="49" charset="-122"/>
              </a:rPr>
              <a:t>空间的向量范数</a:t>
            </a:r>
            <a:r>
              <a:rPr lang="zh-CN" altLang="en-US"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 · || </a:t>
            </a:r>
            <a:r>
              <a:rPr lang="zh-CN" altLang="en-US" sz="2800" b="1" dirty="0">
                <a:latin typeface="楷体_GB2312" pitchFamily="49" charset="-122"/>
                <a:ea typeface="楷体_GB2312" pitchFamily="49" charset="-122"/>
              </a:rPr>
              <a:t>对任意      </a:t>
            </a:r>
            <a:r>
              <a:rPr lang="en-US" altLang="zh-CN" sz="2800" b="1" dirty="0">
                <a:latin typeface="楷体_GB2312" pitchFamily="49" charset="-122"/>
                <a:ea typeface="楷体_GB2312" pitchFamily="49" charset="-122"/>
              </a:rPr>
              <a:t>,</a:t>
            </a:r>
          </a:p>
          <a:p>
            <a:pPr>
              <a:lnSpc>
                <a:spcPct val="140000"/>
              </a:lnSpc>
              <a:buClrTx/>
              <a:buFontTx/>
            </a:pPr>
            <a:r>
              <a:rPr lang="zh-CN" altLang="en-US" sz="2800" b="1" dirty="0">
                <a:latin typeface="楷体_GB2312" pitchFamily="49" charset="-122"/>
                <a:ea typeface="楷体_GB2312" pitchFamily="49" charset="-122"/>
              </a:rPr>
              <a:t>满足下列条件：</a:t>
            </a:r>
            <a:endParaRPr lang="zh-CN" altLang="en-US" sz="2800" b="1" dirty="0">
              <a:solidFill>
                <a:srgbClr val="008000"/>
              </a:solidFill>
              <a:latin typeface="楷体_GB2312" pitchFamily="49" charset="-122"/>
              <a:ea typeface="楷体_GB2312" pitchFamily="49" charset="-122"/>
            </a:endParaRPr>
          </a:p>
        </p:txBody>
      </p:sp>
      <p:graphicFrame>
        <p:nvGraphicFramePr>
          <p:cNvPr id="12290" name="Object 3"/>
          <p:cNvGraphicFramePr>
            <a:graphicFrameLocks noChangeAspect="1"/>
          </p:cNvGraphicFramePr>
          <p:nvPr/>
        </p:nvGraphicFramePr>
        <p:xfrm>
          <a:off x="6923088" y="1216025"/>
          <a:ext cx="957262" cy="469900"/>
        </p:xfrm>
        <a:graphic>
          <a:graphicData uri="http://schemas.openxmlformats.org/presentationml/2006/ole">
            <mc:AlternateContent xmlns:mc="http://schemas.openxmlformats.org/markup-compatibility/2006">
              <mc:Choice xmlns:v="urn:schemas-microsoft-com:vml" Requires="v">
                <p:oleObj r:id="rId2" imgW="431800" imgH="203200" progId="Equation.DSMT4">
                  <p:embed/>
                </p:oleObj>
              </mc:Choice>
              <mc:Fallback>
                <p:oleObj r:id="rId2" imgW="431800" imgH="203200" progId="Equation.DSMT4">
                  <p:embed/>
                  <p:pic>
                    <p:nvPicPr>
                      <p:cNvPr id="0" name="图片 3084"/>
                      <p:cNvPicPr/>
                      <p:nvPr/>
                    </p:nvPicPr>
                    <p:blipFill>
                      <a:blip r:embed="rId3"/>
                      <a:stretch>
                        <a:fillRect/>
                      </a:stretch>
                    </p:blipFill>
                    <p:spPr>
                      <a:xfrm>
                        <a:off x="6923088" y="1216025"/>
                        <a:ext cx="957262" cy="469900"/>
                      </a:xfrm>
                      <a:prstGeom prst="rect">
                        <a:avLst/>
                      </a:prstGeom>
                      <a:noFill/>
                      <a:ln w="38100">
                        <a:noFill/>
                        <a:miter/>
                      </a:ln>
                    </p:spPr>
                  </p:pic>
                </p:oleObj>
              </mc:Fallback>
            </mc:AlternateContent>
          </a:graphicData>
        </a:graphic>
      </p:graphicFrame>
      <p:grpSp>
        <p:nvGrpSpPr>
          <p:cNvPr id="12291" name="Group 4"/>
          <p:cNvGrpSpPr/>
          <p:nvPr/>
        </p:nvGrpSpPr>
        <p:grpSpPr>
          <a:xfrm>
            <a:off x="2220913" y="2754313"/>
            <a:ext cx="8143875" cy="460375"/>
            <a:chOff x="441" y="1498"/>
            <a:chExt cx="5130" cy="290"/>
          </a:xfrm>
        </p:grpSpPr>
        <p:graphicFrame>
          <p:nvGraphicFramePr>
            <p:cNvPr id="12292" name="Object 5"/>
            <p:cNvGraphicFramePr>
              <a:graphicFrameLocks noChangeAspect="1"/>
            </p:cNvGraphicFramePr>
            <p:nvPr/>
          </p:nvGraphicFramePr>
          <p:xfrm>
            <a:off x="441" y="1513"/>
            <a:ext cx="2527" cy="256"/>
          </p:xfrm>
          <a:graphic>
            <a:graphicData uri="http://schemas.openxmlformats.org/presentationml/2006/ole">
              <mc:AlternateContent xmlns:mc="http://schemas.openxmlformats.org/markup-compatibility/2006">
                <mc:Choice xmlns:v="urn:schemas-microsoft-com:vml" Requires="v">
                  <p:oleObj r:id="rId4" imgW="2082800" imgH="203200" progId="Equation.DSMT4">
                    <p:embed/>
                  </p:oleObj>
                </mc:Choice>
                <mc:Fallback>
                  <p:oleObj r:id="rId4" imgW="2082800" imgH="203200" progId="Equation.DSMT4">
                    <p:embed/>
                    <p:pic>
                      <p:nvPicPr>
                        <p:cNvPr id="0" name="图片 3088"/>
                        <p:cNvPicPr/>
                        <p:nvPr/>
                      </p:nvPicPr>
                      <p:blipFill>
                        <a:blip r:embed="rId5"/>
                        <a:stretch>
                          <a:fillRect/>
                        </a:stretch>
                      </p:blipFill>
                      <p:spPr>
                        <a:xfrm>
                          <a:off x="441" y="1513"/>
                          <a:ext cx="2527" cy="256"/>
                        </a:xfrm>
                        <a:prstGeom prst="rect">
                          <a:avLst/>
                        </a:prstGeom>
                        <a:noFill/>
                        <a:ln w="38100">
                          <a:noFill/>
                          <a:miter/>
                        </a:ln>
                      </p:spPr>
                    </p:pic>
                  </p:oleObj>
                </mc:Fallback>
              </mc:AlternateContent>
            </a:graphicData>
          </a:graphic>
        </p:graphicFrame>
        <p:sp>
          <p:nvSpPr>
            <p:cNvPr id="12293" name="Text Box 6"/>
            <p:cNvSpPr txBox="1"/>
            <p:nvPr/>
          </p:nvSpPr>
          <p:spPr>
            <a:xfrm>
              <a:off x="3027" y="1498"/>
              <a:ext cx="2544" cy="29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a:t>
              </a:r>
              <a:r>
                <a:rPr lang="zh-CN" altLang="en-US" sz="2400" b="1" dirty="0">
                  <a:solidFill>
                    <a:srgbClr val="0000CC"/>
                  </a:solidFill>
                  <a:latin typeface="Times New Roman" panose="02020603050405020304" pitchFamily="18" charset="0"/>
                  <a:ea typeface="楷体_GB2312" pitchFamily="49" charset="-122"/>
                </a:rPr>
                <a:t>正定性</a:t>
              </a:r>
              <a:r>
                <a:rPr lang="en-US" altLang="zh-CN" sz="2400" b="1" dirty="0">
                  <a:latin typeface="Times New Roman" panose="02020603050405020304" pitchFamily="18" charset="0"/>
                  <a:ea typeface="楷体_GB2312" pitchFamily="49" charset="-122"/>
                </a:rPr>
                <a:t>)</a:t>
              </a:r>
            </a:p>
          </p:txBody>
        </p:sp>
      </p:grpSp>
      <p:grpSp>
        <p:nvGrpSpPr>
          <p:cNvPr id="12294" name="Group 7"/>
          <p:cNvGrpSpPr/>
          <p:nvPr/>
        </p:nvGrpSpPr>
        <p:grpSpPr>
          <a:xfrm>
            <a:off x="2200275" y="3695700"/>
            <a:ext cx="8094663" cy="460375"/>
            <a:chOff x="424" y="1834"/>
            <a:chExt cx="5099" cy="290"/>
          </a:xfrm>
        </p:grpSpPr>
        <p:sp>
          <p:nvSpPr>
            <p:cNvPr id="12295" name="Text Box 8"/>
            <p:cNvSpPr txBox="1"/>
            <p:nvPr/>
          </p:nvSpPr>
          <p:spPr>
            <a:xfrm>
              <a:off x="2115" y="1834"/>
              <a:ext cx="768" cy="29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对任意</a:t>
              </a:r>
            </a:p>
          </p:txBody>
        </p:sp>
        <p:grpSp>
          <p:nvGrpSpPr>
            <p:cNvPr id="12296" name="Group 9"/>
            <p:cNvGrpSpPr/>
            <p:nvPr/>
          </p:nvGrpSpPr>
          <p:grpSpPr>
            <a:xfrm>
              <a:off x="424" y="1834"/>
              <a:ext cx="5099" cy="290"/>
              <a:chOff x="424" y="1834"/>
              <a:chExt cx="5099" cy="290"/>
            </a:xfrm>
          </p:grpSpPr>
          <p:graphicFrame>
            <p:nvGraphicFramePr>
              <p:cNvPr id="12297" name="Object 10"/>
              <p:cNvGraphicFramePr>
                <a:graphicFrameLocks noChangeAspect="1"/>
              </p:cNvGraphicFramePr>
              <p:nvPr/>
            </p:nvGraphicFramePr>
            <p:xfrm>
              <a:off x="424" y="1834"/>
              <a:ext cx="1654" cy="264"/>
            </p:xfrm>
            <a:graphic>
              <a:graphicData uri="http://schemas.openxmlformats.org/presentationml/2006/ole">
                <mc:AlternateContent xmlns:mc="http://schemas.openxmlformats.org/markup-compatibility/2006">
                  <mc:Choice xmlns:v="urn:schemas-microsoft-com:vml" Requires="v">
                    <p:oleObj r:id="rId6" imgW="1422400" imgH="203200" progId="Equation.DSMT4">
                      <p:embed/>
                    </p:oleObj>
                  </mc:Choice>
                  <mc:Fallback>
                    <p:oleObj r:id="rId6" imgW="1422400" imgH="203200" progId="Equation.DSMT4">
                      <p:embed/>
                      <p:pic>
                        <p:nvPicPr>
                          <p:cNvPr id="0" name="图片 3083"/>
                          <p:cNvPicPr/>
                          <p:nvPr/>
                        </p:nvPicPr>
                        <p:blipFill>
                          <a:blip r:embed="rId7"/>
                          <a:stretch>
                            <a:fillRect/>
                          </a:stretch>
                        </p:blipFill>
                        <p:spPr>
                          <a:xfrm>
                            <a:off x="424" y="1834"/>
                            <a:ext cx="1654" cy="264"/>
                          </a:xfrm>
                          <a:prstGeom prst="rect">
                            <a:avLst/>
                          </a:prstGeom>
                          <a:noFill/>
                          <a:ln w="38100">
                            <a:noFill/>
                            <a:miter/>
                          </a:ln>
                        </p:spPr>
                      </p:pic>
                    </p:oleObj>
                  </mc:Fallback>
                </mc:AlternateContent>
              </a:graphicData>
            </a:graphic>
          </p:graphicFrame>
          <p:graphicFrame>
            <p:nvGraphicFramePr>
              <p:cNvPr id="12298" name="Object 11"/>
              <p:cNvGraphicFramePr>
                <a:graphicFrameLocks noChangeAspect="1"/>
              </p:cNvGraphicFramePr>
              <p:nvPr/>
            </p:nvGraphicFramePr>
            <p:xfrm>
              <a:off x="2739" y="1882"/>
              <a:ext cx="384" cy="209"/>
            </p:xfrm>
            <a:graphic>
              <a:graphicData uri="http://schemas.openxmlformats.org/presentationml/2006/ole">
                <mc:AlternateContent xmlns:mc="http://schemas.openxmlformats.org/markup-compatibility/2006">
                  <mc:Choice xmlns:v="urn:schemas-microsoft-com:vml" Requires="v">
                    <p:oleObj r:id="rId8" imgW="405765" imgH="177800" progId="Equation.3">
                      <p:embed/>
                    </p:oleObj>
                  </mc:Choice>
                  <mc:Fallback>
                    <p:oleObj r:id="rId8" imgW="405765" imgH="177800" progId="Equation.3">
                      <p:embed/>
                      <p:pic>
                        <p:nvPicPr>
                          <p:cNvPr id="0" name="图片 3085"/>
                          <p:cNvPicPr/>
                          <p:nvPr/>
                        </p:nvPicPr>
                        <p:blipFill>
                          <a:blip r:embed="rId9"/>
                          <a:stretch>
                            <a:fillRect/>
                          </a:stretch>
                        </p:blipFill>
                        <p:spPr>
                          <a:xfrm>
                            <a:off x="2739" y="1882"/>
                            <a:ext cx="384" cy="209"/>
                          </a:xfrm>
                          <a:prstGeom prst="rect">
                            <a:avLst/>
                          </a:prstGeom>
                          <a:noFill/>
                          <a:ln w="38100">
                            <a:noFill/>
                            <a:miter/>
                          </a:ln>
                        </p:spPr>
                      </p:pic>
                    </p:oleObj>
                  </mc:Fallback>
                </mc:AlternateContent>
              </a:graphicData>
            </a:graphic>
          </p:graphicFrame>
          <p:sp>
            <p:nvSpPr>
              <p:cNvPr id="12299" name="Text Box 12"/>
              <p:cNvSpPr txBox="1"/>
              <p:nvPr/>
            </p:nvSpPr>
            <p:spPr>
              <a:xfrm>
                <a:off x="3171" y="1834"/>
                <a:ext cx="2352" cy="290"/>
              </a:xfrm>
              <a:prstGeom prst="rect">
                <a:avLst/>
              </a:prstGeom>
              <a:noFill/>
              <a:ln w="9525">
                <a:noFill/>
              </a:ln>
            </p:spPr>
            <p:txBody>
              <a:bodyPr anchor="t" anchorCtr="0">
                <a:spAutoFit/>
              </a:bodyPr>
              <a:lstStyle/>
              <a:p>
                <a:pPr>
                  <a:spcBef>
                    <a:spcPct val="50000"/>
                  </a:spcBef>
                  <a:buClrTx/>
                  <a:buFontTx/>
                </a:pPr>
                <a:r>
                  <a:rPr lang="en-US" altLang="zh-CN" sz="2400" b="1" dirty="0">
                    <a:latin typeface="Times New Roman" panose="02020603050405020304" pitchFamily="18" charset="0"/>
                    <a:ea typeface="楷体_GB2312" pitchFamily="49" charset="-122"/>
                  </a:rPr>
                  <a:t>(</a:t>
                </a:r>
                <a:r>
                  <a:rPr lang="zh-CN" altLang="en-US" sz="2400" b="1" dirty="0">
                    <a:solidFill>
                      <a:srgbClr val="0000CC"/>
                    </a:solidFill>
                    <a:latin typeface="Times New Roman" panose="02020603050405020304" pitchFamily="18" charset="0"/>
                    <a:ea typeface="楷体_GB2312" pitchFamily="49" charset="-122"/>
                  </a:rPr>
                  <a:t>齐次性</a:t>
                </a:r>
                <a:r>
                  <a:rPr lang="en-US" altLang="zh-CN" sz="2400" b="1" dirty="0">
                    <a:latin typeface="Times New Roman" panose="02020603050405020304" pitchFamily="18" charset="0"/>
                    <a:ea typeface="楷体_GB2312" pitchFamily="49" charset="-122"/>
                  </a:rPr>
                  <a:t>) </a:t>
                </a:r>
              </a:p>
            </p:txBody>
          </p:sp>
        </p:grpSp>
      </p:grpSp>
      <p:grpSp>
        <p:nvGrpSpPr>
          <p:cNvPr id="12300" name="Group 13"/>
          <p:cNvGrpSpPr/>
          <p:nvPr/>
        </p:nvGrpSpPr>
        <p:grpSpPr>
          <a:xfrm>
            <a:off x="2208213" y="4695825"/>
            <a:ext cx="8147050" cy="460375"/>
            <a:chOff x="439" y="2170"/>
            <a:chExt cx="5132" cy="290"/>
          </a:xfrm>
        </p:grpSpPr>
        <p:graphicFrame>
          <p:nvGraphicFramePr>
            <p:cNvPr id="12301" name="Object 14"/>
            <p:cNvGraphicFramePr>
              <a:graphicFrameLocks noChangeAspect="1"/>
            </p:cNvGraphicFramePr>
            <p:nvPr/>
          </p:nvGraphicFramePr>
          <p:xfrm>
            <a:off x="439" y="2170"/>
            <a:ext cx="1911" cy="271"/>
          </p:xfrm>
          <a:graphic>
            <a:graphicData uri="http://schemas.openxmlformats.org/presentationml/2006/ole">
              <mc:AlternateContent xmlns:mc="http://schemas.openxmlformats.org/markup-compatibility/2006">
                <mc:Choice xmlns:v="urn:schemas-microsoft-com:vml" Requires="v">
                  <p:oleObj r:id="rId10" imgW="1625600" imgH="203200" progId="Equation.DSMT4">
                    <p:embed/>
                  </p:oleObj>
                </mc:Choice>
                <mc:Fallback>
                  <p:oleObj r:id="rId10" imgW="1625600" imgH="203200" progId="Equation.DSMT4">
                    <p:embed/>
                    <p:pic>
                      <p:nvPicPr>
                        <p:cNvPr id="0" name="图片 3075"/>
                        <p:cNvPicPr/>
                        <p:nvPr/>
                      </p:nvPicPr>
                      <p:blipFill>
                        <a:blip r:embed="rId11"/>
                        <a:stretch>
                          <a:fillRect/>
                        </a:stretch>
                      </p:blipFill>
                      <p:spPr>
                        <a:xfrm>
                          <a:off x="439" y="2170"/>
                          <a:ext cx="1911" cy="271"/>
                        </a:xfrm>
                        <a:prstGeom prst="rect">
                          <a:avLst/>
                        </a:prstGeom>
                        <a:noFill/>
                        <a:ln w="38100">
                          <a:noFill/>
                          <a:miter/>
                        </a:ln>
                      </p:spPr>
                    </p:pic>
                  </p:oleObj>
                </mc:Fallback>
              </mc:AlternateContent>
            </a:graphicData>
          </a:graphic>
        </p:graphicFrame>
        <p:sp>
          <p:nvSpPr>
            <p:cNvPr id="12302" name="Text Box 15"/>
            <p:cNvSpPr txBox="1"/>
            <p:nvPr/>
          </p:nvSpPr>
          <p:spPr>
            <a:xfrm>
              <a:off x="2355" y="2170"/>
              <a:ext cx="3216" cy="290"/>
            </a:xfrm>
            <a:prstGeom prst="rect">
              <a:avLst/>
            </a:prstGeom>
            <a:noFill/>
            <a:ln w="9525">
              <a:noFill/>
            </a:ln>
          </p:spPr>
          <p:txBody>
            <a:bodyPr anchor="t" anchorCtr="0">
              <a:spAutoFit/>
            </a:bodyPr>
            <a:lstStyle/>
            <a:p>
              <a:pPr>
                <a:spcBef>
                  <a:spcPct val="50000"/>
                </a:spcBef>
                <a:buClrTx/>
                <a:buFontTx/>
              </a:pPr>
              <a:r>
                <a:rPr lang="zh-CN" altLang="en-US" sz="2400" b="1" dirty="0">
                  <a:latin typeface="楷体_GB2312" pitchFamily="49" charset="-122"/>
                  <a:ea typeface="楷体_GB2312" pitchFamily="49" charset="-122"/>
                </a:rPr>
                <a:t>（</a:t>
              </a:r>
              <a:r>
                <a:rPr lang="zh-CN" altLang="en-US" sz="2400" b="1" dirty="0">
                  <a:solidFill>
                    <a:srgbClr val="0000CC"/>
                  </a:solidFill>
                  <a:latin typeface="楷体_GB2312" pitchFamily="49" charset="-122"/>
                  <a:ea typeface="楷体_GB2312" pitchFamily="49" charset="-122"/>
                </a:rPr>
                <a:t>三角不等式</a:t>
              </a:r>
              <a:r>
                <a:rPr lang="en-US" altLang="zh-CN" sz="2400" b="1" dirty="0">
                  <a:latin typeface="Times New Roman" panose="02020603050405020304" pitchFamily="18" charset="0"/>
                  <a:ea typeface="微软雅黑" panose="020B0503020204020204" charset="-122"/>
                </a:rPr>
                <a:t>)</a:t>
              </a:r>
            </a:p>
          </p:txBody>
        </p:sp>
      </p:grpSp>
      <p:sp>
        <p:nvSpPr>
          <p:cNvPr id="12303" name="Rectangle 16"/>
          <p:cNvSpPr/>
          <p:nvPr/>
        </p:nvSpPr>
        <p:spPr>
          <a:xfrm>
            <a:off x="1966913" y="207963"/>
            <a:ext cx="8399462" cy="645160"/>
          </a:xfrm>
          <a:prstGeom prst="rect">
            <a:avLst/>
          </a:prstGeom>
          <a:noFill/>
          <a:ln w="12700">
            <a:noFill/>
          </a:ln>
        </p:spPr>
        <p:txBody>
          <a:bodyPr anchor="t" anchorCtr="0">
            <a:spAutoFit/>
          </a:bodyPr>
          <a:lstStyle/>
          <a:p>
            <a:pPr>
              <a:buClrTx/>
              <a:buFontTx/>
            </a:pPr>
            <a:r>
              <a:rPr lang="en-US" altLang="zh-CN" sz="3600" b="1" dirty="0">
                <a:solidFill>
                  <a:srgbClr val="0000FF"/>
                </a:solidFill>
                <a:latin typeface="Times New Roman" panose="02020603050405020304" pitchFamily="18" charset="0"/>
                <a:ea typeface="楷体_GB2312" pitchFamily="49" charset="-122"/>
              </a:rPr>
              <a:t>     </a:t>
            </a:r>
            <a:r>
              <a:rPr lang="en-US" altLang="zh-CN" sz="2800" b="1" dirty="0">
                <a:solidFill>
                  <a:srgbClr val="A31221"/>
                </a:solidFill>
                <a:latin typeface="华文细黑" panose="02010600040101010101" pitchFamily="2" charset="-122"/>
                <a:ea typeface="隶书" panose="02010509060101010101" pitchFamily="49" charset="-122"/>
              </a:rPr>
              <a:t>§7.7 </a:t>
            </a:r>
            <a:r>
              <a:rPr lang="zh-CN" altLang="en-US" sz="2800" b="1" dirty="0">
                <a:solidFill>
                  <a:srgbClr val="A31221"/>
                </a:solidFill>
                <a:latin typeface="华文细黑" panose="02010600040101010101" pitchFamily="2" charset="-122"/>
                <a:ea typeface="隶书" panose="02010509060101010101" pitchFamily="49" charset="-122"/>
              </a:rPr>
              <a:t> </a:t>
            </a:r>
            <a:r>
              <a:rPr lang="zh-CN" altLang="en-US" sz="2800" b="1" dirty="0">
                <a:solidFill>
                  <a:srgbClr val="FF0000"/>
                </a:solidFill>
                <a:latin typeface="Times New Roman" panose="02020603050405020304" pitchFamily="18" charset="0"/>
                <a:ea typeface="楷体_GB2312" pitchFamily="49" charset="-122"/>
              </a:rPr>
              <a:t>向量和矩阵的范数</a:t>
            </a:r>
            <a:endParaRPr lang="zh-CN" altLang="en-US" sz="2400" b="1" dirty="0">
              <a:solidFill>
                <a:srgbClr val="0000FF"/>
              </a:solidFill>
              <a:latin typeface="Times New Roman" panose="02020603050405020304" pitchFamily="18" charset="0"/>
              <a:ea typeface="楷体_GB2312" pitchFamily="49" charset="-122"/>
            </a:endParaRPr>
          </a:p>
        </p:txBody>
      </p:sp>
      <p:sp>
        <p:nvSpPr>
          <p:cNvPr id="12304" name="AutoShape 17"/>
          <p:cNvSpPr/>
          <p:nvPr/>
        </p:nvSpPr>
        <p:spPr>
          <a:xfrm flipV="1">
            <a:off x="2135188" y="922338"/>
            <a:ext cx="7958137" cy="42862"/>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FF6600"/>
          </a:solidFill>
          <a:ln w="9525" cap="flat" cmpd="sng">
            <a:solidFill>
              <a:srgbClr val="FF6600"/>
            </a:solidFill>
            <a:prstDash val="solid"/>
            <a:round/>
            <a:headEnd type="none" w="med" len="med"/>
            <a:tailEnd type="none" w="med" len="med"/>
          </a:ln>
        </p:spPr>
        <p:txBody>
          <a:bodyPr/>
          <a:lstStyle/>
          <a:p>
            <a:endParaRPr lang="zh-CN" altLang="en-US"/>
          </a:p>
        </p:txBody>
      </p:sp>
      <p:sp>
        <p:nvSpPr>
          <p:cNvPr id="18" name="日期占位符 17"/>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446BB726-CD66-443F-82D6-AFF1E3927CC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306" name="灯片编号占位符 18"/>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50</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9"/>
                                        </p:tgtEl>
                                        <p:attrNameLst>
                                          <p:attrName>style.visibility</p:attrName>
                                        </p:attrNameLst>
                                      </p:cBhvr>
                                      <p:to>
                                        <p:strVal val="visible"/>
                                      </p:to>
                                    </p:set>
                                    <p:anim calcmode="lin" valueType="num">
                                      <p:cBhvr additive="base">
                                        <p:cTn id="7" dur="500" fill="hold"/>
                                        <p:tgtEl>
                                          <p:spTgt spid="12289"/>
                                        </p:tgtEl>
                                        <p:attrNameLst>
                                          <p:attrName>ppt_x</p:attrName>
                                        </p:attrNameLst>
                                      </p:cBhvr>
                                      <p:tavLst>
                                        <p:tav tm="0">
                                          <p:val>
                                            <p:strVal val="#ppt_x"/>
                                          </p:val>
                                        </p:tav>
                                        <p:tav tm="100000">
                                          <p:val>
                                            <p:strVal val="#ppt_x"/>
                                          </p:val>
                                        </p:tav>
                                      </p:tavLst>
                                    </p:anim>
                                    <p:anim calcmode="lin" valueType="num">
                                      <p:cBhvr additive="base">
                                        <p:cTn id="8" dur="500" fill="hold"/>
                                        <p:tgtEl>
                                          <p:spTgt spid="1228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anim calcmode="lin" valueType="num">
                                      <p:cBhvr additive="base">
                                        <p:cTn id="11" dur="500" fill="hold"/>
                                        <p:tgtEl>
                                          <p:spTgt spid="12290"/>
                                        </p:tgtEl>
                                        <p:attrNameLst>
                                          <p:attrName>ppt_x</p:attrName>
                                        </p:attrNameLst>
                                      </p:cBhvr>
                                      <p:tavLst>
                                        <p:tav tm="0">
                                          <p:val>
                                            <p:strVal val="#ppt_x"/>
                                          </p:val>
                                        </p:tav>
                                        <p:tav tm="100000">
                                          <p:val>
                                            <p:strVal val="#ppt_x"/>
                                          </p:val>
                                        </p:tav>
                                      </p:tavLst>
                                    </p:anim>
                                    <p:anim calcmode="lin" valueType="num">
                                      <p:cBhvr additive="base">
                                        <p:cTn id="12"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 calcmode="lin" valueType="num">
                                      <p:cBhvr additive="base">
                                        <p:cTn id="17" dur="500" fill="hold"/>
                                        <p:tgtEl>
                                          <p:spTgt spid="12291"/>
                                        </p:tgtEl>
                                        <p:attrNameLst>
                                          <p:attrName>ppt_x</p:attrName>
                                        </p:attrNameLst>
                                      </p:cBhvr>
                                      <p:tavLst>
                                        <p:tav tm="0">
                                          <p:val>
                                            <p:strVal val="#ppt_x"/>
                                          </p:val>
                                        </p:tav>
                                        <p:tav tm="100000">
                                          <p:val>
                                            <p:strVal val="#ppt_x"/>
                                          </p:val>
                                        </p:tav>
                                      </p:tavLst>
                                    </p:anim>
                                    <p:anim calcmode="lin" valueType="num">
                                      <p:cBhvr additive="base">
                                        <p:cTn id="1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294"/>
                                        </p:tgtEl>
                                        <p:attrNameLst>
                                          <p:attrName>style.visibility</p:attrName>
                                        </p:attrNameLst>
                                      </p:cBhvr>
                                      <p:to>
                                        <p:strVal val="visible"/>
                                      </p:to>
                                    </p:set>
                                    <p:anim calcmode="lin" valueType="num">
                                      <p:cBhvr additive="base">
                                        <p:cTn id="23" dur="500" fill="hold"/>
                                        <p:tgtEl>
                                          <p:spTgt spid="12294"/>
                                        </p:tgtEl>
                                        <p:attrNameLst>
                                          <p:attrName>ppt_x</p:attrName>
                                        </p:attrNameLst>
                                      </p:cBhvr>
                                      <p:tavLst>
                                        <p:tav tm="0">
                                          <p:val>
                                            <p:strVal val="#ppt_x"/>
                                          </p:val>
                                        </p:tav>
                                        <p:tav tm="100000">
                                          <p:val>
                                            <p:strVal val="#ppt_x"/>
                                          </p:val>
                                        </p:tav>
                                      </p:tavLst>
                                    </p:anim>
                                    <p:anim calcmode="lin" valueType="num">
                                      <p:cBhvr additive="base">
                                        <p:cTn id="24"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300"/>
                                        </p:tgtEl>
                                        <p:attrNameLst>
                                          <p:attrName>style.visibility</p:attrName>
                                        </p:attrNameLst>
                                      </p:cBhvr>
                                      <p:to>
                                        <p:strVal val="visible"/>
                                      </p:to>
                                    </p:set>
                                    <p:anim calcmode="lin" valueType="num">
                                      <p:cBhvr additive="base">
                                        <p:cTn id="29" dur="500" fill="hold"/>
                                        <p:tgtEl>
                                          <p:spTgt spid="12300"/>
                                        </p:tgtEl>
                                        <p:attrNameLst>
                                          <p:attrName>ppt_x</p:attrName>
                                        </p:attrNameLst>
                                      </p:cBhvr>
                                      <p:tavLst>
                                        <p:tav tm="0">
                                          <p:val>
                                            <p:strVal val="#ppt_x"/>
                                          </p:val>
                                        </p:tav>
                                        <p:tav tm="100000">
                                          <p:val>
                                            <p:strVal val="#ppt_x"/>
                                          </p:val>
                                        </p:tav>
                                      </p:tavLst>
                                    </p:anim>
                                    <p:anim calcmode="lin" valueType="num">
                                      <p:cBhvr additive="base">
                                        <p:cTn id="30" dur="500" fill="hold"/>
                                        <p:tgtEl>
                                          <p:spTgt spid="12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p:nvPr/>
        </p:nvSpPr>
        <p:spPr>
          <a:xfrm>
            <a:off x="1992313" y="1989138"/>
            <a:ext cx="7775575" cy="993775"/>
          </a:xfrm>
          <a:prstGeom prst="rect">
            <a:avLst/>
          </a:prstGeom>
          <a:noFill/>
          <a:ln w="1587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3314" name="Rectangle 3"/>
          <p:cNvSpPr/>
          <p:nvPr/>
        </p:nvSpPr>
        <p:spPr>
          <a:xfrm>
            <a:off x="1981200" y="3429000"/>
            <a:ext cx="7786688" cy="1000125"/>
          </a:xfrm>
          <a:prstGeom prst="rect">
            <a:avLst/>
          </a:prstGeom>
          <a:noFill/>
          <a:ln w="1587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3315" name="Rectangle 4"/>
          <p:cNvSpPr/>
          <p:nvPr/>
        </p:nvSpPr>
        <p:spPr>
          <a:xfrm>
            <a:off x="1981200" y="4876800"/>
            <a:ext cx="7786688" cy="1000125"/>
          </a:xfrm>
          <a:prstGeom prst="rect">
            <a:avLst/>
          </a:prstGeom>
          <a:noFill/>
          <a:ln w="1587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13316" name="Object 5"/>
          <p:cNvGraphicFramePr>
            <a:graphicFrameLocks noChangeAspect="1"/>
          </p:cNvGraphicFramePr>
          <p:nvPr/>
        </p:nvGraphicFramePr>
        <p:xfrm>
          <a:off x="1992313" y="333375"/>
          <a:ext cx="6246812" cy="531813"/>
        </p:xfrm>
        <a:graphic>
          <a:graphicData uri="http://schemas.openxmlformats.org/presentationml/2006/ole">
            <mc:AlternateContent xmlns:mc="http://schemas.openxmlformats.org/markup-compatibility/2006">
              <mc:Choice xmlns:v="urn:schemas-microsoft-com:vml" Requires="v">
                <p:oleObj r:id="rId2" imgW="2679700" imgH="241300" progId="Equation.3">
                  <p:embed/>
                </p:oleObj>
              </mc:Choice>
              <mc:Fallback>
                <p:oleObj r:id="rId2" imgW="2679700" imgH="241300" progId="Equation.3">
                  <p:embed/>
                  <p:pic>
                    <p:nvPicPr>
                      <p:cNvPr id="0" name="图片 3076"/>
                      <p:cNvPicPr/>
                      <p:nvPr/>
                    </p:nvPicPr>
                    <p:blipFill>
                      <a:blip r:embed="rId3"/>
                      <a:stretch>
                        <a:fillRect/>
                      </a:stretch>
                    </p:blipFill>
                    <p:spPr>
                      <a:xfrm>
                        <a:off x="1992313" y="333375"/>
                        <a:ext cx="6246812" cy="531813"/>
                      </a:xfrm>
                      <a:prstGeom prst="rect">
                        <a:avLst/>
                      </a:prstGeom>
                      <a:noFill/>
                      <a:ln w="38100">
                        <a:noFill/>
                        <a:miter/>
                      </a:ln>
                    </p:spPr>
                  </p:pic>
                </p:oleObj>
              </mc:Fallback>
            </mc:AlternateContent>
          </a:graphicData>
        </a:graphic>
      </p:graphicFrame>
      <p:graphicFrame>
        <p:nvGraphicFramePr>
          <p:cNvPr id="13317" name="Object 6"/>
          <p:cNvGraphicFramePr>
            <a:graphicFrameLocks noChangeAspect="1"/>
          </p:cNvGraphicFramePr>
          <p:nvPr/>
        </p:nvGraphicFramePr>
        <p:xfrm>
          <a:off x="2495550" y="1484313"/>
          <a:ext cx="4622800" cy="635000"/>
        </p:xfrm>
        <a:graphic>
          <a:graphicData uri="http://schemas.openxmlformats.org/presentationml/2006/ole">
            <mc:AlternateContent xmlns:mc="http://schemas.openxmlformats.org/markup-compatibility/2006">
              <mc:Choice xmlns:v="urn:schemas-microsoft-com:vml" Requires="v">
                <p:oleObj r:id="rId4" imgW="1917065" imgH="292100" progId="Equation.3">
                  <p:embed/>
                </p:oleObj>
              </mc:Choice>
              <mc:Fallback>
                <p:oleObj r:id="rId4" imgW="1917065" imgH="292100" progId="Equation.3">
                  <p:embed/>
                  <p:pic>
                    <p:nvPicPr>
                      <p:cNvPr id="0" name="图片 3080"/>
                      <p:cNvPicPr/>
                      <p:nvPr/>
                    </p:nvPicPr>
                    <p:blipFill>
                      <a:blip r:embed="rId5"/>
                      <a:stretch>
                        <a:fillRect/>
                      </a:stretch>
                    </p:blipFill>
                    <p:spPr>
                      <a:xfrm>
                        <a:off x="2495550" y="1484313"/>
                        <a:ext cx="4622800" cy="635000"/>
                      </a:xfrm>
                      <a:prstGeom prst="rect">
                        <a:avLst/>
                      </a:prstGeom>
                      <a:noFill/>
                      <a:ln w="38100">
                        <a:noFill/>
                        <a:miter/>
                      </a:ln>
                    </p:spPr>
                  </p:pic>
                </p:oleObj>
              </mc:Fallback>
            </mc:AlternateContent>
          </a:graphicData>
        </a:graphic>
      </p:graphicFrame>
      <p:graphicFrame>
        <p:nvGraphicFramePr>
          <p:cNvPr id="13318" name="Object 7"/>
          <p:cNvGraphicFramePr>
            <a:graphicFrameLocks noChangeAspect="1"/>
          </p:cNvGraphicFramePr>
          <p:nvPr/>
        </p:nvGraphicFramePr>
        <p:xfrm>
          <a:off x="5037138" y="2219325"/>
          <a:ext cx="3400425" cy="422275"/>
        </p:xfrm>
        <a:graphic>
          <a:graphicData uri="http://schemas.openxmlformats.org/presentationml/2006/ole">
            <mc:AlternateContent xmlns:mc="http://schemas.openxmlformats.org/markup-compatibility/2006">
              <mc:Choice xmlns:v="urn:schemas-microsoft-com:vml" Requires="v">
                <p:oleObj r:id="rId6" imgW="1548765" imgH="203200" progId="Equation.DSMT4">
                  <p:embed/>
                </p:oleObj>
              </mc:Choice>
              <mc:Fallback>
                <p:oleObj r:id="rId6" imgW="1548765" imgH="203200" progId="Equation.DSMT4">
                  <p:embed/>
                  <p:pic>
                    <p:nvPicPr>
                      <p:cNvPr id="0" name="图片 3086"/>
                      <p:cNvPicPr/>
                      <p:nvPr/>
                    </p:nvPicPr>
                    <p:blipFill>
                      <a:blip r:embed="rId7"/>
                      <a:stretch>
                        <a:fillRect/>
                      </a:stretch>
                    </p:blipFill>
                    <p:spPr>
                      <a:xfrm>
                        <a:off x="5037138" y="2219325"/>
                        <a:ext cx="3400425" cy="422275"/>
                      </a:xfrm>
                      <a:prstGeom prst="rect">
                        <a:avLst/>
                      </a:prstGeom>
                      <a:noFill/>
                      <a:ln w="38100">
                        <a:noFill/>
                        <a:miter/>
                      </a:ln>
                    </p:spPr>
                  </p:pic>
                </p:oleObj>
              </mc:Fallback>
            </mc:AlternateContent>
          </a:graphicData>
        </a:graphic>
      </p:graphicFrame>
      <p:graphicFrame>
        <p:nvGraphicFramePr>
          <p:cNvPr id="13319" name="Object 8"/>
          <p:cNvGraphicFramePr>
            <a:graphicFrameLocks noChangeAspect="1"/>
          </p:cNvGraphicFramePr>
          <p:nvPr/>
        </p:nvGraphicFramePr>
        <p:xfrm>
          <a:off x="2495550" y="2708275"/>
          <a:ext cx="730250" cy="550863"/>
        </p:xfrm>
        <a:graphic>
          <a:graphicData uri="http://schemas.openxmlformats.org/presentationml/2006/ole">
            <mc:AlternateContent xmlns:mc="http://schemas.openxmlformats.org/markup-compatibility/2006">
              <mc:Choice xmlns:v="urn:schemas-microsoft-com:vml" Requires="v">
                <p:oleObj r:id="rId8" imgW="304800" imgH="241300" progId="Equation.3">
                  <p:embed/>
                </p:oleObj>
              </mc:Choice>
              <mc:Fallback>
                <p:oleObj r:id="rId8" imgW="304800" imgH="241300" progId="Equation.3">
                  <p:embed/>
                  <p:pic>
                    <p:nvPicPr>
                      <p:cNvPr id="0" name="图片 3081"/>
                      <p:cNvPicPr/>
                      <p:nvPr/>
                    </p:nvPicPr>
                    <p:blipFill>
                      <a:blip r:embed="rId9"/>
                      <a:stretch>
                        <a:fillRect/>
                      </a:stretch>
                    </p:blipFill>
                    <p:spPr>
                      <a:xfrm>
                        <a:off x="2495550" y="2708275"/>
                        <a:ext cx="730250" cy="550863"/>
                      </a:xfrm>
                      <a:prstGeom prst="rect">
                        <a:avLst/>
                      </a:prstGeom>
                      <a:noFill/>
                      <a:ln w="38100">
                        <a:noFill/>
                        <a:miter/>
                      </a:ln>
                    </p:spPr>
                  </p:pic>
                </p:oleObj>
              </mc:Fallback>
            </mc:AlternateContent>
          </a:graphicData>
        </a:graphic>
      </p:graphicFrame>
      <p:graphicFrame>
        <p:nvGraphicFramePr>
          <p:cNvPr id="13320" name="Object 9"/>
          <p:cNvGraphicFramePr>
            <a:graphicFrameLocks noChangeAspect="1"/>
          </p:cNvGraphicFramePr>
          <p:nvPr/>
        </p:nvGraphicFramePr>
        <p:xfrm>
          <a:off x="3143250" y="2708275"/>
          <a:ext cx="3157538" cy="581025"/>
        </p:xfrm>
        <a:graphic>
          <a:graphicData uri="http://schemas.openxmlformats.org/presentationml/2006/ole">
            <mc:AlternateContent xmlns:mc="http://schemas.openxmlformats.org/markup-compatibility/2006">
              <mc:Choice xmlns:v="urn:schemas-microsoft-com:vml" Requires="v">
                <p:oleObj r:id="rId10" imgW="1244600" imgH="254000" progId="Equation.3">
                  <p:embed/>
                </p:oleObj>
              </mc:Choice>
              <mc:Fallback>
                <p:oleObj r:id="rId10" imgW="1244600" imgH="254000" progId="Equation.3">
                  <p:embed/>
                  <p:pic>
                    <p:nvPicPr>
                      <p:cNvPr id="0" name="图片 3087"/>
                      <p:cNvPicPr/>
                      <p:nvPr/>
                    </p:nvPicPr>
                    <p:blipFill>
                      <a:blip r:embed="rId11"/>
                      <a:stretch>
                        <a:fillRect/>
                      </a:stretch>
                    </p:blipFill>
                    <p:spPr>
                      <a:xfrm>
                        <a:off x="3143250" y="2708275"/>
                        <a:ext cx="3157538" cy="581025"/>
                      </a:xfrm>
                      <a:prstGeom prst="rect">
                        <a:avLst/>
                      </a:prstGeom>
                      <a:noFill/>
                      <a:ln w="38100">
                        <a:noFill/>
                        <a:miter/>
                      </a:ln>
                    </p:spPr>
                  </p:pic>
                </p:oleObj>
              </mc:Fallback>
            </mc:AlternateContent>
          </a:graphicData>
        </a:graphic>
      </p:graphicFrame>
      <p:graphicFrame>
        <p:nvGraphicFramePr>
          <p:cNvPr id="13321" name="Object 10"/>
          <p:cNvGraphicFramePr>
            <a:graphicFrameLocks noChangeAspect="1"/>
          </p:cNvGraphicFramePr>
          <p:nvPr/>
        </p:nvGraphicFramePr>
        <p:xfrm>
          <a:off x="5021263" y="3357563"/>
          <a:ext cx="1873250" cy="508000"/>
        </p:xfrm>
        <a:graphic>
          <a:graphicData uri="http://schemas.openxmlformats.org/presentationml/2006/ole">
            <mc:AlternateContent xmlns:mc="http://schemas.openxmlformats.org/markup-compatibility/2006">
              <mc:Choice xmlns:v="urn:schemas-microsoft-com:vml" Requires="v">
                <p:oleObj r:id="rId12" imgW="800100" imgH="228600" progId="Equation.3">
                  <p:embed/>
                </p:oleObj>
              </mc:Choice>
              <mc:Fallback>
                <p:oleObj r:id="rId12" imgW="800100" imgH="228600" progId="Equation.3">
                  <p:embed/>
                  <p:pic>
                    <p:nvPicPr>
                      <p:cNvPr id="0" name="图片 3077"/>
                      <p:cNvPicPr/>
                      <p:nvPr/>
                    </p:nvPicPr>
                    <p:blipFill>
                      <a:blip r:embed="rId13"/>
                      <a:stretch>
                        <a:fillRect/>
                      </a:stretch>
                    </p:blipFill>
                    <p:spPr>
                      <a:xfrm>
                        <a:off x="5021263" y="3357563"/>
                        <a:ext cx="1873250" cy="508000"/>
                      </a:xfrm>
                      <a:prstGeom prst="rect">
                        <a:avLst/>
                      </a:prstGeom>
                      <a:noFill/>
                      <a:ln w="38100">
                        <a:noFill/>
                        <a:miter/>
                      </a:ln>
                    </p:spPr>
                  </p:pic>
                </p:oleObj>
              </mc:Fallback>
            </mc:AlternateContent>
          </a:graphicData>
        </a:graphic>
      </p:graphicFrame>
      <p:graphicFrame>
        <p:nvGraphicFramePr>
          <p:cNvPr id="13322" name="Object 11"/>
          <p:cNvGraphicFramePr>
            <a:graphicFrameLocks noChangeAspect="1"/>
          </p:cNvGraphicFramePr>
          <p:nvPr/>
        </p:nvGraphicFramePr>
        <p:xfrm>
          <a:off x="2495550" y="3860800"/>
          <a:ext cx="760413" cy="550863"/>
        </p:xfrm>
        <a:graphic>
          <a:graphicData uri="http://schemas.openxmlformats.org/presentationml/2006/ole">
            <mc:AlternateContent xmlns:mc="http://schemas.openxmlformats.org/markup-compatibility/2006">
              <mc:Choice xmlns:v="urn:schemas-microsoft-com:vml" Requires="v">
                <p:oleObj r:id="rId14" imgW="317500" imgH="241300" progId="Equation.3">
                  <p:embed/>
                </p:oleObj>
              </mc:Choice>
              <mc:Fallback>
                <p:oleObj r:id="rId14" imgW="317500" imgH="241300" progId="Equation.3">
                  <p:embed/>
                  <p:pic>
                    <p:nvPicPr>
                      <p:cNvPr id="0" name="图片 3078"/>
                      <p:cNvPicPr/>
                      <p:nvPr/>
                    </p:nvPicPr>
                    <p:blipFill>
                      <a:blip r:embed="rId15"/>
                      <a:stretch>
                        <a:fillRect/>
                      </a:stretch>
                    </p:blipFill>
                    <p:spPr>
                      <a:xfrm>
                        <a:off x="2495550" y="3860800"/>
                        <a:ext cx="760413" cy="550863"/>
                      </a:xfrm>
                      <a:prstGeom prst="rect">
                        <a:avLst/>
                      </a:prstGeom>
                      <a:noFill/>
                      <a:ln w="38100">
                        <a:noFill/>
                        <a:miter/>
                      </a:ln>
                    </p:spPr>
                  </p:pic>
                </p:oleObj>
              </mc:Fallback>
            </mc:AlternateContent>
          </a:graphicData>
        </a:graphic>
      </p:graphicFrame>
      <p:graphicFrame>
        <p:nvGraphicFramePr>
          <p:cNvPr id="13323" name="Object 12"/>
          <p:cNvGraphicFramePr>
            <a:graphicFrameLocks noChangeAspect="1"/>
          </p:cNvGraphicFramePr>
          <p:nvPr/>
        </p:nvGraphicFramePr>
        <p:xfrm>
          <a:off x="3216275" y="3860800"/>
          <a:ext cx="1458913" cy="593725"/>
        </p:xfrm>
        <a:graphic>
          <a:graphicData uri="http://schemas.openxmlformats.org/presentationml/2006/ole">
            <mc:AlternateContent xmlns:mc="http://schemas.openxmlformats.org/markup-compatibility/2006">
              <mc:Choice xmlns:v="urn:schemas-microsoft-com:vml" Requires="v">
                <p:oleObj r:id="rId16" imgW="647700" imgH="292100" progId="Equation.3">
                  <p:embed/>
                </p:oleObj>
              </mc:Choice>
              <mc:Fallback>
                <p:oleObj r:id="rId16" imgW="647700" imgH="292100" progId="Equation.3">
                  <p:embed/>
                  <p:pic>
                    <p:nvPicPr>
                      <p:cNvPr id="0" name="图片 3079"/>
                      <p:cNvPicPr/>
                      <p:nvPr/>
                    </p:nvPicPr>
                    <p:blipFill>
                      <a:blip r:embed="rId17"/>
                      <a:stretch>
                        <a:fillRect/>
                      </a:stretch>
                    </p:blipFill>
                    <p:spPr>
                      <a:xfrm>
                        <a:off x="3216275" y="3860800"/>
                        <a:ext cx="1458913" cy="593725"/>
                      </a:xfrm>
                      <a:prstGeom prst="rect">
                        <a:avLst/>
                      </a:prstGeom>
                      <a:noFill/>
                      <a:ln w="38100">
                        <a:noFill/>
                        <a:miter/>
                      </a:ln>
                    </p:spPr>
                  </p:pic>
                </p:oleObj>
              </mc:Fallback>
            </mc:AlternateContent>
          </a:graphicData>
        </a:graphic>
      </p:graphicFrame>
      <p:graphicFrame>
        <p:nvGraphicFramePr>
          <p:cNvPr id="13324" name="Object 13"/>
          <p:cNvGraphicFramePr>
            <a:graphicFrameLocks noChangeAspect="1"/>
          </p:cNvGraphicFramePr>
          <p:nvPr/>
        </p:nvGraphicFramePr>
        <p:xfrm>
          <a:off x="5049838" y="4462463"/>
          <a:ext cx="3402012" cy="415925"/>
        </p:xfrm>
        <a:graphic>
          <a:graphicData uri="http://schemas.openxmlformats.org/presentationml/2006/ole">
            <mc:AlternateContent xmlns:mc="http://schemas.openxmlformats.org/markup-compatibility/2006">
              <mc:Choice xmlns:v="urn:schemas-microsoft-com:vml" Requires="v">
                <p:oleObj r:id="rId18" imgW="1574800" imgH="203200" progId="Equation.3">
                  <p:embed/>
                </p:oleObj>
              </mc:Choice>
              <mc:Fallback>
                <p:oleObj r:id="rId18" imgW="1574800" imgH="203200" progId="Equation.3">
                  <p:embed/>
                  <p:pic>
                    <p:nvPicPr>
                      <p:cNvPr id="0" name="图片 3082"/>
                      <p:cNvPicPr/>
                      <p:nvPr/>
                    </p:nvPicPr>
                    <p:blipFill>
                      <a:blip r:embed="rId19"/>
                      <a:stretch>
                        <a:fillRect/>
                      </a:stretch>
                    </p:blipFill>
                    <p:spPr>
                      <a:xfrm>
                        <a:off x="5049838" y="4462463"/>
                        <a:ext cx="3402012" cy="415925"/>
                      </a:xfrm>
                      <a:prstGeom prst="rect">
                        <a:avLst/>
                      </a:prstGeom>
                      <a:noFill/>
                      <a:ln w="38100">
                        <a:noFill/>
                        <a:miter/>
                      </a:ln>
                    </p:spPr>
                  </p:pic>
                </p:oleObj>
              </mc:Fallback>
            </mc:AlternateContent>
          </a:graphicData>
        </a:graphic>
      </p:graphicFrame>
      <p:sp>
        <p:nvSpPr>
          <p:cNvPr id="13325" name="Text Box 14"/>
          <p:cNvSpPr txBox="1"/>
          <p:nvPr/>
        </p:nvSpPr>
        <p:spPr>
          <a:xfrm>
            <a:off x="8526463" y="1493838"/>
            <a:ext cx="1779587" cy="521970"/>
          </a:xfrm>
          <a:prstGeom prst="rect">
            <a:avLst/>
          </a:prstGeom>
          <a:noFill/>
          <a:ln w="15875">
            <a:noFill/>
          </a:ln>
        </p:spPr>
        <p:txBody>
          <a:bodyPr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--------(1)</a:t>
            </a:r>
          </a:p>
        </p:txBody>
      </p:sp>
      <p:sp>
        <p:nvSpPr>
          <p:cNvPr id="13326" name="Rectangle 15"/>
          <p:cNvSpPr/>
          <p:nvPr/>
        </p:nvSpPr>
        <p:spPr>
          <a:xfrm>
            <a:off x="8499475" y="2747963"/>
            <a:ext cx="1541780" cy="521970"/>
          </a:xfrm>
          <a:prstGeom prst="rect">
            <a:avLst/>
          </a:prstGeom>
          <a:noFill/>
          <a:ln w="15875">
            <a:noFill/>
          </a:ln>
        </p:spPr>
        <p:txBody>
          <a:bodyPr wrap="none"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--------(2)</a:t>
            </a:r>
          </a:p>
        </p:txBody>
      </p:sp>
      <p:sp>
        <p:nvSpPr>
          <p:cNvPr id="13327" name="Rectangle 16"/>
          <p:cNvSpPr/>
          <p:nvPr/>
        </p:nvSpPr>
        <p:spPr>
          <a:xfrm>
            <a:off x="8509000" y="3860800"/>
            <a:ext cx="1541780" cy="521970"/>
          </a:xfrm>
          <a:prstGeom prst="rect">
            <a:avLst/>
          </a:prstGeom>
          <a:noFill/>
          <a:ln w="15875">
            <a:noFill/>
          </a:ln>
        </p:spPr>
        <p:txBody>
          <a:bodyPr wrap="none"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--------(3)</a:t>
            </a:r>
          </a:p>
        </p:txBody>
      </p:sp>
      <p:grpSp>
        <p:nvGrpSpPr>
          <p:cNvPr id="13328" name="Group 17"/>
          <p:cNvGrpSpPr/>
          <p:nvPr/>
        </p:nvGrpSpPr>
        <p:grpSpPr>
          <a:xfrm>
            <a:off x="2566988" y="5135563"/>
            <a:ext cx="4681537" cy="665162"/>
            <a:chOff x="793" y="251"/>
            <a:chExt cx="2949" cy="419"/>
          </a:xfrm>
        </p:grpSpPr>
        <p:graphicFrame>
          <p:nvGraphicFramePr>
            <p:cNvPr id="13329" name="Object 18"/>
            <p:cNvGraphicFramePr>
              <a:graphicFrameLocks noChangeAspect="1"/>
            </p:cNvGraphicFramePr>
            <p:nvPr/>
          </p:nvGraphicFramePr>
          <p:xfrm>
            <a:off x="793" y="343"/>
            <a:ext cx="429" cy="327"/>
          </p:xfrm>
          <a:graphic>
            <a:graphicData uri="http://schemas.openxmlformats.org/presentationml/2006/ole">
              <mc:AlternateContent xmlns:mc="http://schemas.openxmlformats.org/markup-compatibility/2006">
                <mc:Choice xmlns:v="urn:schemas-microsoft-com:vml" Requires="v">
                  <p:oleObj r:id="rId20" imgW="317500" imgH="254000" progId="Equation.3">
                    <p:embed/>
                  </p:oleObj>
                </mc:Choice>
                <mc:Fallback>
                  <p:oleObj r:id="rId20" imgW="317500" imgH="254000" progId="Equation.3">
                    <p:embed/>
                    <p:pic>
                      <p:nvPicPr>
                        <p:cNvPr id="0" name="图片 3089"/>
                        <p:cNvPicPr/>
                        <p:nvPr/>
                      </p:nvPicPr>
                      <p:blipFill>
                        <a:blip r:embed="rId21"/>
                        <a:stretch>
                          <a:fillRect/>
                        </a:stretch>
                      </p:blipFill>
                      <p:spPr>
                        <a:xfrm>
                          <a:off x="793" y="343"/>
                          <a:ext cx="429" cy="327"/>
                        </a:xfrm>
                        <a:prstGeom prst="rect">
                          <a:avLst/>
                        </a:prstGeom>
                        <a:noFill/>
                        <a:ln w="38100">
                          <a:noFill/>
                          <a:miter/>
                        </a:ln>
                      </p:spPr>
                    </p:pic>
                  </p:oleObj>
                </mc:Fallback>
              </mc:AlternateContent>
            </a:graphicData>
          </a:graphic>
        </p:graphicFrame>
        <p:graphicFrame>
          <p:nvGraphicFramePr>
            <p:cNvPr id="13330" name="Object 19"/>
            <p:cNvGraphicFramePr>
              <a:graphicFrameLocks noChangeAspect="1"/>
            </p:cNvGraphicFramePr>
            <p:nvPr/>
          </p:nvGraphicFramePr>
          <p:xfrm>
            <a:off x="1202" y="251"/>
            <a:ext cx="2540" cy="393"/>
          </p:xfrm>
          <a:graphic>
            <a:graphicData uri="http://schemas.openxmlformats.org/presentationml/2006/ole">
              <mc:AlternateContent xmlns:mc="http://schemas.openxmlformats.org/markup-compatibility/2006">
                <mc:Choice xmlns:v="urn:schemas-microsoft-com:vml" Requires="v">
                  <p:oleObj r:id="rId22" imgW="1777365" imgH="304800" progId="Equation.3">
                    <p:embed/>
                  </p:oleObj>
                </mc:Choice>
                <mc:Fallback>
                  <p:oleObj r:id="rId22" imgW="1777365" imgH="304800" progId="Equation.3">
                    <p:embed/>
                    <p:pic>
                      <p:nvPicPr>
                        <p:cNvPr id="0" name="图片 3097"/>
                        <p:cNvPicPr/>
                        <p:nvPr/>
                      </p:nvPicPr>
                      <p:blipFill>
                        <a:blip r:embed="rId23"/>
                        <a:stretch>
                          <a:fillRect/>
                        </a:stretch>
                      </p:blipFill>
                      <p:spPr>
                        <a:xfrm>
                          <a:off x="1202" y="251"/>
                          <a:ext cx="2540" cy="393"/>
                        </a:xfrm>
                        <a:prstGeom prst="rect">
                          <a:avLst/>
                        </a:prstGeom>
                        <a:noFill/>
                        <a:ln w="38100">
                          <a:noFill/>
                          <a:miter/>
                        </a:ln>
                      </p:spPr>
                    </p:pic>
                  </p:oleObj>
                </mc:Fallback>
              </mc:AlternateContent>
            </a:graphicData>
          </a:graphic>
        </p:graphicFrame>
      </p:grpSp>
      <p:sp>
        <p:nvSpPr>
          <p:cNvPr id="13331" name="Rectangle 20"/>
          <p:cNvSpPr/>
          <p:nvPr/>
        </p:nvSpPr>
        <p:spPr>
          <a:xfrm>
            <a:off x="8485188" y="5084763"/>
            <a:ext cx="1541780" cy="521970"/>
          </a:xfrm>
          <a:prstGeom prst="rect">
            <a:avLst/>
          </a:prstGeom>
          <a:noFill/>
          <a:ln w="15875">
            <a:noFill/>
          </a:ln>
        </p:spPr>
        <p:txBody>
          <a:bodyPr wrap="none"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--------(4)</a:t>
            </a:r>
          </a:p>
        </p:txBody>
      </p:sp>
      <p:graphicFrame>
        <p:nvGraphicFramePr>
          <p:cNvPr id="13332" name="Object 21"/>
          <p:cNvGraphicFramePr>
            <a:graphicFrameLocks noChangeAspect="1"/>
          </p:cNvGraphicFramePr>
          <p:nvPr/>
        </p:nvGraphicFramePr>
        <p:xfrm>
          <a:off x="5080000" y="5911850"/>
          <a:ext cx="2493963" cy="436563"/>
        </p:xfrm>
        <a:graphic>
          <a:graphicData uri="http://schemas.openxmlformats.org/presentationml/2006/ole">
            <mc:AlternateContent xmlns:mc="http://schemas.openxmlformats.org/markup-compatibility/2006">
              <mc:Choice xmlns:v="urn:schemas-microsoft-com:vml" Requires="v">
                <p:oleObj r:id="rId24" imgW="1167765" imgH="215900" progId="Equation.3">
                  <p:embed/>
                </p:oleObj>
              </mc:Choice>
              <mc:Fallback>
                <p:oleObj r:id="rId24" imgW="1167765" imgH="215900" progId="Equation.3">
                  <p:embed/>
                  <p:pic>
                    <p:nvPicPr>
                      <p:cNvPr id="0" name="图片 3091"/>
                      <p:cNvPicPr/>
                      <p:nvPr/>
                    </p:nvPicPr>
                    <p:blipFill>
                      <a:blip r:embed="rId25"/>
                      <a:stretch>
                        <a:fillRect/>
                      </a:stretch>
                    </p:blipFill>
                    <p:spPr>
                      <a:xfrm>
                        <a:off x="5080000" y="5911850"/>
                        <a:ext cx="2493963" cy="436563"/>
                      </a:xfrm>
                      <a:prstGeom prst="rect">
                        <a:avLst/>
                      </a:prstGeom>
                      <a:noFill/>
                      <a:ln w="38100">
                        <a:noFill/>
                        <a:miter/>
                      </a:ln>
                    </p:spPr>
                  </p:pic>
                </p:oleObj>
              </mc:Fallback>
            </mc:AlternateContent>
          </a:graphicData>
        </a:graphic>
      </p:graphicFrame>
      <p:sp>
        <p:nvSpPr>
          <p:cNvPr id="13333" name="Rectangle 22"/>
          <p:cNvSpPr/>
          <p:nvPr/>
        </p:nvSpPr>
        <p:spPr>
          <a:xfrm>
            <a:off x="1952625" y="901700"/>
            <a:ext cx="6086475" cy="645160"/>
          </a:xfrm>
          <a:prstGeom prst="rect">
            <a:avLst/>
          </a:prstGeom>
          <a:noFill/>
          <a:ln w="9525">
            <a:noFill/>
          </a:ln>
        </p:spPr>
        <p:txBody>
          <a:bodyPr anchor="t" anchorCtr="0">
            <a:spAutoFit/>
          </a:bodyPr>
          <a:lstStyle/>
          <a:p>
            <a:pPr>
              <a:buClrTx/>
              <a:buFontTx/>
            </a:pPr>
            <a:r>
              <a:rPr lang="zh-CN" altLang="en-US" sz="3600" u="sng" dirty="0">
                <a:solidFill>
                  <a:srgbClr val="FF0000"/>
                </a:solidFill>
                <a:latin typeface="Times New Roman" panose="02020603050405020304" pitchFamily="18" charset="0"/>
                <a:ea typeface="楷体_GB2312" pitchFamily="49" charset="-122"/>
              </a:rPr>
              <a:t>常用的向量</a:t>
            </a:r>
            <a:r>
              <a:rPr lang="en-US" altLang="zh-CN" sz="3600" u="sng" dirty="0">
                <a:solidFill>
                  <a:srgbClr val="FF0000"/>
                </a:solidFill>
                <a:latin typeface="Times New Roman" panose="02020603050405020304" pitchFamily="18" charset="0"/>
                <a:ea typeface="楷体_GB2312" pitchFamily="49" charset="-122"/>
              </a:rPr>
              <a:t>x</a:t>
            </a:r>
            <a:r>
              <a:rPr lang="zh-CN" altLang="en-US" sz="3600" u="sng" dirty="0">
                <a:solidFill>
                  <a:srgbClr val="FF0000"/>
                </a:solidFill>
                <a:latin typeface="Times New Roman" panose="02020603050405020304" pitchFamily="18" charset="0"/>
                <a:ea typeface="楷体_GB2312" pitchFamily="49" charset="-122"/>
              </a:rPr>
              <a:t>的范数有</a:t>
            </a:r>
          </a:p>
        </p:txBody>
      </p:sp>
      <p:sp>
        <p:nvSpPr>
          <p:cNvPr id="23" name="日期占位符 22"/>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F7E34565-5675-4A64-B0B8-0D3E0C0AB25F}"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335" name="灯片编号占位符 23"/>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51</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33"/>
                                        </p:tgtEl>
                                        <p:attrNameLst>
                                          <p:attrName>style.visibility</p:attrName>
                                        </p:attrNameLst>
                                      </p:cBhvr>
                                      <p:to>
                                        <p:strVal val="visible"/>
                                      </p:to>
                                    </p:set>
                                    <p:anim calcmode="lin" valueType="num">
                                      <p:cBhvr additive="base">
                                        <p:cTn id="7" dur="500" fill="hold"/>
                                        <p:tgtEl>
                                          <p:spTgt spid="13333"/>
                                        </p:tgtEl>
                                        <p:attrNameLst>
                                          <p:attrName>ppt_x</p:attrName>
                                        </p:attrNameLst>
                                      </p:cBhvr>
                                      <p:tavLst>
                                        <p:tav tm="0">
                                          <p:val>
                                            <p:strVal val="#ppt_x"/>
                                          </p:val>
                                        </p:tav>
                                        <p:tav tm="100000">
                                          <p:val>
                                            <p:strVal val="#ppt_x"/>
                                          </p:val>
                                        </p:tav>
                                      </p:tavLst>
                                    </p:anim>
                                    <p:anim calcmode="lin" valueType="num">
                                      <p:cBhvr additive="base">
                                        <p:cTn id="8" dur="500" fill="hold"/>
                                        <p:tgtEl>
                                          <p:spTgt spid="133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7"/>
                                        </p:tgtEl>
                                        <p:attrNameLst>
                                          <p:attrName>style.visibility</p:attrName>
                                        </p:attrNameLst>
                                      </p:cBhvr>
                                      <p:to>
                                        <p:strVal val="visible"/>
                                      </p:to>
                                    </p:set>
                                    <p:anim calcmode="lin" valueType="num">
                                      <p:cBhvr additive="base">
                                        <p:cTn id="13" dur="500" fill="hold"/>
                                        <p:tgtEl>
                                          <p:spTgt spid="13317"/>
                                        </p:tgtEl>
                                        <p:attrNameLst>
                                          <p:attrName>ppt_x</p:attrName>
                                        </p:attrNameLst>
                                      </p:cBhvr>
                                      <p:tavLst>
                                        <p:tav tm="0">
                                          <p:val>
                                            <p:strVal val="#ppt_x"/>
                                          </p:val>
                                        </p:tav>
                                        <p:tav tm="100000">
                                          <p:val>
                                            <p:strVal val="#ppt_x"/>
                                          </p:val>
                                        </p:tav>
                                      </p:tavLst>
                                    </p:anim>
                                    <p:anim calcmode="lin" valueType="num">
                                      <p:cBhvr additive="base">
                                        <p:cTn id="14" dur="500" fill="hold"/>
                                        <p:tgtEl>
                                          <p:spTgt spid="1331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325"/>
                                        </p:tgtEl>
                                        <p:attrNameLst>
                                          <p:attrName>style.visibility</p:attrName>
                                        </p:attrNameLst>
                                      </p:cBhvr>
                                      <p:to>
                                        <p:strVal val="visible"/>
                                      </p:to>
                                    </p:set>
                                    <p:anim calcmode="lin" valueType="num">
                                      <p:cBhvr additive="base">
                                        <p:cTn id="17" dur="500" fill="hold"/>
                                        <p:tgtEl>
                                          <p:spTgt spid="13325"/>
                                        </p:tgtEl>
                                        <p:attrNameLst>
                                          <p:attrName>ppt_x</p:attrName>
                                        </p:attrNameLst>
                                      </p:cBhvr>
                                      <p:tavLst>
                                        <p:tav tm="0">
                                          <p:val>
                                            <p:strVal val="#ppt_x"/>
                                          </p:val>
                                        </p:tav>
                                        <p:tav tm="100000">
                                          <p:val>
                                            <p:strVal val="#ppt_x"/>
                                          </p:val>
                                        </p:tav>
                                      </p:tavLst>
                                    </p:anim>
                                    <p:anim calcmode="lin" valueType="num">
                                      <p:cBhvr additive="base">
                                        <p:cTn id="18" dur="500" fill="hold"/>
                                        <p:tgtEl>
                                          <p:spTgt spid="133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318"/>
                                        </p:tgtEl>
                                        <p:attrNameLst>
                                          <p:attrName>style.visibility</p:attrName>
                                        </p:attrNameLst>
                                      </p:cBhvr>
                                      <p:to>
                                        <p:strVal val="visible"/>
                                      </p:to>
                                    </p:set>
                                    <p:anim calcmode="lin" valueType="num">
                                      <p:cBhvr additive="base">
                                        <p:cTn id="23" dur="500" fill="hold"/>
                                        <p:tgtEl>
                                          <p:spTgt spid="13318"/>
                                        </p:tgtEl>
                                        <p:attrNameLst>
                                          <p:attrName>ppt_x</p:attrName>
                                        </p:attrNameLst>
                                      </p:cBhvr>
                                      <p:tavLst>
                                        <p:tav tm="0">
                                          <p:val>
                                            <p:strVal val="#ppt_x"/>
                                          </p:val>
                                        </p:tav>
                                        <p:tav tm="100000">
                                          <p:val>
                                            <p:strVal val="#ppt_x"/>
                                          </p:val>
                                        </p:tav>
                                      </p:tavLst>
                                    </p:anim>
                                    <p:anim calcmode="lin" valueType="num">
                                      <p:cBhvr additive="base">
                                        <p:cTn id="2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319"/>
                                        </p:tgtEl>
                                        <p:attrNameLst>
                                          <p:attrName>style.visibility</p:attrName>
                                        </p:attrNameLst>
                                      </p:cBhvr>
                                      <p:to>
                                        <p:strVal val="visible"/>
                                      </p:to>
                                    </p:set>
                                    <p:anim calcmode="lin" valueType="num">
                                      <p:cBhvr additive="base">
                                        <p:cTn id="29" dur="500" fill="hold"/>
                                        <p:tgtEl>
                                          <p:spTgt spid="13319"/>
                                        </p:tgtEl>
                                        <p:attrNameLst>
                                          <p:attrName>ppt_x</p:attrName>
                                        </p:attrNameLst>
                                      </p:cBhvr>
                                      <p:tavLst>
                                        <p:tav tm="0">
                                          <p:val>
                                            <p:strVal val="#ppt_x"/>
                                          </p:val>
                                        </p:tav>
                                        <p:tav tm="100000">
                                          <p:val>
                                            <p:strVal val="#ppt_x"/>
                                          </p:val>
                                        </p:tav>
                                      </p:tavLst>
                                    </p:anim>
                                    <p:anim calcmode="lin" valueType="num">
                                      <p:cBhvr additive="base">
                                        <p:cTn id="30" dur="500" fill="hold"/>
                                        <p:tgtEl>
                                          <p:spTgt spid="133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320"/>
                                        </p:tgtEl>
                                        <p:attrNameLst>
                                          <p:attrName>style.visibility</p:attrName>
                                        </p:attrNameLst>
                                      </p:cBhvr>
                                      <p:to>
                                        <p:strVal val="visible"/>
                                      </p:to>
                                    </p:set>
                                    <p:anim calcmode="lin" valueType="num">
                                      <p:cBhvr additive="base">
                                        <p:cTn id="33" dur="500" fill="hold"/>
                                        <p:tgtEl>
                                          <p:spTgt spid="13320"/>
                                        </p:tgtEl>
                                        <p:attrNameLst>
                                          <p:attrName>ppt_x</p:attrName>
                                        </p:attrNameLst>
                                      </p:cBhvr>
                                      <p:tavLst>
                                        <p:tav tm="0">
                                          <p:val>
                                            <p:strVal val="#ppt_x"/>
                                          </p:val>
                                        </p:tav>
                                        <p:tav tm="100000">
                                          <p:val>
                                            <p:strVal val="#ppt_x"/>
                                          </p:val>
                                        </p:tav>
                                      </p:tavLst>
                                    </p:anim>
                                    <p:anim calcmode="lin" valueType="num">
                                      <p:cBhvr additive="base">
                                        <p:cTn id="34" dur="500" fill="hold"/>
                                        <p:tgtEl>
                                          <p:spTgt spid="133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326"/>
                                        </p:tgtEl>
                                        <p:attrNameLst>
                                          <p:attrName>style.visibility</p:attrName>
                                        </p:attrNameLst>
                                      </p:cBhvr>
                                      <p:to>
                                        <p:strVal val="visible"/>
                                      </p:to>
                                    </p:set>
                                    <p:anim calcmode="lin" valueType="num">
                                      <p:cBhvr additive="base">
                                        <p:cTn id="37" dur="500" fill="hold"/>
                                        <p:tgtEl>
                                          <p:spTgt spid="13326"/>
                                        </p:tgtEl>
                                        <p:attrNameLst>
                                          <p:attrName>ppt_x</p:attrName>
                                        </p:attrNameLst>
                                      </p:cBhvr>
                                      <p:tavLst>
                                        <p:tav tm="0">
                                          <p:val>
                                            <p:strVal val="#ppt_x"/>
                                          </p:val>
                                        </p:tav>
                                        <p:tav tm="100000">
                                          <p:val>
                                            <p:strVal val="#ppt_x"/>
                                          </p:val>
                                        </p:tav>
                                      </p:tavLst>
                                    </p:anim>
                                    <p:anim calcmode="lin" valueType="num">
                                      <p:cBhvr additive="base">
                                        <p:cTn id="38" dur="500" fill="hold"/>
                                        <p:tgtEl>
                                          <p:spTgt spid="133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21"/>
                                        </p:tgtEl>
                                        <p:attrNameLst>
                                          <p:attrName>style.visibility</p:attrName>
                                        </p:attrNameLst>
                                      </p:cBhvr>
                                      <p:to>
                                        <p:strVal val="visible"/>
                                      </p:to>
                                    </p:set>
                                    <p:anim calcmode="lin" valueType="num">
                                      <p:cBhvr additive="base">
                                        <p:cTn id="43" dur="500" fill="hold"/>
                                        <p:tgtEl>
                                          <p:spTgt spid="13321"/>
                                        </p:tgtEl>
                                        <p:attrNameLst>
                                          <p:attrName>ppt_x</p:attrName>
                                        </p:attrNameLst>
                                      </p:cBhvr>
                                      <p:tavLst>
                                        <p:tav tm="0">
                                          <p:val>
                                            <p:strVal val="#ppt_x"/>
                                          </p:val>
                                        </p:tav>
                                        <p:tav tm="100000">
                                          <p:val>
                                            <p:strVal val="#ppt_x"/>
                                          </p:val>
                                        </p:tav>
                                      </p:tavLst>
                                    </p:anim>
                                    <p:anim calcmode="lin" valueType="num">
                                      <p:cBhvr additive="base">
                                        <p:cTn id="44"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22"/>
                                        </p:tgtEl>
                                        <p:attrNameLst>
                                          <p:attrName>style.visibility</p:attrName>
                                        </p:attrNameLst>
                                      </p:cBhvr>
                                      <p:to>
                                        <p:strVal val="visible"/>
                                      </p:to>
                                    </p:set>
                                    <p:anim calcmode="lin" valueType="num">
                                      <p:cBhvr additive="base">
                                        <p:cTn id="49" dur="500" fill="hold"/>
                                        <p:tgtEl>
                                          <p:spTgt spid="13322"/>
                                        </p:tgtEl>
                                        <p:attrNameLst>
                                          <p:attrName>ppt_x</p:attrName>
                                        </p:attrNameLst>
                                      </p:cBhvr>
                                      <p:tavLst>
                                        <p:tav tm="0">
                                          <p:val>
                                            <p:strVal val="#ppt_x"/>
                                          </p:val>
                                        </p:tav>
                                        <p:tav tm="100000">
                                          <p:val>
                                            <p:strVal val="#ppt_x"/>
                                          </p:val>
                                        </p:tav>
                                      </p:tavLst>
                                    </p:anim>
                                    <p:anim calcmode="lin" valueType="num">
                                      <p:cBhvr additive="base">
                                        <p:cTn id="50" dur="500" fill="hold"/>
                                        <p:tgtEl>
                                          <p:spTgt spid="1332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3323"/>
                                        </p:tgtEl>
                                        <p:attrNameLst>
                                          <p:attrName>style.visibility</p:attrName>
                                        </p:attrNameLst>
                                      </p:cBhvr>
                                      <p:to>
                                        <p:strVal val="visible"/>
                                      </p:to>
                                    </p:set>
                                    <p:anim calcmode="lin" valueType="num">
                                      <p:cBhvr additive="base">
                                        <p:cTn id="53" dur="500" fill="hold"/>
                                        <p:tgtEl>
                                          <p:spTgt spid="13323"/>
                                        </p:tgtEl>
                                        <p:attrNameLst>
                                          <p:attrName>ppt_x</p:attrName>
                                        </p:attrNameLst>
                                      </p:cBhvr>
                                      <p:tavLst>
                                        <p:tav tm="0">
                                          <p:val>
                                            <p:strVal val="#ppt_x"/>
                                          </p:val>
                                        </p:tav>
                                        <p:tav tm="100000">
                                          <p:val>
                                            <p:strVal val="#ppt_x"/>
                                          </p:val>
                                        </p:tav>
                                      </p:tavLst>
                                    </p:anim>
                                    <p:anim calcmode="lin" valueType="num">
                                      <p:cBhvr additive="base">
                                        <p:cTn id="54" dur="500" fill="hold"/>
                                        <p:tgtEl>
                                          <p:spTgt spid="1332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327"/>
                                        </p:tgtEl>
                                        <p:attrNameLst>
                                          <p:attrName>style.visibility</p:attrName>
                                        </p:attrNameLst>
                                      </p:cBhvr>
                                      <p:to>
                                        <p:strVal val="visible"/>
                                      </p:to>
                                    </p:set>
                                    <p:anim calcmode="lin" valueType="num">
                                      <p:cBhvr additive="base">
                                        <p:cTn id="57" dur="500" fill="hold"/>
                                        <p:tgtEl>
                                          <p:spTgt spid="13327"/>
                                        </p:tgtEl>
                                        <p:attrNameLst>
                                          <p:attrName>ppt_x</p:attrName>
                                        </p:attrNameLst>
                                      </p:cBhvr>
                                      <p:tavLst>
                                        <p:tav tm="0">
                                          <p:val>
                                            <p:strVal val="#ppt_x"/>
                                          </p:val>
                                        </p:tav>
                                        <p:tav tm="100000">
                                          <p:val>
                                            <p:strVal val="#ppt_x"/>
                                          </p:val>
                                        </p:tav>
                                      </p:tavLst>
                                    </p:anim>
                                    <p:anim calcmode="lin" valueType="num">
                                      <p:cBhvr additive="base">
                                        <p:cTn id="58" dur="500" fill="hold"/>
                                        <p:tgtEl>
                                          <p:spTgt spid="133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3324"/>
                                        </p:tgtEl>
                                        <p:attrNameLst>
                                          <p:attrName>style.visibility</p:attrName>
                                        </p:attrNameLst>
                                      </p:cBhvr>
                                      <p:to>
                                        <p:strVal val="visible"/>
                                      </p:to>
                                    </p:set>
                                    <p:anim calcmode="lin" valueType="num">
                                      <p:cBhvr additive="base">
                                        <p:cTn id="63" dur="500" fill="hold"/>
                                        <p:tgtEl>
                                          <p:spTgt spid="13324"/>
                                        </p:tgtEl>
                                        <p:attrNameLst>
                                          <p:attrName>ppt_x</p:attrName>
                                        </p:attrNameLst>
                                      </p:cBhvr>
                                      <p:tavLst>
                                        <p:tav tm="0">
                                          <p:val>
                                            <p:strVal val="#ppt_x"/>
                                          </p:val>
                                        </p:tav>
                                        <p:tav tm="100000">
                                          <p:val>
                                            <p:strVal val="#ppt_x"/>
                                          </p:val>
                                        </p:tav>
                                      </p:tavLst>
                                    </p:anim>
                                    <p:anim calcmode="lin" valueType="num">
                                      <p:cBhvr additive="base">
                                        <p:cTn id="64" dur="500" fill="hold"/>
                                        <p:tgtEl>
                                          <p:spTgt spid="1332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3328"/>
                                        </p:tgtEl>
                                        <p:attrNameLst>
                                          <p:attrName>style.visibility</p:attrName>
                                        </p:attrNameLst>
                                      </p:cBhvr>
                                      <p:to>
                                        <p:strVal val="visible"/>
                                      </p:to>
                                    </p:set>
                                    <p:anim calcmode="lin" valueType="num">
                                      <p:cBhvr additive="base">
                                        <p:cTn id="69" dur="500" fill="hold"/>
                                        <p:tgtEl>
                                          <p:spTgt spid="13328"/>
                                        </p:tgtEl>
                                        <p:attrNameLst>
                                          <p:attrName>ppt_x</p:attrName>
                                        </p:attrNameLst>
                                      </p:cBhvr>
                                      <p:tavLst>
                                        <p:tav tm="0">
                                          <p:val>
                                            <p:strVal val="#ppt_x"/>
                                          </p:val>
                                        </p:tav>
                                        <p:tav tm="100000">
                                          <p:val>
                                            <p:strVal val="#ppt_x"/>
                                          </p:val>
                                        </p:tav>
                                      </p:tavLst>
                                    </p:anim>
                                    <p:anim calcmode="lin" valueType="num">
                                      <p:cBhvr additive="base">
                                        <p:cTn id="70" dur="500" fill="hold"/>
                                        <p:tgtEl>
                                          <p:spTgt spid="133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331"/>
                                        </p:tgtEl>
                                        <p:attrNameLst>
                                          <p:attrName>style.visibility</p:attrName>
                                        </p:attrNameLst>
                                      </p:cBhvr>
                                      <p:to>
                                        <p:strVal val="visible"/>
                                      </p:to>
                                    </p:set>
                                    <p:anim calcmode="lin" valueType="num">
                                      <p:cBhvr additive="base">
                                        <p:cTn id="73" dur="500" fill="hold"/>
                                        <p:tgtEl>
                                          <p:spTgt spid="13331"/>
                                        </p:tgtEl>
                                        <p:attrNameLst>
                                          <p:attrName>ppt_x</p:attrName>
                                        </p:attrNameLst>
                                      </p:cBhvr>
                                      <p:tavLst>
                                        <p:tav tm="0">
                                          <p:val>
                                            <p:strVal val="#ppt_x"/>
                                          </p:val>
                                        </p:tav>
                                        <p:tav tm="100000">
                                          <p:val>
                                            <p:strVal val="#ppt_x"/>
                                          </p:val>
                                        </p:tav>
                                      </p:tavLst>
                                    </p:anim>
                                    <p:anim calcmode="lin" valueType="num">
                                      <p:cBhvr additive="base">
                                        <p:cTn id="74" dur="500" fill="hold"/>
                                        <p:tgtEl>
                                          <p:spTgt spid="1333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3332"/>
                                        </p:tgtEl>
                                        <p:attrNameLst>
                                          <p:attrName>style.visibility</p:attrName>
                                        </p:attrNameLst>
                                      </p:cBhvr>
                                      <p:to>
                                        <p:strVal val="visible"/>
                                      </p:to>
                                    </p:set>
                                    <p:anim calcmode="lin" valueType="num">
                                      <p:cBhvr additive="base">
                                        <p:cTn id="77" dur="500" fill="hold"/>
                                        <p:tgtEl>
                                          <p:spTgt spid="13332"/>
                                        </p:tgtEl>
                                        <p:attrNameLst>
                                          <p:attrName>ppt_x</p:attrName>
                                        </p:attrNameLst>
                                      </p:cBhvr>
                                      <p:tavLst>
                                        <p:tav tm="0">
                                          <p:val>
                                            <p:strVal val="#ppt_x"/>
                                          </p:val>
                                        </p:tav>
                                        <p:tav tm="100000">
                                          <p:val>
                                            <p:strVal val="#ppt_x"/>
                                          </p:val>
                                        </p:tav>
                                      </p:tavLst>
                                    </p:anim>
                                    <p:anim calcmode="lin" valueType="num">
                                      <p:cBhvr additive="base">
                                        <p:cTn id="78" dur="500" fill="hold"/>
                                        <p:tgtEl>
                                          <p:spTgt spid="13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p:bldP spid="13326" grpId="0"/>
      <p:bldP spid="13327" grpId="0"/>
      <p:bldP spid="13331" grpId="0"/>
      <p:bldP spid="133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p:nvPr/>
        </p:nvSpPr>
        <p:spPr>
          <a:xfrm>
            <a:off x="2270125" y="277972"/>
            <a:ext cx="4724400" cy="521970"/>
          </a:xfrm>
          <a:prstGeom prst="rect">
            <a:avLst/>
          </a:prstGeom>
          <a:noFill/>
          <a:ln w="9525">
            <a:noFill/>
          </a:ln>
        </p:spPr>
        <p:txBody>
          <a:bodyPr anchor="ctr" anchorCtr="0">
            <a:spAutoFit/>
          </a:bodyPr>
          <a:lstStyle/>
          <a:p>
            <a:pPr>
              <a:buClrTx/>
              <a:buFontTx/>
            </a:pPr>
            <a:r>
              <a:rPr lang="zh-CN" altLang="en-US" sz="2800" b="1" dirty="0">
                <a:latin typeface="楷体_GB2312" pitchFamily="49" charset="-122"/>
                <a:ea typeface="楷体_GB2312" pitchFamily="49" charset="-122"/>
              </a:rPr>
              <a:t>下述范数的几何意义是</a:t>
            </a:r>
            <a:r>
              <a:rPr lang="en-US" altLang="zh-CN" sz="2800" b="1" dirty="0">
                <a:latin typeface="楷体_GB2312" pitchFamily="49" charset="-122"/>
                <a:ea typeface="楷体_GB2312" pitchFamily="49" charset="-122"/>
              </a:rPr>
              <a:t>:</a:t>
            </a:r>
          </a:p>
        </p:txBody>
      </p:sp>
      <p:graphicFrame>
        <p:nvGraphicFramePr>
          <p:cNvPr id="14338" name="Object 3"/>
          <p:cNvGraphicFramePr>
            <a:graphicFrameLocks noChangeAspect="1"/>
          </p:cNvGraphicFramePr>
          <p:nvPr/>
        </p:nvGraphicFramePr>
        <p:xfrm>
          <a:off x="1992313" y="981075"/>
          <a:ext cx="7304087" cy="720725"/>
        </p:xfrm>
        <a:graphic>
          <a:graphicData uri="http://schemas.openxmlformats.org/presentationml/2006/ole">
            <mc:AlternateContent xmlns:mc="http://schemas.openxmlformats.org/markup-compatibility/2006">
              <mc:Choice xmlns:v="urn:schemas-microsoft-com:vml" Requires="v">
                <p:oleObj r:id="rId2" imgW="2908300" imgH="254000" progId="Equation.DSMT4">
                  <p:embed/>
                </p:oleObj>
              </mc:Choice>
              <mc:Fallback>
                <p:oleObj r:id="rId2" imgW="2908300" imgH="254000" progId="Equation.DSMT4">
                  <p:embed/>
                  <p:pic>
                    <p:nvPicPr>
                      <p:cNvPr id="0" name="图片 3093"/>
                      <p:cNvPicPr/>
                      <p:nvPr/>
                    </p:nvPicPr>
                    <p:blipFill>
                      <a:blip r:embed="rId3"/>
                      <a:stretch>
                        <a:fillRect/>
                      </a:stretch>
                    </p:blipFill>
                    <p:spPr>
                      <a:xfrm>
                        <a:off x="1992313" y="981075"/>
                        <a:ext cx="7304087" cy="720725"/>
                      </a:xfrm>
                      <a:prstGeom prst="rect">
                        <a:avLst/>
                      </a:prstGeom>
                      <a:noFill/>
                      <a:ln w="38100">
                        <a:noFill/>
                        <a:miter/>
                      </a:ln>
                    </p:spPr>
                  </p:pic>
                </p:oleObj>
              </mc:Fallback>
            </mc:AlternateContent>
          </a:graphicData>
        </a:graphic>
      </p:graphicFrame>
      <p:pic>
        <p:nvPicPr>
          <p:cNvPr id="14339" name="Picture 4"/>
          <p:cNvPicPr>
            <a:picLocks noChangeAspect="1"/>
          </p:cNvPicPr>
          <p:nvPr/>
        </p:nvPicPr>
        <p:blipFill>
          <a:blip r:embed="rId4"/>
          <a:stretch>
            <a:fillRect/>
          </a:stretch>
        </p:blipFill>
        <p:spPr>
          <a:xfrm>
            <a:off x="2495550" y="3716338"/>
            <a:ext cx="4467225" cy="2655887"/>
          </a:xfrm>
          <a:prstGeom prst="rect">
            <a:avLst/>
          </a:prstGeom>
          <a:noFill/>
          <a:ln w="9525">
            <a:noFill/>
          </a:ln>
        </p:spPr>
      </p:pic>
      <p:graphicFrame>
        <p:nvGraphicFramePr>
          <p:cNvPr id="14340" name="Object 5"/>
          <p:cNvGraphicFramePr>
            <a:graphicFrameLocks noChangeAspect="1"/>
          </p:cNvGraphicFramePr>
          <p:nvPr/>
        </p:nvGraphicFramePr>
        <p:xfrm>
          <a:off x="2063750" y="1882775"/>
          <a:ext cx="6119813" cy="663575"/>
        </p:xfrm>
        <a:graphic>
          <a:graphicData uri="http://schemas.openxmlformats.org/presentationml/2006/ole">
            <mc:AlternateContent xmlns:mc="http://schemas.openxmlformats.org/markup-compatibility/2006">
              <mc:Choice xmlns:v="urn:schemas-microsoft-com:vml" Requires="v">
                <p:oleObj r:id="rId5" imgW="2514600" imgH="254000" progId="Equation.DSMT4">
                  <p:embed/>
                </p:oleObj>
              </mc:Choice>
              <mc:Fallback>
                <p:oleObj r:id="rId5" imgW="2514600" imgH="254000" progId="Equation.DSMT4">
                  <p:embed/>
                  <p:pic>
                    <p:nvPicPr>
                      <p:cNvPr id="0" name="图片 3096"/>
                      <p:cNvPicPr/>
                      <p:nvPr/>
                    </p:nvPicPr>
                    <p:blipFill>
                      <a:blip r:embed="rId6"/>
                      <a:stretch>
                        <a:fillRect/>
                      </a:stretch>
                    </p:blipFill>
                    <p:spPr>
                      <a:xfrm>
                        <a:off x="2063750" y="1882775"/>
                        <a:ext cx="6119813" cy="663575"/>
                      </a:xfrm>
                      <a:prstGeom prst="rect">
                        <a:avLst/>
                      </a:prstGeom>
                      <a:noFill/>
                      <a:ln w="38100">
                        <a:noFill/>
                        <a:miter/>
                      </a:ln>
                    </p:spPr>
                  </p:pic>
                </p:oleObj>
              </mc:Fallback>
            </mc:AlternateContent>
          </a:graphicData>
        </a:graphic>
      </p:graphicFrame>
      <p:graphicFrame>
        <p:nvGraphicFramePr>
          <p:cNvPr id="14341" name="Object 6"/>
          <p:cNvGraphicFramePr>
            <a:graphicFrameLocks noChangeAspect="1"/>
          </p:cNvGraphicFramePr>
          <p:nvPr/>
        </p:nvGraphicFramePr>
        <p:xfrm>
          <a:off x="2135188" y="2727325"/>
          <a:ext cx="6075362" cy="741363"/>
        </p:xfrm>
        <a:graphic>
          <a:graphicData uri="http://schemas.openxmlformats.org/presentationml/2006/ole">
            <mc:AlternateContent xmlns:mc="http://schemas.openxmlformats.org/markup-compatibility/2006">
              <mc:Choice xmlns:v="urn:schemas-microsoft-com:vml" Requires="v">
                <p:oleObj r:id="rId7" imgW="2247900" imgH="292100" progId="Equation.DSMT4">
                  <p:embed/>
                </p:oleObj>
              </mc:Choice>
              <mc:Fallback>
                <p:oleObj r:id="rId7" imgW="2247900" imgH="292100" progId="Equation.DSMT4">
                  <p:embed/>
                  <p:pic>
                    <p:nvPicPr>
                      <p:cNvPr id="0" name="图片 3094"/>
                      <p:cNvPicPr/>
                      <p:nvPr/>
                    </p:nvPicPr>
                    <p:blipFill>
                      <a:blip r:embed="rId8"/>
                      <a:stretch>
                        <a:fillRect/>
                      </a:stretch>
                    </p:blipFill>
                    <p:spPr>
                      <a:xfrm>
                        <a:off x="2135188" y="2727325"/>
                        <a:ext cx="6075362" cy="741363"/>
                      </a:xfrm>
                      <a:prstGeom prst="rect">
                        <a:avLst/>
                      </a:prstGeom>
                      <a:noFill/>
                      <a:ln w="38100">
                        <a:noFill/>
                        <a:miter/>
                      </a:ln>
                    </p:spPr>
                  </p:pic>
                </p:oleObj>
              </mc:Fallback>
            </mc:AlternateContent>
          </a:graphicData>
        </a:graphic>
      </p:graphicFrame>
      <p:sp>
        <p:nvSpPr>
          <p:cNvPr id="7" name="日期占位符 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2BA42B4A-35B2-499A-8E76-AE36BA837327}"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343" name="灯片编号占位符 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52</a:t>
            </a:fld>
            <a:endParaRPr lang="en-US" altLang="zh-CN" sz="1600" dirty="0">
              <a:latin typeface="Arial" panose="020B0604020202020204" pitchFamily="34" charset="0"/>
            </a:endParaRPr>
          </a:p>
        </p:txBody>
      </p:sp>
      <p:sp>
        <p:nvSpPr>
          <p:cNvPr id="14344" name="Text Box 10"/>
          <p:cNvSpPr txBox="1"/>
          <p:nvPr/>
        </p:nvSpPr>
        <p:spPr>
          <a:xfrm>
            <a:off x="9109710" y="4441825"/>
            <a:ext cx="309880" cy="368300"/>
          </a:xfrm>
          <a:prstGeom prst="rect">
            <a:avLst/>
          </a:prstGeom>
          <a:noFill/>
          <a:ln w="9525">
            <a:noFill/>
          </a:ln>
          <a:effectLst>
            <a:prstShdw prst="shdw17" dist="17961" dir="2699999">
              <a:srgbClr val="999999"/>
            </a:prstShdw>
          </a:effectLst>
        </p:spPr>
        <p:txBody>
          <a:bodyPr wrap="none" anchor="t" anchorCtr="0">
            <a:spAutoFit/>
          </a:bodyPr>
          <a:lstStyle/>
          <a:p>
            <a:pPr algn="ctr">
              <a:buClrTx/>
              <a:buFontTx/>
            </a:pPr>
            <a:endParaRPr lang="zh-CN" altLang="en-US">
              <a:latin typeface="Times New Roman" panose="02020603050405020304" pitchFamily="18" charset="0"/>
              <a:ea typeface="宋体" panose="02010600030101010101" pitchFamily="2" charset="-122"/>
            </a:endParaRPr>
          </a:p>
        </p:txBody>
      </p:sp>
      <p:graphicFrame>
        <p:nvGraphicFramePr>
          <p:cNvPr id="14345" name="Object 11"/>
          <p:cNvGraphicFramePr>
            <a:graphicFrameLocks noChangeAspect="1"/>
          </p:cNvGraphicFramePr>
          <p:nvPr/>
        </p:nvGraphicFramePr>
        <p:xfrm>
          <a:off x="7175500" y="4292600"/>
          <a:ext cx="3097213" cy="461963"/>
        </p:xfrm>
        <a:graphic>
          <a:graphicData uri="http://schemas.openxmlformats.org/presentationml/2006/ole">
            <mc:AlternateContent xmlns:mc="http://schemas.openxmlformats.org/markup-compatibility/2006">
              <mc:Choice xmlns:v="urn:schemas-microsoft-com:vml" Requires="v">
                <p:oleObj r:id="rId9" imgW="1701800" imgH="254000" progId="Equation.DSMT4">
                  <p:embed/>
                </p:oleObj>
              </mc:Choice>
              <mc:Fallback>
                <p:oleObj r:id="rId9" imgW="1701800" imgH="254000" progId="Equation.DSMT4">
                  <p:embed/>
                  <p:pic>
                    <p:nvPicPr>
                      <p:cNvPr id="0" name="图片 3090"/>
                      <p:cNvPicPr/>
                      <p:nvPr/>
                    </p:nvPicPr>
                    <p:blipFill>
                      <a:blip r:embed="rId10"/>
                      <a:stretch>
                        <a:fillRect/>
                      </a:stretch>
                    </p:blipFill>
                    <p:spPr>
                      <a:xfrm>
                        <a:off x="7175500" y="4292600"/>
                        <a:ext cx="3097213" cy="461963"/>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gtEl>
                                        <p:attrNameLst>
                                          <p:attrName>style.visibility</p:attrName>
                                        </p:attrNameLst>
                                      </p:cBhvr>
                                      <p:to>
                                        <p:strVal val="visible"/>
                                      </p:to>
                                    </p:set>
                                    <p:anim calcmode="lin" valueType="num">
                                      <p:cBhvr additive="base">
                                        <p:cTn id="11" dur="500" fill="hold"/>
                                        <p:tgtEl>
                                          <p:spTgt spid="14339"/>
                                        </p:tgtEl>
                                        <p:attrNameLst>
                                          <p:attrName>ppt_x</p:attrName>
                                        </p:attrNameLst>
                                      </p:cBhvr>
                                      <p:tavLst>
                                        <p:tav tm="0">
                                          <p:val>
                                            <p:strVal val="#ppt_x"/>
                                          </p:val>
                                        </p:tav>
                                        <p:tav tm="100000">
                                          <p:val>
                                            <p:strVal val="#ppt_x"/>
                                          </p:val>
                                        </p:tav>
                                      </p:tavLst>
                                    </p:anim>
                                    <p:anim calcmode="lin" valueType="num">
                                      <p:cBhvr additive="base">
                                        <p:cTn id="12"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340"/>
                                        </p:tgtEl>
                                        <p:attrNameLst>
                                          <p:attrName>style.visibility</p:attrName>
                                        </p:attrNameLst>
                                      </p:cBhvr>
                                      <p:to>
                                        <p:strVal val="visible"/>
                                      </p:to>
                                    </p:set>
                                    <p:anim calcmode="lin" valueType="num">
                                      <p:cBhvr additive="base">
                                        <p:cTn id="17" dur="500" fill="hold"/>
                                        <p:tgtEl>
                                          <p:spTgt spid="14340"/>
                                        </p:tgtEl>
                                        <p:attrNameLst>
                                          <p:attrName>ppt_x</p:attrName>
                                        </p:attrNameLst>
                                      </p:cBhvr>
                                      <p:tavLst>
                                        <p:tav tm="0">
                                          <p:val>
                                            <p:strVal val="#ppt_x"/>
                                          </p:val>
                                        </p:tav>
                                        <p:tav tm="100000">
                                          <p:val>
                                            <p:strVal val="#ppt_x"/>
                                          </p:val>
                                        </p:tav>
                                      </p:tavLst>
                                    </p:anim>
                                    <p:anim calcmode="lin" valueType="num">
                                      <p:cBhvr additive="base">
                                        <p:cTn id="1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341"/>
                                        </p:tgtEl>
                                        <p:attrNameLst>
                                          <p:attrName>style.visibility</p:attrName>
                                        </p:attrNameLst>
                                      </p:cBhvr>
                                      <p:to>
                                        <p:strVal val="visible"/>
                                      </p:to>
                                    </p:set>
                                    <p:anim calcmode="lin" valueType="num">
                                      <p:cBhvr additive="base">
                                        <p:cTn id="23" dur="500" fill="hold"/>
                                        <p:tgtEl>
                                          <p:spTgt spid="14341"/>
                                        </p:tgtEl>
                                        <p:attrNameLst>
                                          <p:attrName>ppt_x</p:attrName>
                                        </p:attrNameLst>
                                      </p:cBhvr>
                                      <p:tavLst>
                                        <p:tav tm="0">
                                          <p:val>
                                            <p:strVal val="#ppt_x"/>
                                          </p:val>
                                        </p:tav>
                                        <p:tav tm="100000">
                                          <p:val>
                                            <p:strVal val="#ppt_x"/>
                                          </p:val>
                                        </p:tav>
                                      </p:tavLst>
                                    </p:anim>
                                    <p:anim calcmode="lin" valueType="num">
                                      <p:cBhvr additive="base">
                                        <p:cTn id="24"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345"/>
                                        </p:tgtEl>
                                        <p:attrNameLst>
                                          <p:attrName>style.visibility</p:attrName>
                                        </p:attrNameLst>
                                      </p:cBhvr>
                                      <p:to>
                                        <p:strVal val="visible"/>
                                      </p:to>
                                    </p:set>
                                    <p:anim calcmode="lin" valueType="num">
                                      <p:cBhvr additive="base">
                                        <p:cTn id="29" dur="500" fill="hold"/>
                                        <p:tgtEl>
                                          <p:spTgt spid="14345"/>
                                        </p:tgtEl>
                                        <p:attrNameLst>
                                          <p:attrName>ppt_x</p:attrName>
                                        </p:attrNameLst>
                                      </p:cBhvr>
                                      <p:tavLst>
                                        <p:tav tm="0">
                                          <p:val>
                                            <p:strVal val="#ppt_x"/>
                                          </p:val>
                                        </p:tav>
                                        <p:tav tm="100000">
                                          <p:val>
                                            <p:strVal val="#ppt_x"/>
                                          </p:val>
                                        </p:tav>
                                      </p:tavLst>
                                    </p:anim>
                                    <p:anim calcmode="lin" valueType="num">
                                      <p:cBhvr additive="base">
                                        <p:cTn id="30"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2114550" y="609600"/>
            <a:ext cx="4746625"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例</a:t>
            </a:r>
            <a:r>
              <a:rPr kumimoji="1" lang="en-US" altLang="zh-CN"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  </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求下列向量的各种常用范数</a:t>
            </a:r>
          </a:p>
        </p:txBody>
      </p:sp>
      <p:graphicFrame>
        <p:nvGraphicFramePr>
          <p:cNvPr id="15362" name="Object 3"/>
          <p:cNvGraphicFramePr>
            <a:graphicFrameLocks noChangeAspect="1"/>
          </p:cNvGraphicFramePr>
          <p:nvPr/>
        </p:nvGraphicFramePr>
        <p:xfrm>
          <a:off x="3868738" y="1295400"/>
          <a:ext cx="2886075" cy="511175"/>
        </p:xfrm>
        <a:graphic>
          <a:graphicData uri="http://schemas.openxmlformats.org/presentationml/2006/ole">
            <mc:AlternateContent xmlns:mc="http://schemas.openxmlformats.org/markup-compatibility/2006">
              <mc:Choice xmlns:v="urn:schemas-microsoft-com:vml" Requires="v">
                <p:oleObj r:id="rId2" imgW="965200" imgH="241300" progId="Equation.3">
                  <p:embed/>
                </p:oleObj>
              </mc:Choice>
              <mc:Fallback>
                <p:oleObj r:id="rId2" imgW="965200" imgH="241300" progId="Equation.3">
                  <p:embed/>
                  <p:pic>
                    <p:nvPicPr>
                      <p:cNvPr id="0" name="图片 3098"/>
                      <p:cNvPicPr/>
                      <p:nvPr/>
                    </p:nvPicPr>
                    <p:blipFill>
                      <a:blip r:embed="rId3"/>
                      <a:stretch>
                        <a:fillRect/>
                      </a:stretch>
                    </p:blipFill>
                    <p:spPr>
                      <a:xfrm>
                        <a:off x="3868738" y="1295400"/>
                        <a:ext cx="2886075" cy="511175"/>
                      </a:xfrm>
                      <a:prstGeom prst="rect">
                        <a:avLst/>
                      </a:prstGeom>
                      <a:noFill/>
                      <a:ln w="38100">
                        <a:noFill/>
                        <a:miter/>
                      </a:ln>
                    </p:spPr>
                  </p:pic>
                </p:oleObj>
              </mc:Fallback>
            </mc:AlternateContent>
          </a:graphicData>
        </a:graphic>
      </p:graphicFrame>
      <p:sp>
        <p:nvSpPr>
          <p:cNvPr id="4" name="日期占位符 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ED612BD9-38F9-4F3A-86A4-95123BA91D7E}"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64" name="灯片编号占位符 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53</a:t>
            </a:fld>
            <a:endParaRPr lang="en-US" altLang="zh-CN" sz="1600" dirty="0">
              <a:latin typeface="Arial" panose="020B0604020202020204" pitchFamily="34" charset="0"/>
            </a:endParaRPr>
          </a:p>
        </p:txBody>
      </p:sp>
      <p:graphicFrame>
        <p:nvGraphicFramePr>
          <p:cNvPr id="15365" name="Object 7"/>
          <p:cNvGraphicFramePr>
            <a:graphicFrameLocks noChangeAspect="1"/>
          </p:cNvGraphicFramePr>
          <p:nvPr/>
        </p:nvGraphicFramePr>
        <p:xfrm>
          <a:off x="2927350" y="1989138"/>
          <a:ext cx="6048375" cy="1831975"/>
        </p:xfrm>
        <a:graphic>
          <a:graphicData uri="http://schemas.openxmlformats.org/presentationml/2006/ole">
            <mc:AlternateContent xmlns:mc="http://schemas.openxmlformats.org/markup-compatibility/2006">
              <mc:Choice xmlns:v="urn:schemas-microsoft-com:vml" Requires="v">
                <p:oleObj r:id="rId4" imgW="2641600" imgH="800100" progId="Equation.DSMT4">
                  <p:embed/>
                </p:oleObj>
              </mc:Choice>
              <mc:Fallback>
                <p:oleObj r:id="rId4" imgW="2641600" imgH="800100" progId="Equation.DSMT4">
                  <p:embed/>
                  <p:pic>
                    <p:nvPicPr>
                      <p:cNvPr id="0" name="图片 3092"/>
                      <p:cNvPicPr/>
                      <p:nvPr/>
                    </p:nvPicPr>
                    <p:blipFill>
                      <a:blip r:embed="rId5"/>
                      <a:stretch>
                        <a:fillRect/>
                      </a:stretch>
                    </p:blipFill>
                    <p:spPr>
                      <a:xfrm>
                        <a:off x="2927350" y="1989138"/>
                        <a:ext cx="6048375" cy="1831975"/>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ppt_x"/>
                                          </p:val>
                                        </p:tav>
                                        <p:tav tm="100000">
                                          <p:val>
                                            <p:strVal val="#ppt_x"/>
                                          </p:val>
                                        </p:tav>
                                      </p:tavLst>
                                    </p:anim>
                                    <p:anim calcmode="lin" valueType="num">
                                      <p:cBhvr additive="base">
                                        <p:cTn id="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5" name="Object 4"/>
          <p:cNvGraphicFramePr>
            <a:graphicFrameLocks noChangeAspect="1"/>
          </p:cNvGraphicFramePr>
          <p:nvPr/>
        </p:nvGraphicFramePr>
        <p:xfrm>
          <a:off x="2135505" y="1268572"/>
          <a:ext cx="7893050" cy="3900170"/>
        </p:xfrm>
        <a:graphic>
          <a:graphicData uri="http://schemas.openxmlformats.org/presentationml/2006/ole">
            <mc:AlternateContent xmlns:mc="http://schemas.openxmlformats.org/markup-compatibility/2006">
              <mc:Choice xmlns:v="urn:schemas-microsoft-com:vml" Requires="v">
                <p:oleObj r:id="rId2" imgW="3187700" imgH="1574800" progId="Equation.DSMT4">
                  <p:embed/>
                </p:oleObj>
              </mc:Choice>
              <mc:Fallback>
                <p:oleObj r:id="rId2" imgW="3187700" imgH="1574800" progId="Equation.DSMT4">
                  <p:embed/>
                  <p:pic>
                    <p:nvPicPr>
                      <p:cNvPr id="0" name="图片 3095"/>
                      <p:cNvPicPr/>
                      <p:nvPr/>
                    </p:nvPicPr>
                    <p:blipFill>
                      <a:blip r:embed="rId3"/>
                      <a:stretch>
                        <a:fillRect/>
                      </a:stretch>
                    </p:blipFill>
                    <p:spPr>
                      <a:xfrm>
                        <a:off x="2135505" y="1268572"/>
                        <a:ext cx="7893050" cy="390017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8D152C8D-54FD-47B0-8556-8ED3AD2A3051}"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10"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55</a:t>
            </a:fld>
            <a:endParaRPr lang="en-US" altLang="zh-CN" sz="1600" dirty="0">
              <a:latin typeface="Arial" panose="020B0604020202020204" pitchFamily="34" charset="0"/>
            </a:endParaRPr>
          </a:p>
        </p:txBody>
      </p:sp>
      <p:graphicFrame>
        <p:nvGraphicFramePr>
          <p:cNvPr id="17411" name="Object 2"/>
          <p:cNvGraphicFramePr>
            <a:graphicFrameLocks noChangeAspect="1"/>
          </p:cNvGraphicFramePr>
          <p:nvPr/>
        </p:nvGraphicFramePr>
        <p:xfrm>
          <a:off x="1774825" y="1268413"/>
          <a:ext cx="8645525" cy="3313112"/>
        </p:xfrm>
        <a:graphic>
          <a:graphicData uri="http://schemas.openxmlformats.org/presentationml/2006/ole">
            <mc:AlternateContent xmlns:mc="http://schemas.openxmlformats.org/markup-compatibility/2006">
              <mc:Choice xmlns:v="urn:schemas-microsoft-com:vml" Requires="v">
                <p:oleObj r:id="rId2" imgW="3314700" imgH="1270000" progId="Equation.DSMT4">
                  <p:embed/>
                </p:oleObj>
              </mc:Choice>
              <mc:Fallback>
                <p:oleObj r:id="rId2" imgW="3314700" imgH="1270000" progId="Equation.DSMT4">
                  <p:embed/>
                  <p:pic>
                    <p:nvPicPr>
                      <p:cNvPr id="0" name="图片 3100"/>
                      <p:cNvPicPr/>
                      <p:nvPr/>
                    </p:nvPicPr>
                    <p:blipFill>
                      <a:blip r:embed="rId3"/>
                      <a:stretch>
                        <a:fillRect/>
                      </a:stretch>
                    </p:blipFill>
                    <p:spPr>
                      <a:xfrm>
                        <a:off x="1774825" y="1268413"/>
                        <a:ext cx="8645525" cy="3313112"/>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p:cNvSpPr>
          <p:nvPr>
            <p:ph type="title" idx="4294967295"/>
          </p:nvPr>
        </p:nvSpPr>
        <p:spPr>
          <a:xfrm>
            <a:off x="1524000" y="514350"/>
            <a:ext cx="4800600" cy="827088"/>
          </a:xfrm>
        </p:spPr>
        <p:txBody>
          <a:bodyPr wrap="square" lIns="91440" tIns="45720" rIns="91440" bIns="45720" anchor="b" anchorCtr="0"/>
          <a:lstStyle/>
          <a:p>
            <a:r>
              <a:rPr lang="zh-CN" altLang="en-US" sz="3600" dirty="0">
                <a:solidFill>
                  <a:srgbClr val="0000CC"/>
                </a:solidFill>
                <a:latin typeface="System" charset="-122"/>
                <a:ea typeface="华文新魏" panose="02010800040101010101" pitchFamily="2" charset="-122"/>
              </a:rPr>
              <a:t>范数等价的定义</a:t>
            </a:r>
            <a:r>
              <a:rPr lang="en-US" altLang="zh-CN" sz="3600" dirty="0">
                <a:solidFill>
                  <a:srgbClr val="0000CC"/>
                </a:solidFill>
                <a:latin typeface="System" charset="-122"/>
                <a:ea typeface="华文新魏" panose="02010800040101010101" pitchFamily="2" charset="-122"/>
              </a:rPr>
              <a:t>:</a:t>
            </a:r>
            <a:endParaRPr lang="en-US" altLang="zh-CN" sz="3600" dirty="0">
              <a:solidFill>
                <a:srgbClr val="0000CC"/>
              </a:solidFill>
              <a:ea typeface="华文新魏" panose="02010800040101010101" pitchFamily="2" charset="-122"/>
            </a:endParaRPr>
          </a:p>
        </p:txBody>
      </p:sp>
      <p:sp>
        <p:nvSpPr>
          <p:cNvPr id="18434" name="Text Box 3"/>
          <p:cNvSpPr txBox="1"/>
          <p:nvPr/>
        </p:nvSpPr>
        <p:spPr>
          <a:xfrm>
            <a:off x="1819275" y="1628775"/>
            <a:ext cx="8335963" cy="1296670"/>
          </a:xfrm>
          <a:prstGeom prst="rect">
            <a:avLst/>
          </a:prstGeom>
          <a:noFill/>
          <a:ln w="9525">
            <a:noFill/>
          </a:ln>
        </p:spPr>
        <p:txBody>
          <a:bodyPr anchor="t" anchorCtr="0">
            <a:spAutoFit/>
          </a:bodyPr>
          <a:lstStyle/>
          <a:p>
            <a:pPr>
              <a:lnSpc>
                <a:spcPct val="140000"/>
              </a:lnSpc>
              <a:buClrTx/>
              <a:buFontTx/>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设</a:t>
            </a:r>
            <a:r>
              <a:rPr lang="en-US" altLang="zh-CN" sz="2800" b="1" dirty="0">
                <a:latin typeface="楷体_GB2312" pitchFamily="49" charset="-122"/>
                <a:ea typeface="楷体_GB2312" pitchFamily="49" charset="-122"/>
              </a:rPr>
              <a:t>‖</a:t>
            </a:r>
            <a:r>
              <a:rPr lang="en-US" altLang="zh-CN" sz="2800" b="1" dirty="0">
                <a:latin typeface="Times New Roman" panose="02020603050405020304" pitchFamily="18" charset="0"/>
                <a:ea typeface="楷体_GB2312" pitchFamily="49" charset="-122"/>
              </a:rPr>
              <a:t>·</a:t>
            </a:r>
            <a:r>
              <a:rPr lang="en-US" altLang="zh-CN" sz="2800" b="1" dirty="0">
                <a:latin typeface="楷体_GB2312" pitchFamily="49" charset="-122"/>
                <a:ea typeface="楷体_GB2312" pitchFamily="49" charset="-122"/>
              </a:rPr>
              <a:t>‖</a:t>
            </a:r>
            <a:r>
              <a:rPr lang="en-US" altLang="zh-CN" sz="2800" b="1" i="1" baseline="-25000" dirty="0">
                <a:latin typeface="楷体_GB2312" pitchFamily="49" charset="-122"/>
                <a:ea typeface="楷体_GB2312" pitchFamily="49" charset="-122"/>
              </a:rPr>
              <a:t>A </a:t>
            </a:r>
            <a:r>
              <a:rPr lang="zh-CN" altLang="en-US" sz="2800" b="1" dirty="0">
                <a:latin typeface="楷体_GB2312" pitchFamily="49" charset="-122"/>
                <a:ea typeface="楷体_GB2312" pitchFamily="49" charset="-122"/>
              </a:rPr>
              <a:t>和</a:t>
            </a:r>
            <a:r>
              <a:rPr lang="en-US" altLang="zh-CN" sz="2800" b="1" dirty="0">
                <a:latin typeface="楷体_GB2312" pitchFamily="49" charset="-122"/>
                <a:ea typeface="楷体_GB2312" pitchFamily="49" charset="-122"/>
              </a:rPr>
              <a:t>‖</a:t>
            </a:r>
            <a:r>
              <a:rPr lang="en-US" altLang="zh-CN" sz="2800" b="1" dirty="0">
                <a:latin typeface="Times New Roman" panose="02020603050405020304" pitchFamily="18" charset="0"/>
                <a:ea typeface="楷体_GB2312" pitchFamily="49" charset="-122"/>
              </a:rPr>
              <a:t>·</a:t>
            </a:r>
            <a:r>
              <a:rPr lang="en-US" altLang="zh-CN" sz="2800" b="1" dirty="0">
                <a:latin typeface="楷体_GB2312" pitchFamily="49" charset="-122"/>
                <a:ea typeface="楷体_GB2312" pitchFamily="49" charset="-122"/>
              </a:rPr>
              <a:t>‖</a:t>
            </a:r>
            <a:r>
              <a:rPr lang="en-US" altLang="zh-CN" sz="2800" b="1" i="1" baseline="-25000" dirty="0">
                <a:latin typeface="楷体_GB2312" pitchFamily="49" charset="-122"/>
                <a:ea typeface="楷体_GB2312" pitchFamily="49" charset="-122"/>
              </a:rPr>
              <a:t>B </a:t>
            </a:r>
            <a:r>
              <a:rPr lang="zh-CN" altLang="en-US" sz="2800" b="1" dirty="0">
                <a:latin typeface="楷体_GB2312" pitchFamily="49" charset="-122"/>
                <a:ea typeface="楷体_GB2312" pitchFamily="49" charset="-122"/>
              </a:rPr>
              <a:t>是</a:t>
            </a:r>
            <a:r>
              <a:rPr lang="en-US" altLang="zh-CN" sz="2800" b="1" dirty="0">
                <a:latin typeface="楷体_GB2312" pitchFamily="49" charset="-122"/>
                <a:ea typeface="楷体_GB2312" pitchFamily="49" charset="-122"/>
              </a:rPr>
              <a:t>R</a:t>
            </a:r>
            <a:r>
              <a:rPr lang="zh-CN" altLang="en-US" sz="2800" b="1" dirty="0">
                <a:latin typeface="楷体_GB2312" pitchFamily="49" charset="-122"/>
                <a:ea typeface="楷体_GB2312" pitchFamily="49" charset="-122"/>
              </a:rPr>
              <a:t>上任意两种范数，若存在</a:t>
            </a:r>
          </a:p>
          <a:p>
            <a:pPr>
              <a:lnSpc>
                <a:spcPct val="140000"/>
              </a:lnSpc>
              <a:buClrTx/>
              <a:buFontTx/>
            </a:pPr>
            <a:r>
              <a:rPr lang="zh-CN" altLang="en-US" sz="2800" b="1" dirty="0">
                <a:latin typeface="楷体_GB2312" pitchFamily="49" charset="-122"/>
                <a:ea typeface="楷体_GB2312" pitchFamily="49" charset="-122"/>
              </a:rPr>
              <a:t>常数 </a:t>
            </a:r>
            <a:r>
              <a:rPr lang="en-US" altLang="zh-CN" sz="2800" i="1" dirty="0">
                <a:latin typeface="Times New Roman" panose="02020603050405020304" pitchFamily="18" charset="0"/>
                <a:ea typeface="楷体_GB2312" pitchFamily="49" charset="-122"/>
              </a:rPr>
              <a:t>C</a:t>
            </a:r>
            <a:r>
              <a:rPr lang="en-US" altLang="zh-CN" sz="2800" baseline="-25000" dirty="0">
                <a:latin typeface="Times New Roman" panose="02020603050405020304" pitchFamily="18" charset="0"/>
                <a:ea typeface="楷体_GB2312" pitchFamily="49" charset="-122"/>
              </a:rPr>
              <a:t>1</a:t>
            </a:r>
            <a:r>
              <a:rPr lang="zh-CN" altLang="en-US" sz="2800" dirty="0">
                <a:latin typeface="Times New Roman" panose="02020603050405020304" pitchFamily="18" charset="0"/>
                <a:ea typeface="楷体_GB2312" pitchFamily="49" charset="-122"/>
              </a:rPr>
              <a:t>、</a:t>
            </a:r>
            <a:r>
              <a:rPr lang="en-US" altLang="zh-CN" sz="2800" i="1" dirty="0">
                <a:latin typeface="Times New Roman" panose="02020603050405020304" pitchFamily="18" charset="0"/>
                <a:ea typeface="楷体_GB2312" pitchFamily="49" charset="-122"/>
              </a:rPr>
              <a:t>C</a:t>
            </a:r>
            <a:r>
              <a:rPr lang="en-US" altLang="zh-CN" sz="2800" baseline="-25000" dirty="0">
                <a:latin typeface="Times New Roman" panose="02020603050405020304" pitchFamily="18" charset="0"/>
                <a:ea typeface="楷体_GB2312" pitchFamily="49" charset="-122"/>
              </a:rPr>
              <a:t>2</a:t>
            </a:r>
            <a:r>
              <a:rPr lang="en-US" altLang="zh-CN" sz="2800" b="1" i="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&gt; 0 </a:t>
            </a:r>
            <a:r>
              <a:rPr lang="zh-CN" altLang="en-US" sz="2800" b="1" dirty="0">
                <a:latin typeface="楷体_GB2312" pitchFamily="49" charset="-122"/>
                <a:ea typeface="楷体_GB2312" pitchFamily="49" charset="-122"/>
              </a:rPr>
              <a:t>使得</a:t>
            </a:r>
            <a:endParaRPr lang="zh-CN" altLang="en-US" sz="2800" dirty="0">
              <a:latin typeface="楷体_GB2312" pitchFamily="49" charset="-122"/>
              <a:ea typeface="楷体_GB2312" pitchFamily="49" charset="-122"/>
            </a:endParaRPr>
          </a:p>
        </p:txBody>
      </p:sp>
      <p:graphicFrame>
        <p:nvGraphicFramePr>
          <p:cNvPr id="18435" name="Object 4"/>
          <p:cNvGraphicFramePr>
            <a:graphicFrameLocks noChangeAspect="1"/>
          </p:cNvGraphicFramePr>
          <p:nvPr/>
        </p:nvGraphicFramePr>
        <p:xfrm>
          <a:off x="3359150" y="2781300"/>
          <a:ext cx="4389438" cy="627063"/>
        </p:xfrm>
        <a:graphic>
          <a:graphicData uri="http://schemas.openxmlformats.org/presentationml/2006/ole">
            <mc:AlternateContent xmlns:mc="http://schemas.openxmlformats.org/markup-compatibility/2006">
              <mc:Choice xmlns:v="urn:schemas-microsoft-com:vml" Requires="v">
                <p:oleObj r:id="rId2" imgW="1600200" imgH="228600" progId="Equation.DSMT4">
                  <p:embed/>
                </p:oleObj>
              </mc:Choice>
              <mc:Fallback>
                <p:oleObj r:id="rId2" imgW="1600200" imgH="228600" progId="Equation.DSMT4">
                  <p:embed/>
                  <p:pic>
                    <p:nvPicPr>
                      <p:cNvPr id="0" name="图片 3101"/>
                      <p:cNvPicPr/>
                      <p:nvPr/>
                    </p:nvPicPr>
                    <p:blipFill>
                      <a:blip r:embed="rId3"/>
                      <a:stretch>
                        <a:fillRect/>
                      </a:stretch>
                    </p:blipFill>
                    <p:spPr>
                      <a:xfrm>
                        <a:off x="3359150" y="2781300"/>
                        <a:ext cx="4389438" cy="627063"/>
                      </a:xfrm>
                      <a:prstGeom prst="rect">
                        <a:avLst/>
                      </a:prstGeom>
                      <a:noFill/>
                      <a:ln w="38100">
                        <a:noFill/>
                        <a:miter/>
                      </a:ln>
                    </p:spPr>
                  </p:pic>
                </p:oleObj>
              </mc:Fallback>
            </mc:AlternateContent>
          </a:graphicData>
        </a:graphic>
      </p:graphicFrame>
      <p:grpSp>
        <p:nvGrpSpPr>
          <p:cNvPr id="18436" name="Group 5"/>
          <p:cNvGrpSpPr/>
          <p:nvPr/>
        </p:nvGrpSpPr>
        <p:grpSpPr>
          <a:xfrm>
            <a:off x="1968500" y="3644900"/>
            <a:ext cx="8069263" cy="627063"/>
            <a:chOff x="280" y="2224"/>
            <a:chExt cx="5083" cy="395"/>
          </a:xfrm>
        </p:grpSpPr>
        <p:sp>
          <p:nvSpPr>
            <p:cNvPr id="18437" name="Rectangle 6"/>
            <p:cNvSpPr/>
            <p:nvPr/>
          </p:nvSpPr>
          <p:spPr>
            <a:xfrm>
              <a:off x="280" y="2224"/>
              <a:ext cx="5083" cy="329"/>
            </a:xfrm>
            <a:prstGeom prst="rect">
              <a:avLst/>
            </a:prstGeom>
            <a:noFill/>
            <a:ln w="9525">
              <a:noFill/>
            </a:ln>
          </p:spPr>
          <p:txBody>
            <a:bodyPr anchor="t" anchorCtr="0">
              <a:spAutoFit/>
            </a:bodyPr>
            <a:lstStyle/>
            <a:p>
              <a:pPr>
                <a:buClrTx/>
                <a:buFontTx/>
              </a:pPr>
              <a:r>
                <a:rPr lang="zh-CN" altLang="en-US" sz="2800" b="1" dirty="0">
                  <a:latin typeface="楷体_GB2312" pitchFamily="49" charset="-122"/>
                  <a:ea typeface="楷体_GB2312" pitchFamily="49" charset="-122"/>
                </a:rPr>
                <a:t>则称     和     </a:t>
              </a:r>
              <a:r>
                <a:rPr lang="zh-CN" altLang="en-US" sz="2800" b="1" dirty="0">
                  <a:solidFill>
                    <a:srgbClr val="FF0000"/>
                  </a:solidFill>
                  <a:latin typeface="楷体_GB2312" pitchFamily="49" charset="-122"/>
                  <a:ea typeface="楷体_GB2312" pitchFamily="49" charset="-122"/>
                </a:rPr>
                <a:t>等价</a:t>
              </a:r>
              <a:r>
                <a:rPr lang="zh-CN" altLang="en-US" sz="2800" b="1" dirty="0">
                  <a:latin typeface="楷体_GB2312" pitchFamily="49" charset="-122"/>
                  <a:ea typeface="楷体_GB2312" pitchFamily="49" charset="-122"/>
                </a:rPr>
                <a:t>。我们不加证明地给出：</a:t>
              </a:r>
            </a:p>
          </p:txBody>
        </p:sp>
        <p:graphicFrame>
          <p:nvGraphicFramePr>
            <p:cNvPr id="18438" name="Object 7"/>
            <p:cNvGraphicFramePr>
              <a:graphicFrameLocks noChangeAspect="1"/>
            </p:cNvGraphicFramePr>
            <p:nvPr/>
          </p:nvGraphicFramePr>
          <p:xfrm>
            <a:off x="884" y="2224"/>
            <a:ext cx="453" cy="395"/>
          </p:xfrm>
          <a:graphic>
            <a:graphicData uri="http://schemas.openxmlformats.org/presentationml/2006/ole">
              <mc:AlternateContent xmlns:mc="http://schemas.openxmlformats.org/markup-compatibility/2006">
                <mc:Choice xmlns:v="urn:schemas-microsoft-com:vml" Requires="v">
                  <p:oleObj r:id="rId4" imgW="406400" imgH="228600" progId="Equation.DSMT4">
                    <p:embed/>
                  </p:oleObj>
                </mc:Choice>
                <mc:Fallback>
                  <p:oleObj r:id="rId4" imgW="406400" imgH="228600" progId="Equation.DSMT4">
                    <p:embed/>
                    <p:pic>
                      <p:nvPicPr>
                        <p:cNvPr id="0" name="图片 3102"/>
                        <p:cNvPicPr/>
                        <p:nvPr/>
                      </p:nvPicPr>
                      <p:blipFill>
                        <a:blip r:embed="rId5"/>
                        <a:stretch>
                          <a:fillRect/>
                        </a:stretch>
                      </p:blipFill>
                      <p:spPr>
                        <a:xfrm>
                          <a:off x="884" y="2224"/>
                          <a:ext cx="453" cy="395"/>
                        </a:xfrm>
                        <a:prstGeom prst="rect">
                          <a:avLst/>
                        </a:prstGeom>
                        <a:noFill/>
                        <a:ln w="38100">
                          <a:noFill/>
                          <a:miter/>
                        </a:ln>
                      </p:spPr>
                    </p:pic>
                  </p:oleObj>
                </mc:Fallback>
              </mc:AlternateContent>
            </a:graphicData>
          </a:graphic>
        </p:graphicFrame>
        <p:graphicFrame>
          <p:nvGraphicFramePr>
            <p:cNvPr id="18439" name="Object 8"/>
            <p:cNvGraphicFramePr>
              <a:graphicFrameLocks noChangeAspect="1"/>
            </p:cNvGraphicFramePr>
            <p:nvPr/>
          </p:nvGraphicFramePr>
          <p:xfrm>
            <a:off x="1610" y="2224"/>
            <a:ext cx="473" cy="369"/>
          </p:xfrm>
          <a:graphic>
            <a:graphicData uri="http://schemas.openxmlformats.org/presentationml/2006/ole">
              <mc:AlternateContent xmlns:mc="http://schemas.openxmlformats.org/markup-compatibility/2006">
                <mc:Choice xmlns:v="urn:schemas-microsoft-com:vml" Requires="v">
                  <p:oleObj r:id="rId6" imgW="355600" imgH="228600" progId="Equation.DSMT4">
                    <p:embed/>
                  </p:oleObj>
                </mc:Choice>
                <mc:Fallback>
                  <p:oleObj r:id="rId6" imgW="355600" imgH="228600" progId="Equation.DSMT4">
                    <p:embed/>
                    <p:pic>
                      <p:nvPicPr>
                        <p:cNvPr id="0" name="图片 3103"/>
                        <p:cNvPicPr/>
                        <p:nvPr/>
                      </p:nvPicPr>
                      <p:blipFill>
                        <a:blip r:embed="rId7"/>
                        <a:stretch>
                          <a:fillRect/>
                        </a:stretch>
                      </p:blipFill>
                      <p:spPr>
                        <a:xfrm>
                          <a:off x="1610" y="2224"/>
                          <a:ext cx="473" cy="369"/>
                        </a:xfrm>
                        <a:prstGeom prst="rect">
                          <a:avLst/>
                        </a:prstGeom>
                        <a:noFill/>
                        <a:ln w="38100">
                          <a:noFill/>
                          <a:miter/>
                        </a:ln>
                      </p:spPr>
                    </p:pic>
                  </p:oleObj>
                </mc:Fallback>
              </mc:AlternateContent>
            </a:graphicData>
          </a:graphic>
        </p:graphicFrame>
      </p:grpSp>
      <p:grpSp>
        <p:nvGrpSpPr>
          <p:cNvPr id="18440" name="Group 9"/>
          <p:cNvGrpSpPr/>
          <p:nvPr/>
        </p:nvGrpSpPr>
        <p:grpSpPr>
          <a:xfrm>
            <a:off x="1881188" y="4797425"/>
            <a:ext cx="5480050" cy="584200"/>
            <a:chOff x="225" y="3086"/>
            <a:chExt cx="3452" cy="368"/>
          </a:xfrm>
        </p:grpSpPr>
        <p:sp>
          <p:nvSpPr>
            <p:cNvPr id="18441" name="Text Box 10"/>
            <p:cNvSpPr txBox="1"/>
            <p:nvPr/>
          </p:nvSpPr>
          <p:spPr>
            <a:xfrm>
              <a:off x="1028" y="3131"/>
              <a:ext cx="2649" cy="301"/>
            </a:xfrm>
            <a:prstGeom prst="rect">
              <a:avLst/>
            </a:prstGeom>
            <a:noFill/>
            <a:ln w="9525">
              <a:noFill/>
            </a:ln>
          </p:spPr>
          <p:txBody>
            <a:bodyPr anchor="t" anchorCtr="0">
              <a:spAutoFit/>
            </a:bodyPr>
            <a:lstStyle/>
            <a:p>
              <a:pPr>
                <a:lnSpc>
                  <a:spcPct val="90000"/>
                </a:lnSpc>
                <a:buClrTx/>
                <a:buFontTx/>
              </a:pPr>
              <a:r>
                <a:rPr lang="en-US" altLang="zh-CN" sz="2400" b="1" i="1" dirty="0">
                  <a:solidFill>
                    <a:srgbClr val="FF0000"/>
                  </a:solidFill>
                  <a:latin typeface="Times New Roman" panose="02020603050405020304" pitchFamily="18" charset="0"/>
                  <a:ea typeface="楷体_GB2312" pitchFamily="49" charset="-122"/>
                </a:rPr>
                <a:t>   </a:t>
              </a:r>
              <a:r>
                <a:rPr lang="en-US" altLang="zh-CN" sz="2800" b="1" i="1" dirty="0">
                  <a:latin typeface="Times New Roman" panose="02020603050405020304" pitchFamily="18" charset="0"/>
                  <a:ea typeface="楷体_GB2312" pitchFamily="49" charset="-122"/>
                </a:rPr>
                <a:t>R</a:t>
              </a:r>
              <a:r>
                <a:rPr lang="en-US" altLang="zh-CN" sz="2800" b="1" i="1" baseline="30000" dirty="0">
                  <a:latin typeface="Times New Roman" panose="02020603050405020304" pitchFamily="18" charset="0"/>
                  <a:ea typeface="楷体_GB2312" pitchFamily="49" charset="-122"/>
                </a:rPr>
                <a:t>n</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上</a:t>
              </a:r>
              <a:r>
                <a:rPr lang="zh-CN" altLang="en-US" sz="2800" b="1" dirty="0">
                  <a:solidFill>
                    <a:srgbClr val="FF0000"/>
                  </a:solidFill>
                  <a:latin typeface="Times New Roman" panose="02020603050405020304" pitchFamily="18" charset="0"/>
                  <a:ea typeface="楷体_GB2312" pitchFamily="49" charset="-122"/>
                </a:rPr>
                <a:t>一切范数</a:t>
              </a:r>
              <a:r>
                <a:rPr lang="zh-CN" altLang="en-US" sz="2800" b="1" dirty="0">
                  <a:latin typeface="Times New Roman" panose="02020603050405020304" pitchFamily="18" charset="0"/>
                  <a:ea typeface="楷体_GB2312" pitchFamily="49" charset="-122"/>
                </a:rPr>
                <a:t>都等价</a:t>
              </a:r>
              <a:r>
                <a:rPr lang="zh-CN" altLang="en-US" sz="2800" b="1" dirty="0">
                  <a:latin typeface="楷体_GB2312" pitchFamily="49" charset="-122"/>
                  <a:ea typeface="楷体_GB2312" pitchFamily="49" charset="-122"/>
                </a:rPr>
                <a:t>。</a:t>
              </a:r>
            </a:p>
          </p:txBody>
        </p:sp>
        <p:sp>
          <p:nvSpPr>
            <p:cNvPr id="18442" name="Rectangle 11"/>
            <p:cNvSpPr/>
            <p:nvPr/>
          </p:nvSpPr>
          <p:spPr>
            <a:xfrm>
              <a:off x="225" y="3086"/>
              <a:ext cx="926" cy="368"/>
            </a:xfrm>
            <a:prstGeom prst="rect">
              <a:avLst/>
            </a:prstGeom>
            <a:noFill/>
            <a:ln w="9525">
              <a:noFill/>
            </a:ln>
          </p:spPr>
          <p:txBody>
            <a:bodyPr anchor="t" anchorCtr="0">
              <a:spAutoFit/>
            </a:bodyPr>
            <a:lstStyle/>
            <a:p>
              <a:pPr>
                <a:buClrTx/>
                <a:buFontTx/>
              </a:pPr>
              <a:r>
                <a:rPr lang="zh-CN" altLang="en-US" sz="3200" b="1" dirty="0">
                  <a:solidFill>
                    <a:srgbClr val="00B0F0"/>
                  </a:solidFill>
                  <a:latin typeface="Times New Roman" panose="02020603050405020304" pitchFamily="18" charset="0"/>
                  <a:ea typeface="楷体_GB2312" pitchFamily="49" charset="-122"/>
                </a:rPr>
                <a:t>定理</a:t>
              </a:r>
              <a:r>
                <a:rPr lang="en-US" altLang="zh-CN" sz="3200" b="1" dirty="0">
                  <a:solidFill>
                    <a:srgbClr val="00B0F0"/>
                  </a:solidFill>
                  <a:latin typeface="Times New Roman" panose="02020603050405020304" pitchFamily="18" charset="0"/>
                  <a:ea typeface="楷体_GB2312" pitchFamily="49" charset="-122"/>
                </a:rPr>
                <a:t>1</a:t>
              </a:r>
            </a:p>
          </p:txBody>
        </p:sp>
      </p:grpSp>
      <p:sp>
        <p:nvSpPr>
          <p:cNvPr id="12" name="日期占位符 1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F02F9590-A9BA-40CF-9C1D-894EF298E8AA}"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444" name="灯片编号占位符 1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56</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gtEl>
                                        <p:attrNameLst>
                                          <p:attrName>style.visibility</p:attrName>
                                        </p:attrNameLst>
                                      </p:cBhvr>
                                      <p:to>
                                        <p:strVal val="visible"/>
                                      </p:to>
                                    </p:set>
                                    <p:anim calcmode="lin" valueType="num">
                                      <p:cBhvr additive="base">
                                        <p:cTn id="11" dur="500" fill="hold"/>
                                        <p:tgtEl>
                                          <p:spTgt spid="18435"/>
                                        </p:tgtEl>
                                        <p:attrNameLst>
                                          <p:attrName>ppt_x</p:attrName>
                                        </p:attrNameLst>
                                      </p:cBhvr>
                                      <p:tavLst>
                                        <p:tav tm="0">
                                          <p:val>
                                            <p:strVal val="#ppt_x"/>
                                          </p:val>
                                        </p:tav>
                                        <p:tav tm="100000">
                                          <p:val>
                                            <p:strVal val="#ppt_x"/>
                                          </p:val>
                                        </p:tav>
                                      </p:tavLst>
                                    </p:anim>
                                    <p:anim calcmode="lin" valueType="num">
                                      <p:cBhvr additive="base">
                                        <p:cTn id="12"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ppt_x"/>
                                          </p:val>
                                        </p:tav>
                                        <p:tav tm="100000">
                                          <p:val>
                                            <p:strVal val="#ppt_x"/>
                                          </p:val>
                                        </p:tav>
                                      </p:tavLst>
                                    </p:anim>
                                    <p:anim calcmode="lin" valueType="num">
                                      <p:cBhvr additive="base">
                                        <p:cTn id="1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additive="base">
                                        <p:cTn id="23" dur="500" fill="hold"/>
                                        <p:tgtEl>
                                          <p:spTgt spid="18440"/>
                                        </p:tgtEl>
                                        <p:attrNameLst>
                                          <p:attrName>ppt_x</p:attrName>
                                        </p:attrNameLst>
                                      </p:cBhvr>
                                      <p:tavLst>
                                        <p:tav tm="0">
                                          <p:val>
                                            <p:strVal val="#ppt_x"/>
                                          </p:val>
                                        </p:tav>
                                        <p:tav tm="100000">
                                          <p:val>
                                            <p:strVal val="#ppt_x"/>
                                          </p:val>
                                        </p:tav>
                                      </p:tavLst>
                                    </p:anim>
                                    <p:anim calcmode="lin" valueType="num">
                                      <p:cBhvr additive="base">
                                        <p:cTn id="24"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8D152C8D-54FD-47B0-8556-8ED3AD2A3051}"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458"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57</a:t>
            </a:fld>
            <a:endParaRPr lang="en-US" altLang="zh-CN" sz="1600" dirty="0">
              <a:latin typeface="Arial" panose="020B0604020202020204" pitchFamily="34" charset="0"/>
            </a:endParaRPr>
          </a:p>
        </p:txBody>
      </p:sp>
      <p:graphicFrame>
        <p:nvGraphicFramePr>
          <p:cNvPr id="19459" name="Object 2"/>
          <p:cNvGraphicFramePr>
            <a:graphicFrameLocks noChangeAspect="1"/>
          </p:cNvGraphicFramePr>
          <p:nvPr/>
        </p:nvGraphicFramePr>
        <p:xfrm>
          <a:off x="2192655" y="662623"/>
          <a:ext cx="7730490" cy="4885055"/>
        </p:xfrm>
        <a:graphic>
          <a:graphicData uri="http://schemas.openxmlformats.org/presentationml/2006/ole">
            <mc:AlternateContent xmlns:mc="http://schemas.openxmlformats.org/markup-compatibility/2006">
              <mc:Choice xmlns:v="urn:schemas-microsoft-com:vml" Requires="v">
                <p:oleObj r:id="rId2" imgW="2552700" imgH="1612900" progId="Equation.DSMT4">
                  <p:embed/>
                </p:oleObj>
              </mc:Choice>
              <mc:Fallback>
                <p:oleObj r:id="rId2" imgW="2552700" imgH="1612900" progId="Equation.DSMT4">
                  <p:embed/>
                  <p:pic>
                    <p:nvPicPr>
                      <p:cNvPr id="0" name="图片 3099"/>
                      <p:cNvPicPr/>
                      <p:nvPr/>
                    </p:nvPicPr>
                    <p:blipFill>
                      <a:blip r:embed="rId3"/>
                      <a:stretch>
                        <a:fillRect/>
                      </a:stretch>
                    </p:blipFill>
                    <p:spPr>
                      <a:xfrm>
                        <a:off x="2192655" y="662623"/>
                        <a:ext cx="7730490" cy="488505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4" descr="向量x的不同范数的图"/>
          <p:cNvPicPr>
            <a:picLocks noChangeAspect="1"/>
          </p:cNvPicPr>
          <p:nvPr/>
        </p:nvPicPr>
        <p:blipFill>
          <a:blip r:embed="rId2"/>
          <a:stretch>
            <a:fillRect/>
          </a:stretch>
        </p:blipFill>
        <p:spPr>
          <a:xfrm>
            <a:off x="2852738" y="1371600"/>
            <a:ext cx="6486525" cy="4114800"/>
          </a:xfrm>
          <a:prstGeom prst="rect">
            <a:avLst/>
          </a:prstGeom>
          <a:noFill/>
          <a:ln w="9525">
            <a:noFill/>
          </a:ln>
        </p:spPr>
      </p:pic>
    </p:spTree>
  </p:cSld>
  <p:clrMapOvr>
    <a:masterClrMapping/>
  </p:clrMapOvr>
  <p:transition>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p:nvPr/>
        </p:nvSpPr>
        <p:spPr>
          <a:xfrm>
            <a:off x="1836738" y="2420938"/>
            <a:ext cx="8012112" cy="1296670"/>
          </a:xfrm>
          <a:prstGeom prst="rect">
            <a:avLst/>
          </a:prstGeom>
          <a:noFill/>
          <a:ln w="9525">
            <a:noFill/>
          </a:ln>
        </p:spPr>
        <p:txBody>
          <a:bodyPr anchor="t" anchorCtr="0">
            <a:spAutoFit/>
          </a:bodyPr>
          <a:lstStyle/>
          <a:p>
            <a:pPr>
              <a:lnSpc>
                <a:spcPct val="140000"/>
              </a:lnSpc>
              <a:buClrTx/>
              <a:buFontTx/>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对   任意一种向量范数</a:t>
            </a:r>
            <a:r>
              <a:rPr lang="en-US" altLang="zh-CN" sz="2800" b="1" dirty="0">
                <a:latin typeface="楷体_GB2312" pitchFamily="49" charset="-122"/>
                <a:ea typeface="楷体_GB2312" pitchFamily="49" charset="-122"/>
              </a:rPr>
              <a:t>‖</a:t>
            </a:r>
            <a:r>
              <a:rPr lang="en-US" altLang="zh-CN" sz="2800" b="1" dirty="0">
                <a:latin typeface="Times New Roman" panose="02020603050405020304" pitchFamily="18" charset="0"/>
                <a:ea typeface="楷体_GB2312" pitchFamily="49" charset="-122"/>
              </a:rPr>
              <a:t>·</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而言，向量序列｛</a:t>
            </a:r>
            <a:r>
              <a:rPr lang="en-US" altLang="zh-CN" sz="2800" b="1" i="1" dirty="0">
                <a:latin typeface="Times New Roman" panose="02020603050405020304" pitchFamily="18" charset="0"/>
                <a:ea typeface="楷体_GB2312" pitchFamily="49" charset="-122"/>
              </a:rPr>
              <a:t>x</a:t>
            </a:r>
            <a:r>
              <a:rPr lang="en-US" altLang="zh-CN" sz="2800" b="1" baseline="30000" dirty="0">
                <a:latin typeface="楷体_GB2312" pitchFamily="49" charset="-122"/>
                <a:ea typeface="楷体_GB2312" pitchFamily="49" charset="-122"/>
              </a:rPr>
              <a:t>k</a:t>
            </a:r>
            <a:r>
              <a:rPr lang="zh-CN" altLang="en-US" sz="2800" b="1" dirty="0">
                <a:latin typeface="楷体_GB2312" pitchFamily="49" charset="-122"/>
                <a:ea typeface="楷体_GB2312" pitchFamily="49" charset="-122"/>
              </a:rPr>
              <a:t>｝收敛于向量</a:t>
            </a:r>
            <a:r>
              <a:rPr lang="en-US" altLang="zh-CN" sz="2800" b="1" i="1" dirty="0">
                <a:latin typeface="Times New Roman" panose="02020603050405020304" pitchFamily="18" charset="0"/>
                <a:ea typeface="楷体_GB2312" pitchFamily="49" charset="-122"/>
              </a:rPr>
              <a:t>x</a:t>
            </a:r>
            <a:r>
              <a:rPr lang="en-US" altLang="zh-CN" sz="2800" b="1" baseline="30000"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的充分必要条件是</a:t>
            </a:r>
          </a:p>
        </p:txBody>
      </p:sp>
      <p:graphicFrame>
        <p:nvGraphicFramePr>
          <p:cNvPr id="21506" name="Object 3"/>
          <p:cNvGraphicFramePr>
            <a:graphicFrameLocks noChangeAspect="1"/>
          </p:cNvGraphicFramePr>
          <p:nvPr/>
        </p:nvGraphicFramePr>
        <p:xfrm>
          <a:off x="3935413" y="3860800"/>
          <a:ext cx="2947987" cy="952500"/>
        </p:xfrm>
        <a:graphic>
          <a:graphicData uri="http://schemas.openxmlformats.org/presentationml/2006/ole">
            <mc:AlternateContent xmlns:mc="http://schemas.openxmlformats.org/markup-compatibility/2006">
              <mc:Choice xmlns:v="urn:schemas-microsoft-com:vml" Requires="v">
                <p:oleObj r:id="rId2" imgW="1066800" imgH="292100" progId="Equation.DSMT4">
                  <p:embed/>
                </p:oleObj>
              </mc:Choice>
              <mc:Fallback>
                <p:oleObj r:id="rId2" imgW="1066800" imgH="292100" progId="Equation.DSMT4">
                  <p:embed/>
                  <p:pic>
                    <p:nvPicPr>
                      <p:cNvPr id="0" name="图片 3075"/>
                      <p:cNvPicPr/>
                      <p:nvPr/>
                    </p:nvPicPr>
                    <p:blipFill>
                      <a:blip r:embed="rId3"/>
                      <a:stretch>
                        <a:fillRect/>
                      </a:stretch>
                    </p:blipFill>
                    <p:spPr>
                      <a:xfrm>
                        <a:off x="3935413" y="3860800"/>
                        <a:ext cx="2947987" cy="952500"/>
                      </a:xfrm>
                      <a:prstGeom prst="rect">
                        <a:avLst/>
                      </a:prstGeom>
                      <a:noFill/>
                      <a:ln w="38100">
                        <a:noFill/>
                        <a:miter/>
                      </a:ln>
                    </p:spPr>
                  </p:pic>
                </p:oleObj>
              </mc:Fallback>
            </mc:AlternateContent>
          </a:graphicData>
        </a:graphic>
      </p:graphicFrame>
      <p:sp>
        <p:nvSpPr>
          <p:cNvPr id="21507" name="Rectangle 4"/>
          <p:cNvSpPr/>
          <p:nvPr/>
        </p:nvSpPr>
        <p:spPr>
          <a:xfrm>
            <a:off x="2039938" y="1628775"/>
            <a:ext cx="1470025" cy="583565"/>
          </a:xfrm>
          <a:prstGeom prst="rect">
            <a:avLst/>
          </a:prstGeom>
          <a:noFill/>
          <a:ln w="9525">
            <a:noFill/>
          </a:ln>
        </p:spPr>
        <p:txBody>
          <a:bodyPr anchor="t" anchorCtr="0">
            <a:spAutoFit/>
          </a:bodyPr>
          <a:lstStyle/>
          <a:p>
            <a:pPr>
              <a:buClrTx/>
              <a:buFontTx/>
            </a:pPr>
            <a:r>
              <a:rPr lang="zh-CN" altLang="en-US" sz="3200" b="1" dirty="0">
                <a:solidFill>
                  <a:srgbClr val="00B0F0"/>
                </a:solidFill>
                <a:latin typeface="Times New Roman" panose="02020603050405020304" pitchFamily="18" charset="0"/>
                <a:ea typeface="楷体_GB2312" pitchFamily="49" charset="-122"/>
              </a:rPr>
              <a:t>定理</a:t>
            </a:r>
            <a:r>
              <a:rPr lang="en-US" altLang="zh-CN" sz="3200" b="1" dirty="0">
                <a:solidFill>
                  <a:srgbClr val="00B0F0"/>
                </a:solidFill>
                <a:latin typeface="Times New Roman" panose="02020603050405020304" pitchFamily="18" charset="0"/>
                <a:ea typeface="楷体_GB2312" pitchFamily="49" charset="-122"/>
              </a:rPr>
              <a:t>2</a:t>
            </a:r>
          </a:p>
        </p:txBody>
      </p:sp>
      <p:graphicFrame>
        <p:nvGraphicFramePr>
          <p:cNvPr id="21508" name="Object 5"/>
          <p:cNvGraphicFramePr>
            <a:graphicFrameLocks noChangeAspect="1"/>
          </p:cNvGraphicFramePr>
          <p:nvPr/>
        </p:nvGraphicFramePr>
        <p:xfrm>
          <a:off x="2782888" y="2492375"/>
          <a:ext cx="669925" cy="477838"/>
        </p:xfrm>
        <a:graphic>
          <a:graphicData uri="http://schemas.openxmlformats.org/presentationml/2006/ole">
            <mc:AlternateContent xmlns:mc="http://schemas.openxmlformats.org/markup-compatibility/2006">
              <mc:Choice xmlns:v="urn:schemas-microsoft-com:vml" Requires="v">
                <p:oleObj r:id="rId4" imgW="203200" imgH="190500" progId="Equation.DSMT4">
                  <p:embed/>
                </p:oleObj>
              </mc:Choice>
              <mc:Fallback>
                <p:oleObj r:id="rId4" imgW="203200" imgH="190500" progId="Equation.DSMT4">
                  <p:embed/>
                  <p:pic>
                    <p:nvPicPr>
                      <p:cNvPr id="0" name="图片 3076"/>
                      <p:cNvPicPr/>
                      <p:nvPr/>
                    </p:nvPicPr>
                    <p:blipFill>
                      <a:blip r:embed="rId5"/>
                      <a:stretch>
                        <a:fillRect/>
                      </a:stretch>
                    </p:blipFill>
                    <p:spPr>
                      <a:xfrm>
                        <a:off x="2782888" y="2492375"/>
                        <a:ext cx="669925" cy="477838"/>
                      </a:xfrm>
                      <a:prstGeom prst="rect">
                        <a:avLst/>
                      </a:prstGeom>
                      <a:noFill/>
                      <a:ln w="38100">
                        <a:noFill/>
                        <a:miter/>
                      </a:ln>
                    </p:spPr>
                  </p:pic>
                </p:oleObj>
              </mc:Fallback>
            </mc:AlternateContent>
          </a:graphicData>
        </a:graphic>
      </p:graphicFrame>
      <p:sp>
        <p:nvSpPr>
          <p:cNvPr id="6" name="日期占位符 5"/>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7991C1C8-A358-483C-9341-3554D60DD73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1510" name="灯片编号占位符 6"/>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59</a:t>
            </a:fld>
            <a:endParaRPr lang="en-US" altLang="zh-CN" sz="1600" dirty="0">
              <a:latin typeface="Arial" panose="020B0604020202020204" pitchFamily="34" charset="0"/>
            </a:endParaRPr>
          </a:p>
        </p:txBody>
      </p:sp>
      <p:graphicFrame>
        <p:nvGraphicFramePr>
          <p:cNvPr id="21511" name="Object 9"/>
          <p:cNvGraphicFramePr>
            <a:graphicFrameLocks noChangeAspect="1"/>
          </p:cNvGraphicFramePr>
          <p:nvPr/>
        </p:nvGraphicFramePr>
        <p:xfrm>
          <a:off x="5749925" y="4645025"/>
          <a:ext cx="260350" cy="404813"/>
        </p:xfrm>
        <a:graphic>
          <a:graphicData uri="http://schemas.openxmlformats.org/presentationml/2006/ole">
            <mc:AlternateContent xmlns:mc="http://schemas.openxmlformats.org/markup-compatibility/2006">
              <mc:Choice xmlns:v="urn:schemas-microsoft-com:vml" Requires="v">
                <p:oleObj r:id="rId6" imgW="114300" imgH="177800" progId="Equation.DSMT4">
                  <p:embed/>
                </p:oleObj>
              </mc:Choice>
              <mc:Fallback>
                <p:oleObj r:id="rId6" imgW="114300" imgH="177800" progId="Equation.DSMT4">
                  <p:embed/>
                  <p:pic>
                    <p:nvPicPr>
                      <p:cNvPr id="0" name="图片 3079"/>
                      <p:cNvPicPr/>
                      <p:nvPr/>
                    </p:nvPicPr>
                    <p:blipFill>
                      <a:blip r:embed="rId7"/>
                      <a:stretch>
                        <a:fillRect/>
                      </a:stretch>
                    </p:blipFill>
                    <p:spPr>
                      <a:xfrm>
                        <a:off x="5749925" y="4645025"/>
                        <a:ext cx="260350" cy="404813"/>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1"/>
          <p:cNvSpPr txBox="1"/>
          <p:nvPr/>
        </p:nvSpPr>
        <p:spPr>
          <a:xfrm>
            <a:off x="3351213" y="1031875"/>
            <a:ext cx="609600" cy="521970"/>
          </a:xfrm>
          <a:prstGeom prst="rect">
            <a:avLst/>
          </a:prstGeom>
          <a:noFill/>
          <a:ln w="9525">
            <a:noFill/>
          </a:ln>
        </p:spPr>
        <p:txBody>
          <a:bodyPr anchor="t" anchorCtr="0">
            <a:spAutoFit/>
          </a:bodyPr>
          <a:lstStyle/>
          <a:p>
            <a:pPr marL="457200" indent="-457200">
              <a:buClrTx/>
              <a:buFontTx/>
            </a:pPr>
            <a:r>
              <a:rPr lang="zh-CN" altLang="en-US" sz="2800" b="1" dirty="0">
                <a:latin typeface="Times New Roman" panose="02020603050405020304" pitchFamily="18" charset="0"/>
                <a:ea typeface="楷体_GB2312" pitchFamily="49" charset="-122"/>
              </a:rPr>
              <a:t>记</a:t>
            </a:r>
          </a:p>
        </p:txBody>
      </p:sp>
      <p:graphicFrame>
        <p:nvGraphicFramePr>
          <p:cNvPr id="12290" name="Object 22"/>
          <p:cNvGraphicFramePr>
            <a:graphicFrameLocks noChangeAspect="1"/>
          </p:cNvGraphicFramePr>
          <p:nvPr/>
        </p:nvGraphicFramePr>
        <p:xfrm>
          <a:off x="3808413" y="1120775"/>
          <a:ext cx="2301875" cy="415925"/>
        </p:xfrm>
        <a:graphic>
          <a:graphicData uri="http://schemas.openxmlformats.org/presentationml/2006/ole">
            <mc:AlternateContent xmlns:mc="http://schemas.openxmlformats.org/markup-compatibility/2006">
              <mc:Choice xmlns:v="urn:schemas-microsoft-com:vml" Requires="v">
                <p:oleObj r:id="rId3" imgW="1269365" imgH="254000" progId="Equation.3">
                  <p:embed/>
                </p:oleObj>
              </mc:Choice>
              <mc:Fallback>
                <p:oleObj r:id="rId3" imgW="1269365" imgH="254000" progId="Equation.3">
                  <p:embed/>
                  <p:pic>
                    <p:nvPicPr>
                      <p:cNvPr id="0" name="图片 3089"/>
                      <p:cNvPicPr/>
                      <p:nvPr/>
                    </p:nvPicPr>
                    <p:blipFill>
                      <a:blip r:embed="rId4"/>
                      <a:stretch>
                        <a:fillRect/>
                      </a:stretch>
                    </p:blipFill>
                    <p:spPr>
                      <a:xfrm>
                        <a:off x="3808413" y="1120775"/>
                        <a:ext cx="2301875" cy="415925"/>
                      </a:xfrm>
                      <a:prstGeom prst="rect">
                        <a:avLst/>
                      </a:prstGeom>
                      <a:noFill/>
                      <a:ln w="38100">
                        <a:noFill/>
                        <a:miter/>
                      </a:ln>
                    </p:spPr>
                  </p:pic>
                </p:oleObj>
              </mc:Fallback>
            </mc:AlternateContent>
          </a:graphicData>
        </a:graphic>
      </p:graphicFrame>
      <p:graphicFrame>
        <p:nvGraphicFramePr>
          <p:cNvPr id="12291" name="Object 23"/>
          <p:cNvGraphicFramePr>
            <a:graphicFrameLocks noChangeAspect="1"/>
          </p:cNvGraphicFramePr>
          <p:nvPr/>
        </p:nvGraphicFramePr>
        <p:xfrm>
          <a:off x="6372225" y="1098550"/>
          <a:ext cx="3187700" cy="400050"/>
        </p:xfrm>
        <a:graphic>
          <a:graphicData uri="http://schemas.openxmlformats.org/presentationml/2006/ole">
            <mc:AlternateContent xmlns:mc="http://schemas.openxmlformats.org/markup-compatibility/2006">
              <mc:Choice xmlns:v="urn:schemas-microsoft-com:vml" Requires="v">
                <p:oleObj r:id="rId5" imgW="1459865" imgH="241300" progId="Equation.DSMT4">
                  <p:embed/>
                </p:oleObj>
              </mc:Choice>
              <mc:Fallback>
                <p:oleObj r:id="rId5" imgW="1459865" imgH="241300" progId="Equation.DSMT4">
                  <p:embed/>
                  <p:pic>
                    <p:nvPicPr>
                      <p:cNvPr id="0" name="图片 3087"/>
                      <p:cNvPicPr/>
                      <p:nvPr/>
                    </p:nvPicPr>
                    <p:blipFill>
                      <a:blip r:embed="rId6"/>
                      <a:stretch>
                        <a:fillRect/>
                      </a:stretch>
                    </p:blipFill>
                    <p:spPr>
                      <a:xfrm>
                        <a:off x="6372225" y="1098550"/>
                        <a:ext cx="3187700" cy="400050"/>
                      </a:xfrm>
                      <a:prstGeom prst="rect">
                        <a:avLst/>
                      </a:prstGeom>
                      <a:noFill/>
                      <a:ln w="38100">
                        <a:noFill/>
                        <a:miter/>
                      </a:ln>
                    </p:spPr>
                  </p:pic>
                </p:oleObj>
              </mc:Fallback>
            </mc:AlternateContent>
          </a:graphicData>
        </a:graphic>
      </p:graphicFrame>
      <p:sp>
        <p:nvSpPr>
          <p:cNvPr id="12292" name="Text Box 25"/>
          <p:cNvSpPr txBox="1"/>
          <p:nvPr/>
        </p:nvSpPr>
        <p:spPr>
          <a:xfrm>
            <a:off x="2090738" y="2057400"/>
            <a:ext cx="5751512" cy="521970"/>
          </a:xfrm>
          <a:prstGeom prst="rect">
            <a:avLst/>
          </a:prstGeom>
          <a:noFill/>
          <a:ln w="9525">
            <a:noFill/>
          </a:ln>
        </p:spPr>
        <p:txBody>
          <a:bodyPr anchor="t" anchorCtr="0">
            <a:spAutoFit/>
          </a:bodyPr>
          <a:lstStyle/>
          <a:p>
            <a:pPr>
              <a:spcBef>
                <a:spcPct val="50000"/>
              </a:spcBef>
              <a:buClrTx/>
              <a:buFontTx/>
            </a:pPr>
            <a:r>
              <a:rPr lang="en-US" altLang="zh-CN" sz="2800" b="1" dirty="0">
                <a:latin typeface="Times New Roman" panose="02020603050405020304" pitchFamily="18" charset="0"/>
                <a:ea typeface="微软雅黑" panose="020B0503020204020204" charset="-122"/>
              </a:rPr>
              <a:t>Step 1</a:t>
            </a:r>
            <a:r>
              <a:rPr lang="zh-CN" altLang="en-US" sz="2800" b="1" dirty="0">
                <a:latin typeface="Times New Roman" panose="02020603050405020304" pitchFamily="18" charset="0"/>
                <a:ea typeface="微软雅黑" panose="020B0503020204020204" charset="-122"/>
              </a:rPr>
              <a:t>：</a:t>
            </a:r>
            <a:r>
              <a:rPr lang="zh-CN" altLang="en-US" sz="2800" b="1" dirty="0">
                <a:latin typeface="楷体_GB2312" pitchFamily="49" charset="-122"/>
                <a:ea typeface="楷体_GB2312" pitchFamily="49" charset="-122"/>
              </a:rPr>
              <a:t>设       ，计算因子</a:t>
            </a:r>
          </a:p>
        </p:txBody>
      </p:sp>
      <p:graphicFrame>
        <p:nvGraphicFramePr>
          <p:cNvPr id="12293" name="Object 26"/>
          <p:cNvGraphicFramePr>
            <a:graphicFrameLocks noChangeAspect="1"/>
          </p:cNvGraphicFramePr>
          <p:nvPr/>
        </p:nvGraphicFramePr>
        <p:xfrm>
          <a:off x="3946525" y="2097088"/>
          <a:ext cx="990600" cy="444500"/>
        </p:xfrm>
        <a:graphic>
          <a:graphicData uri="http://schemas.openxmlformats.org/presentationml/2006/ole">
            <mc:AlternateContent xmlns:mc="http://schemas.openxmlformats.org/markup-compatibility/2006">
              <mc:Choice xmlns:v="urn:schemas-microsoft-com:vml" Requires="v">
                <p:oleObj r:id="rId7" imgW="495300" imgH="228600" progId="Equation.3">
                  <p:embed/>
                </p:oleObj>
              </mc:Choice>
              <mc:Fallback>
                <p:oleObj r:id="rId7" imgW="495300" imgH="228600" progId="Equation.3">
                  <p:embed/>
                  <p:pic>
                    <p:nvPicPr>
                      <p:cNvPr id="0" name="图片 3085"/>
                      <p:cNvPicPr/>
                      <p:nvPr/>
                    </p:nvPicPr>
                    <p:blipFill>
                      <a:blip r:embed="rId8"/>
                      <a:stretch>
                        <a:fillRect/>
                      </a:stretch>
                    </p:blipFill>
                    <p:spPr>
                      <a:xfrm>
                        <a:off x="3946525" y="2097088"/>
                        <a:ext cx="990600" cy="444500"/>
                      </a:xfrm>
                      <a:prstGeom prst="rect">
                        <a:avLst/>
                      </a:prstGeom>
                      <a:noFill/>
                      <a:ln w="38100">
                        <a:noFill/>
                        <a:miter/>
                      </a:ln>
                    </p:spPr>
                  </p:pic>
                </p:oleObj>
              </mc:Fallback>
            </mc:AlternateContent>
          </a:graphicData>
        </a:graphic>
      </p:graphicFrame>
      <p:graphicFrame>
        <p:nvGraphicFramePr>
          <p:cNvPr id="12294" name="Object 27"/>
          <p:cNvGraphicFramePr>
            <a:graphicFrameLocks noChangeAspect="1"/>
          </p:cNvGraphicFramePr>
          <p:nvPr/>
        </p:nvGraphicFramePr>
        <p:xfrm>
          <a:off x="6953250" y="2082800"/>
          <a:ext cx="3254375" cy="442913"/>
        </p:xfrm>
        <a:graphic>
          <a:graphicData uri="http://schemas.openxmlformats.org/presentationml/2006/ole">
            <mc:AlternateContent xmlns:mc="http://schemas.openxmlformats.org/markup-compatibility/2006">
              <mc:Choice xmlns:v="urn:schemas-microsoft-com:vml" Requires="v">
                <p:oleObj r:id="rId9" imgW="1803400" imgH="241300" progId="Equation.3">
                  <p:embed/>
                </p:oleObj>
              </mc:Choice>
              <mc:Fallback>
                <p:oleObj r:id="rId9" imgW="1803400" imgH="241300" progId="Equation.3">
                  <p:embed/>
                  <p:pic>
                    <p:nvPicPr>
                      <p:cNvPr id="0" name="图片 3083"/>
                      <p:cNvPicPr/>
                      <p:nvPr/>
                    </p:nvPicPr>
                    <p:blipFill>
                      <a:blip r:embed="rId10"/>
                      <a:stretch>
                        <a:fillRect/>
                      </a:stretch>
                    </p:blipFill>
                    <p:spPr>
                      <a:xfrm>
                        <a:off x="6953250" y="2082800"/>
                        <a:ext cx="3254375" cy="442913"/>
                      </a:xfrm>
                      <a:prstGeom prst="rect">
                        <a:avLst/>
                      </a:prstGeom>
                      <a:noFill/>
                      <a:ln w="38100">
                        <a:noFill/>
                        <a:miter/>
                      </a:ln>
                    </p:spPr>
                  </p:pic>
                </p:oleObj>
              </mc:Fallback>
            </mc:AlternateContent>
          </a:graphicData>
        </a:graphic>
      </p:graphicFrame>
      <p:sp>
        <p:nvSpPr>
          <p:cNvPr id="12295" name="Text Box 28"/>
          <p:cNvSpPr txBox="1"/>
          <p:nvPr/>
        </p:nvSpPr>
        <p:spPr>
          <a:xfrm>
            <a:off x="2166938" y="2679700"/>
            <a:ext cx="7620000" cy="737235"/>
          </a:xfrm>
          <a:prstGeom prst="rect">
            <a:avLst/>
          </a:prstGeom>
          <a:noFill/>
          <a:ln w="9525">
            <a:noFill/>
          </a:ln>
        </p:spPr>
        <p:txBody>
          <a:bodyPr anchor="t" anchorCtr="0">
            <a:spAutoFit/>
          </a:bodyPr>
          <a:lstStyle/>
          <a:p>
            <a:pPr>
              <a:lnSpc>
                <a:spcPct val="150000"/>
              </a:lnSpc>
              <a:buClrTx/>
              <a:buFontTx/>
            </a:pPr>
            <a:r>
              <a:rPr lang="zh-CN" altLang="en-US" sz="2800" b="1" dirty="0">
                <a:latin typeface="楷体_GB2312" pitchFamily="49" charset="-122"/>
                <a:ea typeface="楷体_GB2312" pitchFamily="49" charset="-122"/>
              </a:rPr>
              <a:t>将增广矩阵第 </a:t>
            </a:r>
            <a:r>
              <a:rPr lang="en-US" altLang="zh-CN" sz="2800" b="1" i="1" dirty="0">
                <a:latin typeface="Times New Roman" panose="02020603050405020304" pitchFamily="18" charset="0"/>
                <a:ea typeface="楷体_GB2312" pitchFamily="49" charset="-122"/>
              </a:rPr>
              <a:t>i </a:t>
            </a:r>
            <a:r>
              <a:rPr lang="zh-CN" altLang="en-US" sz="2800" b="1" dirty="0">
                <a:latin typeface="楷体_GB2312" pitchFamily="49" charset="-122"/>
                <a:ea typeface="楷体_GB2312" pitchFamily="49" charset="-122"/>
              </a:rPr>
              <a:t>行 </a:t>
            </a:r>
            <a:r>
              <a:rPr lang="zh-CN" altLang="en-US" sz="2800" b="1" dirty="0">
                <a:latin typeface="Times New Roman" panose="02020603050405020304" pitchFamily="18" charset="0"/>
                <a:ea typeface="楷体_GB2312" pitchFamily="49" charset="-122"/>
                <a:sym typeface="Symbol" panose="05050102010706020507" pitchFamily="18" charset="2"/>
              </a:rPr>
              <a:t>  </a:t>
            </a:r>
            <a:r>
              <a:rPr lang="en-US" altLang="zh-CN" sz="2800" b="1" i="1" dirty="0">
                <a:latin typeface="Times New Roman" panose="02020603050405020304" pitchFamily="18" charset="0"/>
                <a:ea typeface="楷体_GB2312" pitchFamily="49" charset="-122"/>
                <a:sym typeface="Symbol" panose="05050102010706020507" pitchFamily="18" charset="2"/>
              </a:rPr>
              <a:t>m</a:t>
            </a:r>
            <a:r>
              <a:rPr lang="en-US" altLang="zh-CN" sz="2800" b="1" i="1" baseline="-25000" dirty="0">
                <a:latin typeface="Times New Roman" panose="02020603050405020304" pitchFamily="18" charset="0"/>
                <a:ea typeface="楷体_GB2312" pitchFamily="49" charset="-122"/>
                <a:sym typeface="Symbol" panose="05050102010706020507" pitchFamily="18" charset="2"/>
              </a:rPr>
              <a:t>i</a:t>
            </a:r>
            <a:r>
              <a:rPr lang="en-US" altLang="zh-CN" sz="2800" b="1" baseline="-25000" dirty="0">
                <a:latin typeface="Times New Roman" panose="02020603050405020304" pitchFamily="18" charset="0"/>
                <a:ea typeface="楷体_GB2312" pitchFamily="49" charset="-122"/>
                <a:sym typeface="Symbol" panose="05050102010706020507" pitchFamily="18" charset="2"/>
              </a:rPr>
              <a:t>1</a:t>
            </a:r>
            <a:r>
              <a:rPr lang="en-US" altLang="zh-CN" sz="2800" b="1" dirty="0">
                <a:latin typeface="Times New Roman" panose="02020603050405020304" pitchFamily="18" charset="0"/>
                <a:ea typeface="楷体_GB2312" pitchFamily="49" charset="-122"/>
                <a:sym typeface="Symbol" panose="05050102010706020507" pitchFamily="18" charset="2"/>
              </a:rPr>
              <a:t> </a:t>
            </a:r>
            <a:r>
              <a:rPr lang="en-US" altLang="zh-CN" sz="2800" b="1" dirty="0">
                <a:latin typeface="楷体_GB2312" pitchFamily="49" charset="-122"/>
                <a:ea typeface="楷体_GB2312" pitchFamily="49" charset="-122"/>
                <a:sym typeface="Symbol" panose="05050102010706020507" pitchFamily="18" charset="2"/>
              </a:rPr>
              <a:t> </a:t>
            </a:r>
            <a:r>
              <a:rPr lang="zh-CN" altLang="en-US" sz="2800" b="1" dirty="0">
                <a:latin typeface="楷体_GB2312" pitchFamily="49" charset="-122"/>
                <a:ea typeface="楷体_GB2312" pitchFamily="49" charset="-122"/>
              </a:rPr>
              <a:t>第</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行，得到</a:t>
            </a:r>
          </a:p>
        </p:txBody>
      </p:sp>
      <p:sp>
        <p:nvSpPr>
          <p:cNvPr id="12296" name="Line 35"/>
          <p:cNvSpPr/>
          <p:nvPr/>
        </p:nvSpPr>
        <p:spPr>
          <a:xfrm>
            <a:off x="5264150" y="4016375"/>
            <a:ext cx="0" cy="1447800"/>
          </a:xfrm>
          <a:prstGeom prst="line">
            <a:avLst/>
          </a:prstGeom>
          <a:ln w="19050" cap="flat" cmpd="sng">
            <a:solidFill>
              <a:schemeClr val="tx1"/>
            </a:solidFill>
            <a:prstDash val="dashDot"/>
            <a:round/>
            <a:headEnd type="none" w="med" len="med"/>
            <a:tailEnd type="none" w="med" len="med"/>
          </a:ln>
        </p:spPr>
      </p:sp>
      <p:grpSp>
        <p:nvGrpSpPr>
          <p:cNvPr id="2" name="Group 36"/>
          <p:cNvGrpSpPr/>
          <p:nvPr/>
        </p:nvGrpSpPr>
        <p:grpSpPr>
          <a:xfrm>
            <a:off x="6502400" y="3738563"/>
            <a:ext cx="3238500" cy="1725612"/>
            <a:chOff x="3168" y="1440"/>
            <a:chExt cx="2040" cy="970"/>
          </a:xfrm>
        </p:grpSpPr>
        <p:graphicFrame>
          <p:nvGraphicFramePr>
            <p:cNvPr id="12298" name="Object 37"/>
            <p:cNvGraphicFramePr>
              <a:graphicFrameLocks noChangeAspect="1"/>
            </p:cNvGraphicFramePr>
            <p:nvPr/>
          </p:nvGraphicFramePr>
          <p:xfrm>
            <a:off x="3600" y="1632"/>
            <a:ext cx="1608" cy="778"/>
          </p:xfrm>
          <a:graphic>
            <a:graphicData uri="http://schemas.openxmlformats.org/presentationml/2006/ole">
              <mc:AlternateContent xmlns:mc="http://schemas.openxmlformats.org/markup-compatibility/2006">
                <mc:Choice xmlns:v="urn:schemas-microsoft-com:vml" Requires="v">
                  <p:oleObj r:id="rId11" imgW="1308100" imgH="711200" progId="Equation.3">
                    <p:embed/>
                  </p:oleObj>
                </mc:Choice>
                <mc:Fallback>
                  <p:oleObj r:id="rId11" imgW="1308100" imgH="711200" progId="Equation.3">
                    <p:embed/>
                    <p:pic>
                      <p:nvPicPr>
                        <p:cNvPr id="0" name="图片 3084"/>
                        <p:cNvPicPr/>
                        <p:nvPr/>
                      </p:nvPicPr>
                      <p:blipFill>
                        <a:blip r:embed="rId12"/>
                        <a:stretch>
                          <a:fillRect/>
                        </a:stretch>
                      </p:blipFill>
                      <p:spPr>
                        <a:xfrm>
                          <a:off x="3600" y="1632"/>
                          <a:ext cx="1608" cy="778"/>
                        </a:xfrm>
                        <a:prstGeom prst="rect">
                          <a:avLst/>
                        </a:prstGeom>
                        <a:noFill/>
                        <a:ln w="38100">
                          <a:noFill/>
                          <a:miter/>
                        </a:ln>
                      </p:spPr>
                    </p:pic>
                  </p:oleObj>
                </mc:Fallback>
              </mc:AlternateContent>
            </a:graphicData>
          </a:graphic>
        </p:graphicFrame>
        <p:sp>
          <p:nvSpPr>
            <p:cNvPr id="12299" name="Text Box 38"/>
            <p:cNvSpPr txBox="1"/>
            <p:nvPr/>
          </p:nvSpPr>
          <p:spPr>
            <a:xfrm>
              <a:off x="3168" y="1440"/>
              <a:ext cx="576" cy="259"/>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其中</a:t>
              </a:r>
            </a:p>
          </p:txBody>
        </p:sp>
      </p:grpSp>
      <p:pic>
        <p:nvPicPr>
          <p:cNvPr id="12300" name="Picture 39"/>
          <p:cNvPicPr>
            <a:picLocks noChangeAspect="1"/>
          </p:cNvPicPr>
          <p:nvPr/>
        </p:nvPicPr>
        <p:blipFill>
          <a:blip r:embed="rId13"/>
          <a:stretch>
            <a:fillRect/>
          </a:stretch>
        </p:blipFill>
        <p:spPr>
          <a:xfrm>
            <a:off x="2146300" y="969963"/>
            <a:ext cx="1119188" cy="652462"/>
          </a:xfrm>
          <a:prstGeom prst="rect">
            <a:avLst/>
          </a:prstGeom>
          <a:noFill/>
          <a:ln w="9525">
            <a:noFill/>
          </a:ln>
        </p:spPr>
      </p:pic>
      <p:graphicFrame>
        <p:nvGraphicFramePr>
          <p:cNvPr id="12301" name="Object 40"/>
          <p:cNvGraphicFramePr>
            <a:graphicFrameLocks noChangeAspect="1"/>
          </p:cNvGraphicFramePr>
          <p:nvPr/>
        </p:nvGraphicFramePr>
        <p:xfrm>
          <a:off x="2566988" y="4005263"/>
          <a:ext cx="3549650" cy="1192212"/>
        </p:xfrm>
        <a:graphic>
          <a:graphicData uri="http://schemas.openxmlformats.org/presentationml/2006/ole">
            <mc:AlternateContent xmlns:mc="http://schemas.openxmlformats.org/markup-compatibility/2006">
              <mc:Choice xmlns:v="urn:schemas-microsoft-com:vml" Requires="v">
                <p:oleObj r:id="rId14" imgW="1447165" imgH="482600" progId="Equation.DSMT4">
                  <p:embed/>
                </p:oleObj>
              </mc:Choice>
              <mc:Fallback>
                <p:oleObj r:id="rId14" imgW="1447165" imgH="482600" progId="Equation.DSMT4">
                  <p:embed/>
                  <p:pic>
                    <p:nvPicPr>
                      <p:cNvPr id="0" name="图片 3086"/>
                      <p:cNvPicPr/>
                      <p:nvPr/>
                    </p:nvPicPr>
                    <p:blipFill>
                      <a:blip r:embed="rId15"/>
                      <a:stretch>
                        <a:fillRect/>
                      </a:stretch>
                    </p:blipFill>
                    <p:spPr>
                      <a:xfrm>
                        <a:off x="2566988" y="4005263"/>
                        <a:ext cx="3549650" cy="1192212"/>
                      </a:xfrm>
                      <a:prstGeom prst="rect">
                        <a:avLst/>
                      </a:prstGeom>
                      <a:noFill/>
                      <a:ln w="38100">
                        <a:noFill/>
                        <a:miter/>
                      </a:ln>
                    </p:spPr>
                  </p:pic>
                </p:oleObj>
              </mc:Fallback>
            </mc:AlternateContent>
          </a:graphicData>
        </a:graphic>
      </p:graphicFrame>
      <p:sp>
        <p:nvSpPr>
          <p:cNvPr id="15" name="日期占位符 14"/>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AC0E9A78-60B4-421E-8068-AD8BD440690F}"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303" name="灯片编号占位符 15"/>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6</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9"/>
                                        </p:tgtEl>
                                        <p:attrNameLst>
                                          <p:attrName>style.visibility</p:attrName>
                                        </p:attrNameLst>
                                      </p:cBhvr>
                                      <p:to>
                                        <p:strVal val="visible"/>
                                      </p:to>
                                    </p:set>
                                    <p:anim calcmode="lin" valueType="num">
                                      <p:cBhvr additive="base">
                                        <p:cTn id="7" dur="500" fill="hold"/>
                                        <p:tgtEl>
                                          <p:spTgt spid="12289"/>
                                        </p:tgtEl>
                                        <p:attrNameLst>
                                          <p:attrName>ppt_x</p:attrName>
                                        </p:attrNameLst>
                                      </p:cBhvr>
                                      <p:tavLst>
                                        <p:tav tm="0">
                                          <p:val>
                                            <p:strVal val="#ppt_x"/>
                                          </p:val>
                                        </p:tav>
                                        <p:tav tm="100000">
                                          <p:val>
                                            <p:strVal val="#ppt_x"/>
                                          </p:val>
                                        </p:tav>
                                      </p:tavLst>
                                    </p:anim>
                                    <p:anim calcmode="lin" valueType="num">
                                      <p:cBhvr additive="base">
                                        <p:cTn id="8" dur="500" fill="hold"/>
                                        <p:tgtEl>
                                          <p:spTgt spid="1228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anim calcmode="lin" valueType="num">
                                      <p:cBhvr additive="base">
                                        <p:cTn id="11" dur="500" fill="hold"/>
                                        <p:tgtEl>
                                          <p:spTgt spid="12290"/>
                                        </p:tgtEl>
                                        <p:attrNameLst>
                                          <p:attrName>ppt_x</p:attrName>
                                        </p:attrNameLst>
                                      </p:cBhvr>
                                      <p:tavLst>
                                        <p:tav tm="0">
                                          <p:val>
                                            <p:strVal val="#ppt_x"/>
                                          </p:val>
                                        </p:tav>
                                        <p:tav tm="100000">
                                          <p:val>
                                            <p:strVal val="#ppt_x"/>
                                          </p:val>
                                        </p:tav>
                                      </p:tavLst>
                                    </p:anim>
                                    <p:anim calcmode="lin" valueType="num">
                                      <p:cBhvr additive="base">
                                        <p:cTn id="12" dur="500" fill="hold"/>
                                        <p:tgtEl>
                                          <p:spTgt spid="1229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1"/>
                                        </p:tgtEl>
                                        <p:attrNameLst>
                                          <p:attrName>style.visibility</p:attrName>
                                        </p:attrNameLst>
                                      </p:cBhvr>
                                      <p:to>
                                        <p:strVal val="visible"/>
                                      </p:to>
                                    </p:set>
                                    <p:anim calcmode="lin" valueType="num">
                                      <p:cBhvr additive="base">
                                        <p:cTn id="15" dur="500" fill="hold"/>
                                        <p:tgtEl>
                                          <p:spTgt spid="12291"/>
                                        </p:tgtEl>
                                        <p:attrNameLst>
                                          <p:attrName>ppt_x</p:attrName>
                                        </p:attrNameLst>
                                      </p:cBhvr>
                                      <p:tavLst>
                                        <p:tav tm="0">
                                          <p:val>
                                            <p:strVal val="#ppt_x"/>
                                          </p:val>
                                        </p:tav>
                                        <p:tav tm="100000">
                                          <p:val>
                                            <p:strVal val="#ppt_x"/>
                                          </p:val>
                                        </p:tav>
                                      </p:tavLst>
                                    </p:anim>
                                    <p:anim calcmode="lin" valueType="num">
                                      <p:cBhvr additive="base">
                                        <p:cTn id="16"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292"/>
                                        </p:tgtEl>
                                        <p:attrNameLst>
                                          <p:attrName>style.visibility</p:attrName>
                                        </p:attrNameLst>
                                      </p:cBhvr>
                                      <p:to>
                                        <p:strVal val="visible"/>
                                      </p:to>
                                    </p:set>
                                    <p:anim calcmode="lin" valueType="num">
                                      <p:cBhvr additive="base">
                                        <p:cTn id="21" dur="500" fill="hold"/>
                                        <p:tgtEl>
                                          <p:spTgt spid="12292"/>
                                        </p:tgtEl>
                                        <p:attrNameLst>
                                          <p:attrName>ppt_x</p:attrName>
                                        </p:attrNameLst>
                                      </p:cBhvr>
                                      <p:tavLst>
                                        <p:tav tm="0">
                                          <p:val>
                                            <p:strVal val="#ppt_x"/>
                                          </p:val>
                                        </p:tav>
                                        <p:tav tm="100000">
                                          <p:val>
                                            <p:strVal val="#ppt_x"/>
                                          </p:val>
                                        </p:tav>
                                      </p:tavLst>
                                    </p:anim>
                                    <p:anim calcmode="lin" valueType="num">
                                      <p:cBhvr additive="base">
                                        <p:cTn id="22" dur="500" fill="hold"/>
                                        <p:tgtEl>
                                          <p:spTgt spid="1229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4"/>
                                        </p:tgtEl>
                                        <p:attrNameLst>
                                          <p:attrName>style.visibility</p:attrName>
                                        </p:attrNameLst>
                                      </p:cBhvr>
                                      <p:to>
                                        <p:strVal val="visible"/>
                                      </p:to>
                                    </p:set>
                                    <p:anim calcmode="lin" valueType="num">
                                      <p:cBhvr additive="base">
                                        <p:cTn id="25" dur="500" fill="hold"/>
                                        <p:tgtEl>
                                          <p:spTgt spid="12294"/>
                                        </p:tgtEl>
                                        <p:attrNameLst>
                                          <p:attrName>ppt_x</p:attrName>
                                        </p:attrNameLst>
                                      </p:cBhvr>
                                      <p:tavLst>
                                        <p:tav tm="0">
                                          <p:val>
                                            <p:strVal val="#ppt_x"/>
                                          </p:val>
                                        </p:tav>
                                        <p:tav tm="100000">
                                          <p:val>
                                            <p:strVal val="#ppt_x"/>
                                          </p:val>
                                        </p:tav>
                                      </p:tavLst>
                                    </p:anim>
                                    <p:anim calcmode="lin" valueType="num">
                                      <p:cBhvr additive="base">
                                        <p:cTn id="26" dur="500" fill="hold"/>
                                        <p:tgtEl>
                                          <p:spTgt spid="1229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3"/>
                                        </p:tgtEl>
                                        <p:attrNameLst>
                                          <p:attrName>style.visibility</p:attrName>
                                        </p:attrNameLst>
                                      </p:cBhvr>
                                      <p:to>
                                        <p:strVal val="visible"/>
                                      </p:to>
                                    </p:set>
                                    <p:anim calcmode="lin" valueType="num">
                                      <p:cBhvr additive="base">
                                        <p:cTn id="29" dur="500" fill="hold"/>
                                        <p:tgtEl>
                                          <p:spTgt spid="12293"/>
                                        </p:tgtEl>
                                        <p:attrNameLst>
                                          <p:attrName>ppt_x</p:attrName>
                                        </p:attrNameLst>
                                      </p:cBhvr>
                                      <p:tavLst>
                                        <p:tav tm="0">
                                          <p:val>
                                            <p:strVal val="#ppt_x"/>
                                          </p:val>
                                        </p:tav>
                                        <p:tav tm="100000">
                                          <p:val>
                                            <p:strVal val="#ppt_x"/>
                                          </p:val>
                                        </p:tav>
                                      </p:tavLst>
                                    </p:anim>
                                    <p:anim calcmode="lin" valueType="num">
                                      <p:cBhvr additive="base">
                                        <p:cTn id="30"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95"/>
                                        </p:tgtEl>
                                        <p:attrNameLst>
                                          <p:attrName>style.visibility</p:attrName>
                                        </p:attrNameLst>
                                      </p:cBhvr>
                                      <p:to>
                                        <p:strVal val="visible"/>
                                      </p:to>
                                    </p:set>
                                    <p:anim calcmode="lin" valueType="num">
                                      <p:cBhvr additive="base">
                                        <p:cTn id="35" dur="500" fill="hold"/>
                                        <p:tgtEl>
                                          <p:spTgt spid="12295"/>
                                        </p:tgtEl>
                                        <p:attrNameLst>
                                          <p:attrName>ppt_x</p:attrName>
                                        </p:attrNameLst>
                                      </p:cBhvr>
                                      <p:tavLst>
                                        <p:tav tm="0">
                                          <p:val>
                                            <p:strVal val="#ppt_x"/>
                                          </p:val>
                                        </p:tav>
                                        <p:tav tm="100000">
                                          <p:val>
                                            <p:strVal val="#ppt_x"/>
                                          </p:val>
                                        </p:tav>
                                      </p:tavLst>
                                    </p:anim>
                                    <p:anim calcmode="lin" valueType="num">
                                      <p:cBhvr additive="base">
                                        <p:cTn id="36"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subTnLst>
                                    <p:audio>
                                      <p:cMediaNode>
                                        <p:cTn display="0" masterRel="sameClick">
                                          <p:stCondLst>
                                            <p:cond evt="begin" delay="0">
                                              <p:tn val="39"/>
                                            </p:cond>
                                          </p:stCondLst>
                                          <p:endCondLst>
                                            <p:cond evt="onStopAudio" delay="0">
                                              <p:tgtEl>
                                                <p:sldTgt/>
                                              </p:tgtEl>
                                            </p:cond>
                                          </p:endCondLst>
                                        </p:cTn>
                                        <p:tgtEl>
                                          <p:sndTgt r:embed="rId2" name="type.wav"/>
                                        </p:tgtEl>
                                      </p:cMediaNode>
                                    </p:audio>
                                  </p:subTnLst>
                                </p:cTn>
                              </p:par>
                              <p:par>
                                <p:cTn id="42" presetID="2" presetClass="entr" presetSubtype="4" fill="hold" nodeType="withEffect">
                                  <p:stCondLst>
                                    <p:cond delay="0"/>
                                  </p:stCondLst>
                                  <p:childTnLst>
                                    <p:set>
                                      <p:cBhvr>
                                        <p:cTn id="43" dur="1" fill="hold">
                                          <p:stCondLst>
                                            <p:cond delay="0"/>
                                          </p:stCondLst>
                                        </p:cTn>
                                        <p:tgtEl>
                                          <p:spTgt spid="12301"/>
                                        </p:tgtEl>
                                        <p:attrNameLst>
                                          <p:attrName>style.visibility</p:attrName>
                                        </p:attrNameLst>
                                      </p:cBhvr>
                                      <p:to>
                                        <p:strVal val="visible"/>
                                      </p:to>
                                    </p:set>
                                    <p:anim calcmode="lin" valueType="num">
                                      <p:cBhvr additive="base">
                                        <p:cTn id="44" dur="500" fill="hold"/>
                                        <p:tgtEl>
                                          <p:spTgt spid="12301"/>
                                        </p:tgtEl>
                                        <p:attrNameLst>
                                          <p:attrName>ppt_x</p:attrName>
                                        </p:attrNameLst>
                                      </p:cBhvr>
                                      <p:tavLst>
                                        <p:tav tm="0">
                                          <p:val>
                                            <p:strVal val="#ppt_x"/>
                                          </p:val>
                                        </p:tav>
                                        <p:tav tm="100000">
                                          <p:val>
                                            <p:strVal val="#ppt_x"/>
                                          </p:val>
                                        </p:tav>
                                      </p:tavLst>
                                    </p:anim>
                                    <p:anim calcmode="lin" valueType="num">
                                      <p:cBhvr additive="base">
                                        <p:cTn id="45" dur="500" fill="hold"/>
                                        <p:tgtEl>
                                          <p:spTgt spid="12301"/>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2296"/>
                                        </p:tgtEl>
                                        <p:attrNameLst>
                                          <p:attrName>style.visibility</p:attrName>
                                        </p:attrNameLst>
                                      </p:cBhvr>
                                      <p:to>
                                        <p:strVal val="visible"/>
                                      </p:to>
                                    </p:set>
                                    <p:anim calcmode="lin" valueType="num">
                                      <p:cBhvr additive="base">
                                        <p:cTn id="48" dur="500" fill="hold"/>
                                        <p:tgtEl>
                                          <p:spTgt spid="12296"/>
                                        </p:tgtEl>
                                        <p:attrNameLst>
                                          <p:attrName>ppt_x</p:attrName>
                                        </p:attrNameLst>
                                      </p:cBhvr>
                                      <p:tavLst>
                                        <p:tav tm="0">
                                          <p:val>
                                            <p:strVal val="#ppt_x"/>
                                          </p:val>
                                        </p:tav>
                                        <p:tav tm="100000">
                                          <p:val>
                                            <p:strVal val="#ppt_x"/>
                                          </p:val>
                                        </p:tav>
                                      </p:tavLst>
                                    </p:anim>
                                    <p:anim calcmode="lin" valueType="num">
                                      <p:cBhvr additive="base">
                                        <p:cTn id="49"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P spid="12292" grpId="0"/>
      <p:bldP spid="1229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p:nvPr/>
        </p:nvSpPr>
        <p:spPr>
          <a:xfrm>
            <a:off x="1827213" y="4171950"/>
            <a:ext cx="3677920" cy="368300"/>
          </a:xfrm>
          <a:prstGeom prst="rect">
            <a:avLst/>
          </a:prstGeom>
          <a:noFill/>
          <a:ln w="9525">
            <a:noFill/>
          </a:ln>
        </p:spPr>
        <p:txBody>
          <a:bodyPr wrap="none" anchor="t" anchorCtr="0">
            <a:spAutoFit/>
          </a:bodyPr>
          <a:lstStyle/>
          <a:p>
            <a:pPr>
              <a:buClrTx/>
              <a:buFontTx/>
            </a:pPr>
            <a:r>
              <a:rPr lang="zh-CN" altLang="en-US" b="1" dirty="0">
                <a:latin typeface="Arial" panose="020B0604020202020204" pitchFamily="34" charset="0"/>
                <a:ea typeface="微软雅黑" panose="020B0503020204020204" charset="-122"/>
              </a:rPr>
              <a:t>定义</a:t>
            </a:r>
            <a:r>
              <a:rPr lang="zh-CN" altLang="en-US" dirty="0">
                <a:latin typeface="Arial" panose="020B0604020202020204" pitchFamily="34" charset="0"/>
                <a:ea typeface="微软雅黑" panose="020B0503020204020204" charset="-122"/>
              </a:rPr>
              <a:t>：设</a:t>
            </a:r>
            <a:r>
              <a:rPr lang="en-US" altLang="zh-CN" dirty="0">
                <a:latin typeface="Arial" panose="020B0604020202020204" pitchFamily="34" charset="0"/>
                <a:ea typeface="微软雅黑" panose="020B0503020204020204" charset="-122"/>
              </a:rPr>
              <a:t>‖</a:t>
            </a:r>
            <a:r>
              <a:rPr lang="en-US" altLang="zh-CN" dirty="0">
                <a:latin typeface="Arial" panose="020B0604020202020204" pitchFamily="34" charset="0"/>
                <a:ea typeface="微软雅黑" panose="020B0503020204020204" charset="-122"/>
                <a:sym typeface="Symbol" panose="05050102010706020507" pitchFamily="18" charset="2"/>
              </a:rPr>
              <a:t></a:t>
            </a:r>
            <a:r>
              <a:rPr lang="en-US" altLang="zh-CN" dirty="0">
                <a:latin typeface="Arial" panose="020B0604020202020204" pitchFamily="34" charset="0"/>
                <a:ea typeface="微软雅黑" panose="020B0503020204020204" charset="-122"/>
              </a:rPr>
              <a:t>‖</a:t>
            </a:r>
            <a:r>
              <a:rPr lang="zh-CN" altLang="en-US" b="1" dirty="0">
                <a:latin typeface="Arial" panose="020B0604020202020204" pitchFamily="34" charset="0"/>
                <a:ea typeface="微软雅黑" panose="020B0503020204020204" charset="-122"/>
              </a:rPr>
              <a:t>是一种向量范数，定义</a:t>
            </a:r>
          </a:p>
        </p:txBody>
      </p:sp>
      <p:graphicFrame>
        <p:nvGraphicFramePr>
          <p:cNvPr id="634883" name="Object 3"/>
          <p:cNvGraphicFramePr>
            <a:graphicFrameLocks noChangeAspect="1"/>
          </p:cNvGraphicFramePr>
          <p:nvPr/>
        </p:nvGraphicFramePr>
        <p:xfrm>
          <a:off x="2519363" y="4759325"/>
          <a:ext cx="3976687" cy="981075"/>
        </p:xfrm>
        <a:graphic>
          <a:graphicData uri="http://schemas.openxmlformats.org/presentationml/2006/ole">
            <mc:AlternateContent xmlns:mc="http://schemas.openxmlformats.org/markup-compatibility/2006">
              <mc:Choice xmlns:v="urn:schemas-microsoft-com:vml" Requires="v">
                <p:oleObj r:id="rId2" imgW="1905000" imgH="469900" progId="Equation.3">
                  <p:embed/>
                </p:oleObj>
              </mc:Choice>
              <mc:Fallback>
                <p:oleObj r:id="rId2" imgW="1905000" imgH="469900" progId="Equation.3">
                  <p:embed/>
                  <p:pic>
                    <p:nvPicPr>
                      <p:cNvPr id="0" name="图片 3080"/>
                      <p:cNvPicPr/>
                      <p:nvPr/>
                    </p:nvPicPr>
                    <p:blipFill>
                      <a:blip r:embed="rId3"/>
                      <a:stretch>
                        <a:fillRect/>
                      </a:stretch>
                    </p:blipFill>
                    <p:spPr>
                      <a:xfrm>
                        <a:off x="2519363" y="4759325"/>
                        <a:ext cx="3976687" cy="981075"/>
                      </a:xfrm>
                      <a:prstGeom prst="rect">
                        <a:avLst/>
                      </a:prstGeom>
                      <a:noFill/>
                      <a:ln w="38100">
                        <a:noFill/>
                        <a:miter/>
                      </a:ln>
                    </p:spPr>
                  </p:pic>
                </p:oleObj>
              </mc:Fallback>
            </mc:AlternateContent>
          </a:graphicData>
        </a:graphic>
      </p:graphicFrame>
      <p:sp>
        <p:nvSpPr>
          <p:cNvPr id="634884" name="Text Box 4"/>
          <p:cNvSpPr txBox="1"/>
          <p:nvPr/>
        </p:nvSpPr>
        <p:spPr>
          <a:xfrm>
            <a:off x="2482850" y="6045200"/>
            <a:ext cx="5504180" cy="368300"/>
          </a:xfrm>
          <a:prstGeom prst="rect">
            <a:avLst/>
          </a:prstGeom>
          <a:noFill/>
          <a:ln w="9525">
            <a:noFill/>
          </a:ln>
        </p:spPr>
        <p:txBody>
          <a:bodyPr wrap="none" anchor="t" anchorCtr="0">
            <a:spAutoFit/>
          </a:bodyPr>
          <a:lstStyle/>
          <a:p>
            <a:pPr>
              <a:buClrTx/>
              <a:buFontTx/>
            </a:pPr>
            <a:r>
              <a:rPr lang="zh-CN" altLang="en-US" b="1" dirty="0">
                <a:latin typeface="Arial" panose="020B0604020202020204" pitchFamily="34" charset="0"/>
                <a:ea typeface="微软雅黑" panose="020B0503020204020204" charset="-122"/>
              </a:rPr>
              <a:t>称之为由向量范数派生的</a:t>
            </a:r>
            <a:r>
              <a:rPr lang="zh-CN" altLang="en-US" b="1" dirty="0">
                <a:solidFill>
                  <a:srgbClr val="0000CC"/>
                </a:solidFill>
                <a:latin typeface="Arial" panose="020B0604020202020204" pitchFamily="34" charset="0"/>
                <a:ea typeface="微软雅黑" panose="020B0503020204020204" charset="-122"/>
              </a:rPr>
              <a:t>矩阵算子范数（从属范数）</a:t>
            </a:r>
            <a:r>
              <a:rPr lang="en-US" altLang="zh-CN" b="1" dirty="0">
                <a:latin typeface="Arial" panose="020B0604020202020204" pitchFamily="34" charset="0"/>
                <a:ea typeface="微软雅黑" panose="020B0503020204020204" charset="-122"/>
              </a:rPr>
              <a:t>.</a:t>
            </a:r>
          </a:p>
        </p:txBody>
      </p:sp>
      <p:sp>
        <p:nvSpPr>
          <p:cNvPr id="22532" name="Text Box 5"/>
          <p:cNvSpPr txBox="1"/>
          <p:nvPr/>
        </p:nvSpPr>
        <p:spPr>
          <a:xfrm>
            <a:off x="1827213" y="466725"/>
            <a:ext cx="1747837" cy="460375"/>
          </a:xfrm>
          <a:prstGeom prst="rect">
            <a:avLst/>
          </a:prstGeom>
          <a:noFill/>
          <a:ln w="9525">
            <a:noFill/>
          </a:ln>
        </p:spPr>
        <p:txBody>
          <a:bodyPr anchor="t" anchorCtr="0">
            <a:spAutoFit/>
          </a:bodyPr>
          <a:lstStyle/>
          <a:p>
            <a:pPr>
              <a:buClrTx/>
              <a:buFontTx/>
            </a:pPr>
            <a:endParaRPr lang="zh-CN" altLang="zh-CN" sz="2400" b="1" dirty="0">
              <a:latin typeface="Arial" panose="020B0604020202020204" pitchFamily="34" charset="0"/>
              <a:ea typeface="微软雅黑" panose="020B0503020204020204" charset="-122"/>
            </a:endParaRPr>
          </a:p>
        </p:txBody>
      </p:sp>
      <p:sp>
        <p:nvSpPr>
          <p:cNvPr id="22533" name="Text Box 6"/>
          <p:cNvSpPr txBox="1"/>
          <p:nvPr/>
        </p:nvSpPr>
        <p:spPr>
          <a:xfrm>
            <a:off x="1774825" y="923925"/>
            <a:ext cx="6553200" cy="450850"/>
          </a:xfrm>
          <a:prstGeom prst="rect">
            <a:avLst/>
          </a:prstGeom>
          <a:noFill/>
          <a:ln w="9525">
            <a:noFill/>
          </a:ln>
        </p:spPr>
        <p:txBody>
          <a:bodyPr anchor="t" anchorCtr="0">
            <a:spAutoFit/>
          </a:bodyPr>
          <a:lstStyle/>
          <a:p>
            <a:pPr>
              <a:lnSpc>
                <a:spcPct val="130000"/>
              </a:lnSpc>
              <a:spcBef>
                <a:spcPct val="50000"/>
              </a:spcBef>
              <a:buClrTx/>
              <a:buFontTx/>
            </a:pPr>
            <a:r>
              <a:rPr lang="zh-CN" altLang="en-US" b="1" dirty="0">
                <a:latin typeface="宋体" panose="02010600030101010101" pitchFamily="2" charset="-122"/>
                <a:ea typeface="微软雅黑" panose="020B0503020204020204" charset="-122"/>
              </a:rPr>
              <a:t>定义  设</a:t>
            </a:r>
            <a:r>
              <a:rPr lang="en-US" altLang="zh-CN" b="1" dirty="0">
                <a:latin typeface="宋体" panose="02010600030101010101" pitchFamily="2" charset="-122"/>
                <a:ea typeface="微软雅黑" panose="020B0503020204020204" charset="-122"/>
              </a:rPr>
              <a:t>‖</a:t>
            </a:r>
            <a:r>
              <a:rPr lang="en-US" altLang="zh-CN" b="1" dirty="0">
                <a:latin typeface="宋体" panose="02010600030101010101" pitchFamily="2" charset="-122"/>
                <a:ea typeface="微软雅黑" panose="020B0503020204020204" charset="-122"/>
                <a:sym typeface="Symbol" panose="05050102010706020507" pitchFamily="18" charset="2"/>
              </a:rPr>
              <a:t></a:t>
            </a:r>
            <a:r>
              <a:rPr lang="en-US" altLang="zh-CN" b="1" dirty="0">
                <a:latin typeface="宋体" panose="02010600030101010101" pitchFamily="2" charset="-122"/>
                <a:ea typeface="微软雅黑" panose="020B0503020204020204" charset="-122"/>
              </a:rPr>
              <a:t>‖</a:t>
            </a:r>
            <a:r>
              <a:rPr lang="zh-CN" altLang="en-US" b="1" dirty="0">
                <a:latin typeface="宋体" panose="02010600030101010101" pitchFamily="2" charset="-122"/>
                <a:ea typeface="微软雅黑" panose="020B0503020204020204" charset="-122"/>
              </a:rPr>
              <a:t>是以</a:t>
            </a:r>
            <a:r>
              <a:rPr lang="en-US" altLang="zh-CN" b="1" dirty="0">
                <a:latin typeface="宋体" panose="02010600030101010101" pitchFamily="2" charset="-122"/>
                <a:ea typeface="微软雅黑" panose="020B0503020204020204" charset="-122"/>
              </a:rPr>
              <a:t>n</a:t>
            </a:r>
            <a:r>
              <a:rPr lang="zh-CN" altLang="en-US" b="1" dirty="0">
                <a:latin typeface="宋体" panose="02010600030101010101" pitchFamily="2" charset="-122"/>
                <a:ea typeface="微软雅黑" panose="020B0503020204020204" charset="-122"/>
              </a:rPr>
              <a:t>阶方阵为变量的实值函数</a:t>
            </a:r>
            <a:r>
              <a:rPr lang="en-US" altLang="zh-CN" b="1" dirty="0">
                <a:latin typeface="宋体" panose="02010600030101010101" pitchFamily="2" charset="-122"/>
                <a:ea typeface="微软雅黑" panose="020B0503020204020204" charset="-122"/>
              </a:rPr>
              <a:t>,</a:t>
            </a:r>
            <a:r>
              <a:rPr lang="zh-CN" altLang="en-US" b="1" dirty="0">
                <a:latin typeface="宋体" panose="02010600030101010101" pitchFamily="2" charset="-122"/>
                <a:ea typeface="微软雅黑" panose="020B0503020204020204" charset="-122"/>
              </a:rPr>
              <a:t>且满足条件</a:t>
            </a:r>
            <a:r>
              <a:rPr lang="en-US" altLang="zh-CN" b="1" dirty="0">
                <a:latin typeface="宋体" panose="02010600030101010101" pitchFamily="2" charset="-122"/>
                <a:ea typeface="微软雅黑" panose="020B0503020204020204" charset="-122"/>
              </a:rPr>
              <a:t>:</a:t>
            </a:r>
            <a:endParaRPr lang="en-US" altLang="zh-CN" b="1" dirty="0">
              <a:solidFill>
                <a:schemeClr val="accent2"/>
              </a:solidFill>
              <a:latin typeface="宋体" panose="02010600030101010101" pitchFamily="2" charset="-122"/>
              <a:ea typeface="微软雅黑" panose="020B0503020204020204" charset="-122"/>
            </a:endParaRPr>
          </a:p>
        </p:txBody>
      </p:sp>
      <p:sp>
        <p:nvSpPr>
          <p:cNvPr id="22534" name="Text Box 7"/>
          <p:cNvSpPr txBox="1"/>
          <p:nvPr/>
        </p:nvSpPr>
        <p:spPr>
          <a:xfrm>
            <a:off x="1866900" y="1568450"/>
            <a:ext cx="9144000" cy="339725"/>
          </a:xfrm>
          <a:prstGeom prst="rect">
            <a:avLst/>
          </a:prstGeom>
          <a:noFill/>
          <a:ln w="9525">
            <a:noFill/>
          </a:ln>
        </p:spPr>
        <p:txBody>
          <a:bodyPr anchor="t" anchorCtr="0">
            <a:spAutoFit/>
          </a:bodyPr>
          <a:lstStyle/>
          <a:p>
            <a:pPr>
              <a:lnSpc>
                <a:spcPct val="90000"/>
              </a:lnSpc>
              <a:spcBef>
                <a:spcPct val="50000"/>
              </a:spcBef>
              <a:buClrTx/>
              <a:buFontTx/>
            </a:pPr>
            <a:r>
              <a:rPr lang="en-US" altLang="zh-CN" dirty="0">
                <a:latin typeface="宋体" panose="02010600030101010101" pitchFamily="2" charset="-122"/>
                <a:ea typeface="微软雅黑" panose="020B0503020204020204" charset="-122"/>
              </a:rPr>
              <a:t>    (1) </a:t>
            </a:r>
            <a:r>
              <a:rPr lang="zh-CN" altLang="en-US" b="1" dirty="0">
                <a:latin typeface="宋体" panose="02010600030101010101" pitchFamily="2" charset="-122"/>
                <a:ea typeface="微软雅黑" panose="020B0503020204020204" charset="-122"/>
              </a:rPr>
              <a:t>非负性</a:t>
            </a:r>
            <a:r>
              <a:rPr lang="en-US" altLang="zh-CN" b="1" dirty="0">
                <a:latin typeface="宋体" panose="02010600030101010101" pitchFamily="2" charset="-122"/>
                <a:ea typeface="微软雅黑" panose="020B0503020204020204" charset="-122"/>
              </a:rPr>
              <a:t>:    </a:t>
            </a:r>
            <a:r>
              <a:rPr lang="en-US" altLang="zh-CN" dirty="0">
                <a:latin typeface="宋体" panose="02010600030101010101" pitchFamily="2" charset="-122"/>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dirty="0">
                <a:latin typeface="Times New Roman" panose="02020603050405020304" pitchFamily="18" charset="0"/>
                <a:ea typeface="微软雅黑" panose="020B0503020204020204" charset="-122"/>
              </a:rPr>
              <a:t>‖</a:t>
            </a:r>
            <a:r>
              <a:rPr lang="en-US" altLang="zh-CN" dirty="0">
                <a:latin typeface="Times New Roman" panose="02020603050405020304" pitchFamily="18" charset="0"/>
                <a:ea typeface="微软雅黑" panose="020B0503020204020204" charset="-122"/>
                <a:sym typeface="Symbol" panose="05050102010706020507" pitchFamily="18" charset="2"/>
              </a:rPr>
              <a:t>0 ,</a:t>
            </a:r>
            <a:r>
              <a:rPr lang="zh-CN" altLang="en-US" dirty="0">
                <a:latin typeface="Times New Roman" panose="02020603050405020304" pitchFamily="18" charset="0"/>
                <a:ea typeface="微软雅黑" panose="020B0503020204020204" charset="-122"/>
                <a:sym typeface="Symbol" panose="05050102010706020507" pitchFamily="18" charset="2"/>
              </a:rPr>
              <a:t>且</a:t>
            </a:r>
            <a:r>
              <a:rPr lang="en-US" altLang="zh-CN" dirty="0">
                <a:latin typeface="Times New Roman" panose="02020603050405020304" pitchFamily="18" charset="0"/>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dirty="0">
                <a:latin typeface="Times New Roman" panose="02020603050405020304" pitchFamily="18" charset="0"/>
                <a:ea typeface="微软雅黑" panose="020B0503020204020204" charset="-122"/>
              </a:rPr>
              <a:t>‖</a:t>
            </a:r>
            <a:r>
              <a:rPr lang="en-US" altLang="zh-CN" dirty="0">
                <a:latin typeface="宋体" panose="02010600030101010101" pitchFamily="2" charset="-122"/>
                <a:ea typeface="微软雅黑" panose="020B0503020204020204" charset="-122"/>
                <a:sym typeface="Symbol" panose="05050102010706020507" pitchFamily="18" charset="2"/>
              </a:rPr>
              <a:t>=0</a:t>
            </a:r>
            <a:r>
              <a:rPr lang="zh-CN" altLang="en-US" b="1" dirty="0">
                <a:latin typeface="宋体" panose="02010600030101010101" pitchFamily="2" charset="-122"/>
                <a:ea typeface="微软雅黑" panose="020B0503020204020204" charset="-122"/>
                <a:sym typeface="Symbol" panose="05050102010706020507" pitchFamily="18" charset="2"/>
              </a:rPr>
              <a:t>当且仅当</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b="1" dirty="0">
                <a:latin typeface="宋体" panose="02010600030101010101" pitchFamily="2" charset="-122"/>
                <a:ea typeface="微软雅黑" panose="020B0503020204020204" charset="-122"/>
                <a:sym typeface="Symbol" panose="05050102010706020507" pitchFamily="18" charset="2"/>
              </a:rPr>
              <a:t>=0</a:t>
            </a:r>
            <a:endParaRPr lang="en-US" altLang="zh-CN" b="1" dirty="0">
              <a:latin typeface="宋体" panose="02010600030101010101" pitchFamily="2" charset="-122"/>
              <a:ea typeface="微软雅黑" panose="020B0503020204020204" charset="-122"/>
            </a:endParaRPr>
          </a:p>
        </p:txBody>
      </p:sp>
      <p:sp>
        <p:nvSpPr>
          <p:cNvPr id="22535" name="Text Box 8"/>
          <p:cNvSpPr txBox="1"/>
          <p:nvPr/>
        </p:nvSpPr>
        <p:spPr>
          <a:xfrm>
            <a:off x="1866900" y="2043113"/>
            <a:ext cx="9144000" cy="339725"/>
          </a:xfrm>
          <a:prstGeom prst="rect">
            <a:avLst/>
          </a:prstGeom>
          <a:noFill/>
          <a:ln w="9525">
            <a:noFill/>
          </a:ln>
        </p:spPr>
        <p:txBody>
          <a:bodyPr anchor="t" anchorCtr="0">
            <a:spAutoFit/>
          </a:bodyPr>
          <a:lstStyle/>
          <a:p>
            <a:pPr>
              <a:lnSpc>
                <a:spcPct val="90000"/>
              </a:lnSpc>
              <a:spcBef>
                <a:spcPct val="50000"/>
              </a:spcBef>
              <a:buClrTx/>
              <a:buFontTx/>
            </a:pPr>
            <a:r>
              <a:rPr lang="en-US" altLang="zh-CN" dirty="0">
                <a:latin typeface="宋体" panose="02010600030101010101" pitchFamily="2" charset="-122"/>
                <a:ea typeface="微软雅黑" panose="020B0503020204020204" charset="-122"/>
              </a:rPr>
              <a:t>    (2) </a:t>
            </a:r>
            <a:r>
              <a:rPr lang="zh-CN" altLang="en-US" b="1" dirty="0">
                <a:latin typeface="宋体" panose="02010600030101010101" pitchFamily="2" charset="-122"/>
                <a:ea typeface="微软雅黑" panose="020B0503020204020204" charset="-122"/>
              </a:rPr>
              <a:t>齐次性</a:t>
            </a:r>
            <a:r>
              <a:rPr lang="en-US" altLang="zh-CN" b="1" dirty="0">
                <a:latin typeface="宋体" panose="02010600030101010101" pitchFamily="2" charset="-122"/>
                <a:ea typeface="微软雅黑" panose="020B0503020204020204" charset="-122"/>
              </a:rPr>
              <a:t>:    </a:t>
            </a:r>
            <a:r>
              <a:rPr lang="en-US" altLang="zh-CN" dirty="0">
                <a:latin typeface="宋体" panose="02010600030101010101" pitchFamily="2" charset="-122"/>
                <a:ea typeface="微软雅黑" panose="020B0503020204020204" charset="-122"/>
              </a:rPr>
              <a:t>‖</a:t>
            </a:r>
            <a:r>
              <a:rPr lang="en-US" altLang="zh-CN" dirty="0">
                <a:latin typeface="宋体" panose="02010600030101010101" pitchFamily="2" charset="-122"/>
                <a:ea typeface="微软雅黑" panose="020B0503020204020204" charset="-122"/>
                <a:sym typeface="Symbol" panose="05050102010706020507" pitchFamily="18" charset="2"/>
              </a:rPr>
              <a:t></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dirty="0">
                <a:latin typeface="Times New Roman" panose="02020603050405020304" pitchFamily="18" charset="0"/>
                <a:ea typeface="微软雅黑" panose="020B0503020204020204" charset="-122"/>
              </a:rPr>
              <a:t>‖</a:t>
            </a:r>
            <a:r>
              <a:rPr lang="en-US" altLang="zh-CN" dirty="0">
                <a:latin typeface="Times New Roman" panose="02020603050405020304" pitchFamily="18" charset="0"/>
                <a:ea typeface="微软雅黑" panose="020B0503020204020204" charset="-122"/>
                <a:sym typeface="Symbol" panose="05050102010706020507" pitchFamily="18" charset="2"/>
              </a:rPr>
              <a:t>=|</a:t>
            </a:r>
            <a:r>
              <a:rPr lang="en-US" altLang="zh-CN" dirty="0">
                <a:latin typeface="宋体" panose="02010600030101010101" pitchFamily="2" charset="-122"/>
                <a:ea typeface="微软雅黑" panose="020B0503020204020204" charset="-122"/>
                <a:sym typeface="Symbol" panose="05050102010706020507" pitchFamily="18" charset="2"/>
              </a:rPr>
              <a:t></a:t>
            </a:r>
            <a:r>
              <a:rPr lang="en-US" altLang="zh-CN" dirty="0">
                <a:latin typeface="Times New Roman" panose="02020603050405020304" pitchFamily="18" charset="0"/>
                <a:ea typeface="微软雅黑" panose="020B0503020204020204" charset="-122"/>
                <a:sym typeface="Symbol" panose="05050102010706020507" pitchFamily="18" charset="2"/>
              </a:rPr>
              <a:t> |</a:t>
            </a:r>
            <a:r>
              <a:rPr lang="en-US" altLang="zh-CN" dirty="0">
                <a:latin typeface="Times New Roman" panose="02020603050405020304" pitchFamily="18" charset="0"/>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dirty="0">
                <a:latin typeface="Times New Roman" panose="02020603050405020304" pitchFamily="18" charset="0"/>
                <a:ea typeface="微软雅黑" panose="020B0503020204020204" charset="-122"/>
              </a:rPr>
              <a:t>‖, </a:t>
            </a:r>
            <a:r>
              <a:rPr lang="en-US" altLang="zh-CN" dirty="0">
                <a:latin typeface="宋体" panose="02010600030101010101" pitchFamily="2" charset="-122"/>
                <a:ea typeface="微软雅黑" panose="020B0503020204020204" charset="-122"/>
                <a:sym typeface="Symbol" panose="05050102010706020507" pitchFamily="18" charset="2"/>
              </a:rPr>
              <a:t>R</a:t>
            </a:r>
          </a:p>
        </p:txBody>
      </p:sp>
      <p:sp>
        <p:nvSpPr>
          <p:cNvPr id="22536" name="Text Box 9"/>
          <p:cNvSpPr txBox="1"/>
          <p:nvPr/>
        </p:nvSpPr>
        <p:spPr>
          <a:xfrm>
            <a:off x="1866900" y="2549525"/>
            <a:ext cx="9144000" cy="339725"/>
          </a:xfrm>
          <a:prstGeom prst="rect">
            <a:avLst/>
          </a:prstGeom>
          <a:noFill/>
          <a:ln w="9525">
            <a:noFill/>
          </a:ln>
        </p:spPr>
        <p:txBody>
          <a:bodyPr anchor="t" anchorCtr="0">
            <a:spAutoFit/>
          </a:bodyPr>
          <a:lstStyle/>
          <a:p>
            <a:pPr>
              <a:lnSpc>
                <a:spcPct val="90000"/>
              </a:lnSpc>
              <a:spcBef>
                <a:spcPct val="50000"/>
              </a:spcBef>
              <a:buClrTx/>
              <a:buFontTx/>
            </a:pPr>
            <a:r>
              <a:rPr lang="en-US" altLang="zh-CN" dirty="0">
                <a:latin typeface="宋体" panose="02010600030101010101" pitchFamily="2" charset="-122"/>
                <a:ea typeface="微软雅黑" panose="020B0503020204020204" charset="-122"/>
              </a:rPr>
              <a:t>    (3) </a:t>
            </a:r>
            <a:r>
              <a:rPr lang="zh-CN" altLang="en-US" b="1" dirty="0">
                <a:latin typeface="宋体" panose="02010600030101010101" pitchFamily="2" charset="-122"/>
                <a:ea typeface="微软雅黑" panose="020B0503020204020204" charset="-122"/>
              </a:rPr>
              <a:t>三角不等式</a:t>
            </a:r>
            <a:r>
              <a:rPr lang="en-US" altLang="zh-CN" b="1" dirty="0">
                <a:latin typeface="宋体" panose="02010600030101010101" pitchFamily="2" charset="-122"/>
                <a:ea typeface="微软雅黑" panose="020B0503020204020204" charset="-122"/>
              </a:rPr>
              <a:t>:</a:t>
            </a:r>
            <a:r>
              <a:rPr lang="en-US" altLang="zh-CN" dirty="0">
                <a:latin typeface="宋体" panose="02010600030101010101" pitchFamily="2" charset="-122"/>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A+B</a:t>
            </a:r>
            <a:r>
              <a:rPr lang="en-US" altLang="zh-CN" dirty="0">
                <a:latin typeface="Times New Roman" panose="02020603050405020304" pitchFamily="18" charset="0"/>
                <a:ea typeface="微软雅黑" panose="020B0503020204020204" charset="-122"/>
              </a:rPr>
              <a:t>‖</a:t>
            </a:r>
            <a:r>
              <a:rPr lang="en-US" altLang="zh-CN" dirty="0">
                <a:latin typeface="Times New Roman" panose="02020603050405020304" pitchFamily="18" charset="0"/>
                <a:ea typeface="微软雅黑" panose="020B0503020204020204" charset="-122"/>
                <a:sym typeface="Symbol" panose="05050102010706020507" pitchFamily="18" charset="2"/>
              </a:rPr>
              <a:t></a:t>
            </a:r>
            <a:r>
              <a:rPr lang="en-US" altLang="zh-CN" dirty="0">
                <a:latin typeface="Times New Roman" panose="02020603050405020304" pitchFamily="18" charset="0"/>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dirty="0">
                <a:latin typeface="Times New Roman" panose="02020603050405020304" pitchFamily="18" charset="0"/>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B</a:t>
            </a:r>
            <a:r>
              <a:rPr lang="en-US" altLang="zh-CN" dirty="0">
                <a:latin typeface="Times New Roman" panose="02020603050405020304" pitchFamily="18" charset="0"/>
                <a:ea typeface="微软雅黑" panose="020B0503020204020204" charset="-122"/>
              </a:rPr>
              <a:t>‖</a:t>
            </a:r>
          </a:p>
        </p:txBody>
      </p:sp>
      <p:sp>
        <p:nvSpPr>
          <p:cNvPr id="22537" name="Text Box 10"/>
          <p:cNvSpPr txBox="1"/>
          <p:nvPr/>
        </p:nvSpPr>
        <p:spPr>
          <a:xfrm>
            <a:off x="1866900" y="3098800"/>
            <a:ext cx="9144000" cy="339725"/>
          </a:xfrm>
          <a:prstGeom prst="rect">
            <a:avLst/>
          </a:prstGeom>
          <a:noFill/>
          <a:ln w="9525">
            <a:noFill/>
          </a:ln>
        </p:spPr>
        <p:txBody>
          <a:bodyPr anchor="t" anchorCtr="0">
            <a:spAutoFit/>
          </a:bodyPr>
          <a:lstStyle/>
          <a:p>
            <a:pPr>
              <a:lnSpc>
                <a:spcPct val="90000"/>
              </a:lnSpc>
              <a:spcBef>
                <a:spcPct val="50000"/>
              </a:spcBef>
              <a:buClrTx/>
              <a:buFontTx/>
            </a:pPr>
            <a:r>
              <a:rPr lang="en-US" altLang="zh-CN" dirty="0">
                <a:latin typeface="宋体" panose="02010600030101010101" pitchFamily="2" charset="-122"/>
                <a:ea typeface="微软雅黑" panose="020B0503020204020204" charset="-122"/>
              </a:rPr>
              <a:t>    (4) </a:t>
            </a:r>
            <a:r>
              <a:rPr lang="zh-CN" altLang="en-US" b="1" dirty="0">
                <a:latin typeface="宋体" panose="02010600030101010101" pitchFamily="2" charset="-122"/>
                <a:ea typeface="微软雅黑" panose="020B0503020204020204" charset="-122"/>
              </a:rPr>
              <a:t>相容性</a:t>
            </a:r>
            <a:r>
              <a:rPr lang="en-US" altLang="zh-CN" b="1" dirty="0">
                <a:latin typeface="宋体" panose="02010600030101010101" pitchFamily="2" charset="-122"/>
                <a:ea typeface="微软雅黑" panose="020B0503020204020204" charset="-122"/>
              </a:rPr>
              <a:t>:    </a:t>
            </a:r>
            <a:r>
              <a:rPr lang="en-US" altLang="zh-CN" dirty="0">
                <a:latin typeface="宋体" panose="02010600030101010101" pitchFamily="2" charset="-122"/>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AB</a:t>
            </a:r>
            <a:r>
              <a:rPr lang="en-US" altLang="zh-CN" dirty="0">
                <a:latin typeface="Times New Roman" panose="02020603050405020304" pitchFamily="18" charset="0"/>
                <a:ea typeface="微软雅黑" panose="020B0503020204020204" charset="-122"/>
              </a:rPr>
              <a:t>‖</a:t>
            </a:r>
            <a:r>
              <a:rPr lang="en-US" altLang="zh-CN" dirty="0">
                <a:latin typeface="Times New Roman" panose="02020603050405020304" pitchFamily="18" charset="0"/>
                <a:ea typeface="微软雅黑" panose="020B0503020204020204" charset="-122"/>
                <a:sym typeface="Symbol" panose="05050102010706020507" pitchFamily="18" charset="2"/>
              </a:rPr>
              <a:t></a:t>
            </a:r>
            <a:r>
              <a:rPr lang="en-US" altLang="zh-CN" dirty="0">
                <a:latin typeface="Times New Roman" panose="02020603050405020304" pitchFamily="18" charset="0"/>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dirty="0">
                <a:latin typeface="Times New Roman" panose="02020603050405020304" pitchFamily="18" charset="0"/>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B</a:t>
            </a:r>
            <a:r>
              <a:rPr lang="en-US" altLang="zh-CN" dirty="0">
                <a:latin typeface="Times New Roman" panose="02020603050405020304" pitchFamily="18" charset="0"/>
                <a:ea typeface="微软雅黑" panose="020B0503020204020204" charset="-122"/>
              </a:rPr>
              <a:t>‖</a:t>
            </a:r>
          </a:p>
        </p:txBody>
      </p:sp>
      <p:sp>
        <p:nvSpPr>
          <p:cNvPr id="22538" name="Text Box 11"/>
          <p:cNvSpPr txBox="1"/>
          <p:nvPr/>
        </p:nvSpPr>
        <p:spPr>
          <a:xfrm>
            <a:off x="1843405" y="3524250"/>
            <a:ext cx="5272405" cy="450850"/>
          </a:xfrm>
          <a:prstGeom prst="rect">
            <a:avLst/>
          </a:prstGeom>
          <a:noFill/>
          <a:ln w="9525">
            <a:noFill/>
          </a:ln>
        </p:spPr>
        <p:txBody>
          <a:bodyPr wrap="square" anchor="t" anchorCtr="0">
            <a:spAutoFit/>
          </a:bodyPr>
          <a:lstStyle/>
          <a:p>
            <a:pPr>
              <a:lnSpc>
                <a:spcPct val="130000"/>
              </a:lnSpc>
              <a:spcBef>
                <a:spcPct val="50000"/>
              </a:spcBef>
              <a:buClrTx/>
              <a:buFontTx/>
            </a:pPr>
            <a:r>
              <a:rPr lang="zh-CN" altLang="en-US" b="1" dirty="0">
                <a:latin typeface="宋体" panose="02010600030101010101" pitchFamily="2" charset="-122"/>
                <a:ea typeface="微软雅黑" panose="020B0503020204020204" charset="-122"/>
              </a:rPr>
              <a:t>则称</a:t>
            </a:r>
            <a:r>
              <a:rPr lang="en-US" altLang="zh-CN" b="1" dirty="0">
                <a:latin typeface="宋体" panose="02010600030101010101" pitchFamily="2" charset="-122"/>
                <a:ea typeface="微软雅黑" panose="020B0503020204020204" charset="-122"/>
              </a:rPr>
              <a:t>‖</a:t>
            </a:r>
            <a:r>
              <a:rPr lang="en-US" altLang="zh-CN" b="1" dirty="0">
                <a:latin typeface="Times New Roman" panose="02020603050405020304" pitchFamily="18" charset="0"/>
                <a:ea typeface="微软雅黑" panose="020B0503020204020204" charset="-122"/>
                <a:sym typeface="Symbol" panose="05050102010706020507" pitchFamily="18" charset="2"/>
              </a:rPr>
              <a:t>A</a:t>
            </a:r>
            <a:r>
              <a:rPr lang="en-US" altLang="zh-CN" b="1" dirty="0">
                <a:latin typeface="宋体" panose="02010600030101010101" pitchFamily="2" charset="-122"/>
                <a:ea typeface="微软雅黑" panose="020B0503020204020204" charset="-122"/>
              </a:rPr>
              <a:t>‖</a:t>
            </a:r>
            <a:r>
              <a:rPr lang="zh-CN" altLang="en-US" b="1" dirty="0">
                <a:latin typeface="Times New Roman" panose="02020603050405020304" pitchFamily="18" charset="0"/>
                <a:ea typeface="微软雅黑" panose="020B0503020204020204" charset="-122"/>
              </a:rPr>
              <a:t>为矩阵</a:t>
            </a:r>
            <a:r>
              <a:rPr lang="en-US" altLang="zh-CN" b="1" dirty="0">
                <a:latin typeface="Times New Roman" panose="02020603050405020304" pitchFamily="18" charset="0"/>
                <a:ea typeface="微软雅黑" panose="020B0503020204020204" charset="-122"/>
              </a:rPr>
              <a:t>A</a:t>
            </a:r>
            <a:r>
              <a:rPr lang="zh-CN" altLang="en-US" b="1" dirty="0">
                <a:latin typeface="Times New Roman" panose="02020603050405020304" pitchFamily="18" charset="0"/>
                <a:ea typeface="微软雅黑" panose="020B0503020204020204" charset="-122"/>
                <a:sym typeface="Symbol" panose="05050102010706020507" pitchFamily="18" charset="2"/>
              </a:rPr>
              <a:t>的</a:t>
            </a:r>
            <a:r>
              <a:rPr lang="zh-CN" altLang="en-US" b="1" dirty="0">
                <a:solidFill>
                  <a:srgbClr val="FF0000"/>
                </a:solidFill>
                <a:latin typeface="Times New Roman" panose="02020603050405020304" pitchFamily="18" charset="0"/>
                <a:ea typeface="微软雅黑" panose="020B0503020204020204" charset="-122"/>
                <a:sym typeface="Symbol" panose="05050102010706020507" pitchFamily="18" charset="2"/>
              </a:rPr>
              <a:t>范数（相容范数）</a:t>
            </a:r>
            <a:r>
              <a:rPr lang="en-US" altLang="zh-CN" b="1" dirty="0">
                <a:latin typeface="Times New Roman" panose="02020603050405020304" pitchFamily="18" charset="0"/>
                <a:ea typeface="微软雅黑" panose="020B0503020204020204" charset="-122"/>
                <a:sym typeface="Symbol" panose="05050102010706020507" pitchFamily="18" charset="2"/>
              </a:rPr>
              <a:t>.</a:t>
            </a:r>
            <a:r>
              <a:rPr lang="en-US" altLang="zh-CN" dirty="0">
                <a:latin typeface="宋体" panose="02010600030101010101" pitchFamily="2" charset="-122"/>
                <a:ea typeface="微软雅黑" panose="020B0503020204020204" charset="-122"/>
              </a:rPr>
              <a:t> </a:t>
            </a:r>
          </a:p>
        </p:txBody>
      </p:sp>
      <p:sp>
        <p:nvSpPr>
          <p:cNvPr id="22539" name="Rectangle 12"/>
          <p:cNvSpPr/>
          <p:nvPr/>
        </p:nvSpPr>
        <p:spPr>
          <a:xfrm>
            <a:off x="1966913" y="207963"/>
            <a:ext cx="8399462" cy="521970"/>
          </a:xfrm>
          <a:prstGeom prst="rect">
            <a:avLst/>
          </a:prstGeom>
          <a:noFill/>
          <a:ln w="12700">
            <a:noFill/>
          </a:ln>
        </p:spPr>
        <p:txBody>
          <a:bodyPr anchor="t" anchorCtr="0">
            <a:spAutoFit/>
          </a:bodyPr>
          <a:lstStyle/>
          <a:p>
            <a:pPr>
              <a:buClrTx/>
              <a:buFontTx/>
            </a:pPr>
            <a:r>
              <a:rPr lang="zh-CN" altLang="en-US" sz="2800" b="1" dirty="0">
                <a:solidFill>
                  <a:srgbClr val="FF0000"/>
                </a:solidFill>
                <a:latin typeface="Times New Roman" panose="02020603050405020304" pitchFamily="18" charset="0"/>
                <a:ea typeface="楷体_GB2312" pitchFamily="49" charset="-122"/>
              </a:rPr>
              <a:t>矩阵范数</a:t>
            </a:r>
            <a:r>
              <a:rPr lang="en-US" altLang="zh-CN" sz="2800" b="1" dirty="0">
                <a:solidFill>
                  <a:srgbClr val="FF0000"/>
                </a:solidFill>
                <a:latin typeface="Times New Roman" panose="02020603050405020304" pitchFamily="18" charset="0"/>
                <a:ea typeface="楷体_GB2312" pitchFamily="49" charset="-122"/>
              </a:rPr>
              <a:t> </a:t>
            </a:r>
          </a:p>
        </p:txBody>
      </p:sp>
      <p:sp>
        <p:nvSpPr>
          <p:cNvPr id="22540" name="AutoShape 13"/>
          <p:cNvSpPr/>
          <p:nvPr/>
        </p:nvSpPr>
        <p:spPr>
          <a:xfrm flipV="1">
            <a:off x="2135188" y="922338"/>
            <a:ext cx="7958137" cy="42862"/>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FF6600"/>
          </a:solidFill>
          <a:ln w="9525" cap="flat" cmpd="sng">
            <a:solidFill>
              <a:srgbClr val="FF6600"/>
            </a:solidFill>
            <a:prstDash val="solid"/>
            <a:round/>
            <a:headEnd type="none" w="med" len="med"/>
            <a:tailEnd type="none" w="med" len="med"/>
          </a:ln>
        </p:spPr>
        <p:txBody>
          <a:bodyPr/>
          <a:lstStyle/>
          <a:p>
            <a:endParaRPr lang="zh-CN" altLang="en-US"/>
          </a:p>
        </p:txBody>
      </p:sp>
      <p:sp>
        <p:nvSpPr>
          <p:cNvPr id="14" name="日期占位符 1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3406B298-1545-4791-8225-5E69F55E68B5}"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542" name="灯片编号占位符 1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60</a:t>
            </a:fld>
            <a:endParaRPr lang="en-US" altLang="zh-CN" sz="1600" dirty="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53251" name="Ink 17"/>
              <p14:cNvContentPartPr/>
              <p14:nvPr/>
            </p14:nvContentPartPr>
            <p14:xfrm>
              <a:off x="5086350" y="6348412"/>
              <a:ext cx="1536700" cy="117475"/>
            </p14:xfrm>
          </p:contentPart>
        </mc:Choice>
        <mc:Fallback xmlns="">
          <p:pic>
            <p:nvPicPr>
              <p:cNvPr id="53251" name="Ink 17"/>
            </p:nvPicPr>
            <p:blipFill>
              <a:blip r:embed="rId5"/>
            </p:blipFill>
            <p:spPr>
              <a:xfrm>
                <a:off x="5086350" y="6348412"/>
                <a:ext cx="1536700" cy="117475"/>
              </a:xfrm>
              <a:prstGeom prst="rect"/>
            </p:spPr>
          </p:pic>
        </mc:Fallback>
      </mc:AlternateContent>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88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63488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34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p:bldP spid="63488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p:nvPr/>
        </p:nvSpPr>
        <p:spPr>
          <a:xfrm>
            <a:off x="1512888" y="711200"/>
            <a:ext cx="6467475" cy="804863"/>
          </a:xfrm>
          <a:prstGeom prst="rect">
            <a:avLst/>
          </a:prstGeom>
          <a:noFill/>
          <a:ln w="1587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3554" name="Rectangle 3"/>
          <p:cNvSpPr/>
          <p:nvPr/>
        </p:nvSpPr>
        <p:spPr>
          <a:xfrm>
            <a:off x="1498600" y="2405063"/>
            <a:ext cx="6478588" cy="876300"/>
          </a:xfrm>
          <a:prstGeom prst="rect">
            <a:avLst/>
          </a:prstGeom>
          <a:noFill/>
          <a:ln w="1587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23555" name="Rectangle 4"/>
          <p:cNvSpPr/>
          <p:nvPr/>
        </p:nvSpPr>
        <p:spPr>
          <a:xfrm>
            <a:off x="1498600" y="4233863"/>
            <a:ext cx="6478588" cy="876300"/>
          </a:xfrm>
          <a:prstGeom prst="rect">
            <a:avLst/>
          </a:prstGeom>
          <a:noFill/>
          <a:ln w="1587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635909" name="Text Box 5"/>
          <p:cNvSpPr txBox="1"/>
          <p:nvPr/>
        </p:nvSpPr>
        <p:spPr>
          <a:xfrm>
            <a:off x="1905000" y="166688"/>
            <a:ext cx="2316480" cy="460375"/>
          </a:xfrm>
          <a:prstGeom prst="rect">
            <a:avLst/>
          </a:prstGeom>
          <a:noFill/>
          <a:ln w="15875">
            <a:noFill/>
          </a:ln>
        </p:spPr>
        <p:txBody>
          <a:bodyPr wrap="none" anchor="t" anchorCtr="0">
            <a:spAutoFit/>
          </a:bodyPr>
          <a:lstStyle/>
          <a:p>
            <a:pPr>
              <a:buClrTx/>
              <a:buFontTx/>
            </a:pPr>
            <a:r>
              <a:rPr lang="zh-CN" altLang="en-US" sz="2400" b="1" u="sng" dirty="0">
                <a:solidFill>
                  <a:srgbClr val="FF3300"/>
                </a:solidFill>
                <a:latin typeface="Times New Roman" panose="02020603050405020304" pitchFamily="18" charset="0"/>
                <a:ea typeface="微软雅黑" panose="020B0503020204020204" charset="-122"/>
              </a:rPr>
              <a:t>常用的矩阵范数</a:t>
            </a:r>
          </a:p>
        </p:txBody>
      </p:sp>
      <p:graphicFrame>
        <p:nvGraphicFramePr>
          <p:cNvPr id="635910" name="Object 6"/>
          <p:cNvGraphicFramePr>
            <a:graphicFrameLocks noChangeAspect="1"/>
          </p:cNvGraphicFramePr>
          <p:nvPr/>
        </p:nvGraphicFramePr>
        <p:xfrm>
          <a:off x="2832100" y="906463"/>
          <a:ext cx="1257300" cy="539750"/>
        </p:xfrm>
        <a:graphic>
          <a:graphicData uri="http://schemas.openxmlformats.org/presentationml/2006/ole">
            <mc:AlternateContent xmlns:mc="http://schemas.openxmlformats.org/markup-compatibility/2006">
              <mc:Choice xmlns:v="urn:schemas-microsoft-com:vml" Requires="v">
                <p:oleObj r:id="rId2" imgW="508000" imgH="228600" progId="Equation.3">
                  <p:embed/>
                </p:oleObj>
              </mc:Choice>
              <mc:Fallback>
                <p:oleObj r:id="rId2" imgW="508000" imgH="228600" progId="Equation.3">
                  <p:embed/>
                  <p:pic>
                    <p:nvPicPr>
                      <p:cNvPr id="0" name="图片 3077"/>
                      <p:cNvPicPr/>
                      <p:nvPr/>
                    </p:nvPicPr>
                    <p:blipFill>
                      <a:blip r:embed="rId3"/>
                      <a:stretch>
                        <a:fillRect/>
                      </a:stretch>
                    </p:blipFill>
                    <p:spPr>
                      <a:xfrm>
                        <a:off x="2832100" y="906463"/>
                        <a:ext cx="1257300" cy="539750"/>
                      </a:xfrm>
                      <a:prstGeom prst="rect">
                        <a:avLst/>
                      </a:prstGeom>
                      <a:noFill/>
                      <a:ln w="38100">
                        <a:noFill/>
                        <a:miter/>
                      </a:ln>
                    </p:spPr>
                  </p:pic>
                </p:oleObj>
              </mc:Fallback>
            </mc:AlternateContent>
          </a:graphicData>
        </a:graphic>
      </p:graphicFrame>
      <p:graphicFrame>
        <p:nvGraphicFramePr>
          <p:cNvPr id="635911" name="Object 7"/>
          <p:cNvGraphicFramePr>
            <a:graphicFrameLocks noChangeAspect="1"/>
          </p:cNvGraphicFramePr>
          <p:nvPr/>
        </p:nvGraphicFramePr>
        <p:xfrm>
          <a:off x="4249738" y="711200"/>
          <a:ext cx="1692275" cy="833438"/>
        </p:xfrm>
        <a:graphic>
          <a:graphicData uri="http://schemas.openxmlformats.org/presentationml/2006/ole">
            <mc:AlternateContent xmlns:mc="http://schemas.openxmlformats.org/markup-compatibility/2006">
              <mc:Choice xmlns:v="urn:schemas-microsoft-com:vml" Requires="v">
                <p:oleObj r:id="rId4" imgW="837565" imgH="431800" progId="Equation.3">
                  <p:embed/>
                </p:oleObj>
              </mc:Choice>
              <mc:Fallback>
                <p:oleObj r:id="rId4" imgW="837565" imgH="431800" progId="Equation.3">
                  <p:embed/>
                  <p:pic>
                    <p:nvPicPr>
                      <p:cNvPr id="0" name="图片 3078"/>
                      <p:cNvPicPr/>
                      <p:nvPr/>
                    </p:nvPicPr>
                    <p:blipFill>
                      <a:blip r:embed="rId5"/>
                      <a:stretch>
                        <a:fillRect/>
                      </a:stretch>
                    </p:blipFill>
                    <p:spPr>
                      <a:xfrm>
                        <a:off x="4249738" y="711200"/>
                        <a:ext cx="1692275" cy="833438"/>
                      </a:xfrm>
                      <a:prstGeom prst="rect">
                        <a:avLst/>
                      </a:prstGeom>
                      <a:noFill/>
                      <a:ln w="38100">
                        <a:noFill/>
                        <a:miter/>
                      </a:ln>
                    </p:spPr>
                  </p:pic>
                </p:oleObj>
              </mc:Fallback>
            </mc:AlternateContent>
          </a:graphicData>
        </a:graphic>
      </p:graphicFrame>
      <p:graphicFrame>
        <p:nvGraphicFramePr>
          <p:cNvPr id="635912" name="Object 8"/>
          <p:cNvGraphicFramePr>
            <a:graphicFrameLocks noChangeAspect="1"/>
          </p:cNvGraphicFramePr>
          <p:nvPr/>
        </p:nvGraphicFramePr>
        <p:xfrm>
          <a:off x="2413000" y="1771650"/>
          <a:ext cx="3884613" cy="390525"/>
        </p:xfrm>
        <a:graphic>
          <a:graphicData uri="http://schemas.openxmlformats.org/presentationml/2006/ole">
            <mc:AlternateContent xmlns:mc="http://schemas.openxmlformats.org/markup-compatibility/2006">
              <mc:Choice xmlns:v="urn:schemas-microsoft-com:vml" Requires="v">
                <p:oleObj r:id="rId6" imgW="2019300" imgH="203200" progId="Equation.3">
                  <p:embed/>
                </p:oleObj>
              </mc:Choice>
              <mc:Fallback>
                <p:oleObj r:id="rId6" imgW="2019300" imgH="203200" progId="Equation.3">
                  <p:embed/>
                  <p:pic>
                    <p:nvPicPr>
                      <p:cNvPr id="0" name="图片 3085"/>
                      <p:cNvPicPr/>
                      <p:nvPr/>
                    </p:nvPicPr>
                    <p:blipFill>
                      <a:blip r:embed="rId7"/>
                      <a:stretch>
                        <a:fillRect/>
                      </a:stretch>
                    </p:blipFill>
                    <p:spPr>
                      <a:xfrm>
                        <a:off x="2413000" y="1771650"/>
                        <a:ext cx="3884613" cy="390525"/>
                      </a:xfrm>
                      <a:prstGeom prst="rect">
                        <a:avLst/>
                      </a:prstGeom>
                      <a:noFill/>
                      <a:ln w="38100">
                        <a:noFill/>
                        <a:miter/>
                      </a:ln>
                    </p:spPr>
                  </p:pic>
                </p:oleObj>
              </mc:Fallback>
            </mc:AlternateContent>
          </a:graphicData>
        </a:graphic>
      </p:graphicFrame>
      <p:graphicFrame>
        <p:nvGraphicFramePr>
          <p:cNvPr id="635913" name="Object 9"/>
          <p:cNvGraphicFramePr>
            <a:graphicFrameLocks noChangeAspect="1"/>
          </p:cNvGraphicFramePr>
          <p:nvPr/>
        </p:nvGraphicFramePr>
        <p:xfrm>
          <a:off x="6553200" y="1790700"/>
          <a:ext cx="1822450" cy="390525"/>
        </p:xfrm>
        <a:graphic>
          <a:graphicData uri="http://schemas.openxmlformats.org/presentationml/2006/ole">
            <mc:AlternateContent xmlns:mc="http://schemas.openxmlformats.org/markup-compatibility/2006">
              <mc:Choice xmlns:v="urn:schemas-microsoft-com:vml" Requires="v">
                <p:oleObj r:id="rId8" imgW="901065" imgH="203200" progId="Equation.3">
                  <p:embed/>
                </p:oleObj>
              </mc:Choice>
              <mc:Fallback>
                <p:oleObj r:id="rId8" imgW="901065" imgH="203200" progId="Equation.3">
                  <p:embed/>
                  <p:pic>
                    <p:nvPicPr>
                      <p:cNvPr id="0" name="图片 3089"/>
                      <p:cNvPicPr/>
                      <p:nvPr/>
                    </p:nvPicPr>
                    <p:blipFill>
                      <a:blip r:embed="rId9"/>
                      <a:stretch>
                        <a:fillRect/>
                      </a:stretch>
                    </p:blipFill>
                    <p:spPr>
                      <a:xfrm>
                        <a:off x="6553200" y="1790700"/>
                        <a:ext cx="1822450" cy="390525"/>
                      </a:xfrm>
                      <a:prstGeom prst="rect">
                        <a:avLst/>
                      </a:prstGeom>
                      <a:noFill/>
                      <a:ln w="38100">
                        <a:noFill/>
                        <a:miter/>
                      </a:ln>
                    </p:spPr>
                  </p:pic>
                </p:oleObj>
              </mc:Fallback>
            </mc:AlternateContent>
          </a:graphicData>
        </a:graphic>
      </p:graphicFrame>
      <p:graphicFrame>
        <p:nvGraphicFramePr>
          <p:cNvPr id="635914" name="Object 10"/>
          <p:cNvGraphicFramePr>
            <a:graphicFrameLocks noChangeAspect="1"/>
          </p:cNvGraphicFramePr>
          <p:nvPr/>
        </p:nvGraphicFramePr>
        <p:xfrm>
          <a:off x="2819400" y="2500313"/>
          <a:ext cx="1430338" cy="573087"/>
        </p:xfrm>
        <a:graphic>
          <a:graphicData uri="http://schemas.openxmlformats.org/presentationml/2006/ole">
            <mc:AlternateContent xmlns:mc="http://schemas.openxmlformats.org/markup-compatibility/2006">
              <mc:Choice xmlns:v="urn:schemas-microsoft-com:vml" Requires="v">
                <p:oleObj r:id="rId10" imgW="546100" imgH="228600" progId="Equation.3">
                  <p:embed/>
                </p:oleObj>
              </mc:Choice>
              <mc:Fallback>
                <p:oleObj r:id="rId10" imgW="546100" imgH="228600" progId="Equation.3">
                  <p:embed/>
                  <p:pic>
                    <p:nvPicPr>
                      <p:cNvPr id="0" name="图片 3081"/>
                      <p:cNvPicPr/>
                      <p:nvPr/>
                    </p:nvPicPr>
                    <p:blipFill>
                      <a:blip r:embed="rId11"/>
                      <a:stretch>
                        <a:fillRect/>
                      </a:stretch>
                    </p:blipFill>
                    <p:spPr>
                      <a:xfrm>
                        <a:off x="2819400" y="2500313"/>
                        <a:ext cx="1430338" cy="573087"/>
                      </a:xfrm>
                      <a:prstGeom prst="rect">
                        <a:avLst/>
                      </a:prstGeom>
                      <a:noFill/>
                      <a:ln w="38100">
                        <a:noFill/>
                        <a:miter/>
                      </a:ln>
                    </p:spPr>
                  </p:pic>
                </p:oleObj>
              </mc:Fallback>
            </mc:AlternateContent>
          </a:graphicData>
        </a:graphic>
      </p:graphicFrame>
      <p:graphicFrame>
        <p:nvGraphicFramePr>
          <p:cNvPr id="635915" name="Object 11"/>
          <p:cNvGraphicFramePr>
            <a:graphicFrameLocks noChangeAspect="1"/>
          </p:cNvGraphicFramePr>
          <p:nvPr/>
        </p:nvGraphicFramePr>
        <p:xfrm>
          <a:off x="4176713" y="2338388"/>
          <a:ext cx="1692275" cy="857250"/>
        </p:xfrm>
        <a:graphic>
          <a:graphicData uri="http://schemas.openxmlformats.org/presentationml/2006/ole">
            <mc:AlternateContent xmlns:mc="http://schemas.openxmlformats.org/markup-compatibility/2006">
              <mc:Choice xmlns:v="urn:schemas-microsoft-com:vml" Requires="v">
                <p:oleObj r:id="rId12" imgW="837565" imgH="444500" progId="Equation.3">
                  <p:embed/>
                </p:oleObj>
              </mc:Choice>
              <mc:Fallback>
                <p:oleObj r:id="rId12" imgW="837565" imgH="444500" progId="Equation.3">
                  <p:embed/>
                  <p:pic>
                    <p:nvPicPr>
                      <p:cNvPr id="0" name="图片 3082"/>
                      <p:cNvPicPr/>
                      <p:nvPr/>
                    </p:nvPicPr>
                    <p:blipFill>
                      <a:blip r:embed="rId13"/>
                      <a:stretch>
                        <a:fillRect/>
                      </a:stretch>
                    </p:blipFill>
                    <p:spPr>
                      <a:xfrm>
                        <a:off x="4176713" y="2338388"/>
                        <a:ext cx="1692275" cy="857250"/>
                      </a:xfrm>
                      <a:prstGeom prst="rect">
                        <a:avLst/>
                      </a:prstGeom>
                      <a:noFill/>
                      <a:ln w="38100">
                        <a:noFill/>
                        <a:miter/>
                      </a:ln>
                    </p:spPr>
                  </p:pic>
                </p:oleObj>
              </mc:Fallback>
            </mc:AlternateContent>
          </a:graphicData>
        </a:graphic>
      </p:graphicFrame>
      <p:graphicFrame>
        <p:nvGraphicFramePr>
          <p:cNvPr id="635916" name="Object 12"/>
          <p:cNvGraphicFramePr>
            <a:graphicFrameLocks noChangeAspect="1"/>
          </p:cNvGraphicFramePr>
          <p:nvPr/>
        </p:nvGraphicFramePr>
        <p:xfrm>
          <a:off x="2376488" y="3405188"/>
          <a:ext cx="3835400" cy="390525"/>
        </p:xfrm>
        <a:graphic>
          <a:graphicData uri="http://schemas.openxmlformats.org/presentationml/2006/ole">
            <mc:AlternateContent xmlns:mc="http://schemas.openxmlformats.org/markup-compatibility/2006">
              <mc:Choice xmlns:v="urn:schemas-microsoft-com:vml" Requires="v">
                <p:oleObj r:id="rId14" imgW="2019300" imgH="203200" progId="Equation.3">
                  <p:embed/>
                </p:oleObj>
              </mc:Choice>
              <mc:Fallback>
                <p:oleObj r:id="rId14" imgW="2019300" imgH="203200" progId="Equation.3">
                  <p:embed/>
                  <p:pic>
                    <p:nvPicPr>
                      <p:cNvPr id="0" name="图片 3084"/>
                      <p:cNvPicPr/>
                      <p:nvPr/>
                    </p:nvPicPr>
                    <p:blipFill>
                      <a:blip r:embed="rId15"/>
                      <a:stretch>
                        <a:fillRect/>
                      </a:stretch>
                    </p:blipFill>
                    <p:spPr>
                      <a:xfrm>
                        <a:off x="2376488" y="3405188"/>
                        <a:ext cx="3835400" cy="390525"/>
                      </a:xfrm>
                      <a:prstGeom prst="rect">
                        <a:avLst/>
                      </a:prstGeom>
                      <a:noFill/>
                      <a:ln w="38100">
                        <a:noFill/>
                        <a:miter/>
                      </a:ln>
                    </p:spPr>
                  </p:pic>
                </p:oleObj>
              </mc:Fallback>
            </mc:AlternateContent>
          </a:graphicData>
        </a:graphic>
      </p:graphicFrame>
      <p:graphicFrame>
        <p:nvGraphicFramePr>
          <p:cNvPr id="635917" name="Object 13"/>
          <p:cNvGraphicFramePr>
            <a:graphicFrameLocks noChangeAspect="1"/>
          </p:cNvGraphicFramePr>
          <p:nvPr/>
        </p:nvGraphicFramePr>
        <p:xfrm>
          <a:off x="6410325" y="3405188"/>
          <a:ext cx="1822450" cy="390525"/>
        </p:xfrm>
        <a:graphic>
          <a:graphicData uri="http://schemas.openxmlformats.org/presentationml/2006/ole">
            <mc:AlternateContent xmlns:mc="http://schemas.openxmlformats.org/markup-compatibility/2006">
              <mc:Choice xmlns:v="urn:schemas-microsoft-com:vml" Requires="v">
                <p:oleObj r:id="rId16" imgW="901065" imgH="203200" progId="Equation.3">
                  <p:embed/>
                </p:oleObj>
              </mc:Choice>
              <mc:Fallback>
                <p:oleObj r:id="rId16" imgW="901065" imgH="203200" progId="Equation.3">
                  <p:embed/>
                  <p:pic>
                    <p:nvPicPr>
                      <p:cNvPr id="0" name="图片 3088"/>
                      <p:cNvPicPr/>
                      <p:nvPr/>
                    </p:nvPicPr>
                    <p:blipFill>
                      <a:blip r:embed="rId17"/>
                      <a:stretch>
                        <a:fillRect/>
                      </a:stretch>
                    </p:blipFill>
                    <p:spPr>
                      <a:xfrm>
                        <a:off x="6410325" y="3405188"/>
                        <a:ext cx="1822450" cy="390525"/>
                      </a:xfrm>
                      <a:prstGeom prst="rect">
                        <a:avLst/>
                      </a:prstGeom>
                      <a:noFill/>
                      <a:ln w="38100">
                        <a:noFill/>
                        <a:miter/>
                      </a:ln>
                    </p:spPr>
                  </p:pic>
                </p:oleObj>
              </mc:Fallback>
            </mc:AlternateContent>
          </a:graphicData>
        </a:graphic>
      </p:graphicFrame>
      <p:graphicFrame>
        <p:nvGraphicFramePr>
          <p:cNvPr id="635918" name="Object 14"/>
          <p:cNvGraphicFramePr>
            <a:graphicFrameLocks noChangeAspect="1"/>
          </p:cNvGraphicFramePr>
          <p:nvPr/>
        </p:nvGraphicFramePr>
        <p:xfrm>
          <a:off x="2809875" y="4195763"/>
          <a:ext cx="1346200" cy="565150"/>
        </p:xfrm>
        <a:graphic>
          <a:graphicData uri="http://schemas.openxmlformats.org/presentationml/2006/ole">
            <mc:AlternateContent xmlns:mc="http://schemas.openxmlformats.org/markup-compatibility/2006">
              <mc:Choice xmlns:v="urn:schemas-microsoft-com:vml" Requires="v">
                <p:oleObj r:id="rId18" imgW="520700" imgH="228600" progId="Equation.3">
                  <p:embed/>
                </p:oleObj>
              </mc:Choice>
              <mc:Fallback>
                <p:oleObj r:id="rId18" imgW="520700" imgH="228600" progId="Equation.3">
                  <p:embed/>
                  <p:pic>
                    <p:nvPicPr>
                      <p:cNvPr id="0" name="图片 3083"/>
                      <p:cNvPicPr/>
                      <p:nvPr/>
                    </p:nvPicPr>
                    <p:blipFill>
                      <a:blip r:embed="rId19"/>
                      <a:stretch>
                        <a:fillRect/>
                      </a:stretch>
                    </p:blipFill>
                    <p:spPr>
                      <a:xfrm>
                        <a:off x="2809875" y="4195763"/>
                        <a:ext cx="1346200" cy="565150"/>
                      </a:xfrm>
                      <a:prstGeom prst="rect">
                        <a:avLst/>
                      </a:prstGeom>
                      <a:noFill/>
                      <a:ln w="38100">
                        <a:noFill/>
                        <a:miter/>
                      </a:ln>
                    </p:spPr>
                  </p:pic>
                </p:oleObj>
              </mc:Fallback>
            </mc:AlternateContent>
          </a:graphicData>
        </a:graphic>
      </p:graphicFrame>
      <p:graphicFrame>
        <p:nvGraphicFramePr>
          <p:cNvPr id="635919" name="Object 15"/>
          <p:cNvGraphicFramePr>
            <a:graphicFrameLocks noChangeAspect="1"/>
          </p:cNvGraphicFramePr>
          <p:nvPr/>
        </p:nvGraphicFramePr>
        <p:xfrm>
          <a:off x="4249738" y="4195763"/>
          <a:ext cx="1870075" cy="538162"/>
        </p:xfrm>
        <a:graphic>
          <a:graphicData uri="http://schemas.openxmlformats.org/presentationml/2006/ole">
            <mc:AlternateContent xmlns:mc="http://schemas.openxmlformats.org/markup-compatibility/2006">
              <mc:Choice xmlns:v="urn:schemas-microsoft-com:vml" Requires="v">
                <p:oleObj r:id="rId20" imgW="927100" imgH="279400" progId="Equation.3">
                  <p:embed/>
                </p:oleObj>
              </mc:Choice>
              <mc:Fallback>
                <p:oleObj r:id="rId20" imgW="927100" imgH="279400" progId="Equation.3">
                  <p:embed/>
                  <p:pic>
                    <p:nvPicPr>
                      <p:cNvPr id="0" name="图片 3090"/>
                      <p:cNvPicPr/>
                      <p:nvPr/>
                    </p:nvPicPr>
                    <p:blipFill>
                      <a:blip r:embed="rId21"/>
                      <a:stretch>
                        <a:fillRect/>
                      </a:stretch>
                    </p:blipFill>
                    <p:spPr>
                      <a:xfrm>
                        <a:off x="4249738" y="4195763"/>
                        <a:ext cx="1870075" cy="538162"/>
                      </a:xfrm>
                      <a:prstGeom prst="rect">
                        <a:avLst/>
                      </a:prstGeom>
                      <a:noFill/>
                      <a:ln w="38100">
                        <a:noFill/>
                        <a:miter/>
                      </a:ln>
                    </p:spPr>
                  </p:pic>
                </p:oleObj>
              </mc:Fallback>
            </mc:AlternateContent>
          </a:graphicData>
        </a:graphic>
      </p:graphicFrame>
      <p:graphicFrame>
        <p:nvGraphicFramePr>
          <p:cNvPr id="635920" name="Object 16"/>
          <p:cNvGraphicFramePr>
            <a:graphicFrameLocks noChangeAspect="1"/>
          </p:cNvGraphicFramePr>
          <p:nvPr/>
        </p:nvGraphicFramePr>
        <p:xfrm>
          <a:off x="1978025" y="5027613"/>
          <a:ext cx="6710363" cy="500062"/>
        </p:xfrm>
        <a:graphic>
          <a:graphicData uri="http://schemas.openxmlformats.org/presentationml/2006/ole">
            <mc:AlternateContent xmlns:mc="http://schemas.openxmlformats.org/markup-compatibility/2006">
              <mc:Choice xmlns:v="urn:schemas-microsoft-com:vml" Requires="v">
                <p:oleObj r:id="rId22" imgW="2870200" imgH="215900" progId="Equation.3">
                  <p:embed/>
                </p:oleObj>
              </mc:Choice>
              <mc:Fallback>
                <p:oleObj r:id="rId22" imgW="2870200" imgH="215900" progId="Equation.3">
                  <p:embed/>
                  <p:pic>
                    <p:nvPicPr>
                      <p:cNvPr id="0" name="图片 3086"/>
                      <p:cNvPicPr/>
                      <p:nvPr/>
                    </p:nvPicPr>
                    <p:blipFill>
                      <a:blip r:embed="rId23"/>
                      <a:stretch>
                        <a:fillRect/>
                      </a:stretch>
                    </p:blipFill>
                    <p:spPr>
                      <a:xfrm>
                        <a:off x="1978025" y="5027613"/>
                        <a:ext cx="6710363" cy="500062"/>
                      </a:xfrm>
                      <a:prstGeom prst="rect">
                        <a:avLst/>
                      </a:prstGeom>
                      <a:noFill/>
                      <a:ln w="38100">
                        <a:noFill/>
                        <a:miter/>
                      </a:ln>
                    </p:spPr>
                  </p:pic>
                </p:oleObj>
              </mc:Fallback>
            </mc:AlternateContent>
          </a:graphicData>
        </a:graphic>
      </p:graphicFrame>
      <p:graphicFrame>
        <p:nvGraphicFramePr>
          <p:cNvPr id="635921" name="Object 17"/>
          <p:cNvGraphicFramePr>
            <a:graphicFrameLocks noChangeAspect="1"/>
          </p:cNvGraphicFramePr>
          <p:nvPr/>
        </p:nvGraphicFramePr>
        <p:xfrm>
          <a:off x="6188075" y="4470400"/>
          <a:ext cx="2638425" cy="415925"/>
        </p:xfrm>
        <a:graphic>
          <a:graphicData uri="http://schemas.openxmlformats.org/presentationml/2006/ole">
            <mc:AlternateContent xmlns:mc="http://schemas.openxmlformats.org/markup-compatibility/2006">
              <mc:Choice xmlns:v="urn:schemas-microsoft-com:vml" Requires="v">
                <p:oleObj r:id="rId24" imgW="862965" imgH="190500" progId="Equation.3">
                  <p:embed/>
                </p:oleObj>
              </mc:Choice>
              <mc:Fallback>
                <p:oleObj r:id="rId24" imgW="862965" imgH="190500" progId="Equation.3">
                  <p:embed/>
                  <p:pic>
                    <p:nvPicPr>
                      <p:cNvPr id="0" name="图片 3087"/>
                      <p:cNvPicPr/>
                      <p:nvPr/>
                    </p:nvPicPr>
                    <p:blipFill>
                      <a:blip r:embed="rId25"/>
                      <a:stretch>
                        <a:fillRect/>
                      </a:stretch>
                    </p:blipFill>
                    <p:spPr>
                      <a:xfrm>
                        <a:off x="6188075" y="4470400"/>
                        <a:ext cx="2638425" cy="415925"/>
                      </a:xfrm>
                      <a:prstGeom prst="rect">
                        <a:avLst/>
                      </a:prstGeom>
                      <a:noFill/>
                      <a:ln w="38100">
                        <a:noFill/>
                        <a:miter/>
                      </a:ln>
                    </p:spPr>
                  </p:pic>
                </p:oleObj>
              </mc:Fallback>
            </mc:AlternateContent>
          </a:graphicData>
        </a:graphic>
      </p:graphicFrame>
      <p:sp>
        <p:nvSpPr>
          <p:cNvPr id="635922" name="Line 18"/>
          <p:cNvSpPr/>
          <p:nvPr/>
        </p:nvSpPr>
        <p:spPr>
          <a:xfrm>
            <a:off x="6646863" y="2176463"/>
            <a:ext cx="1512887" cy="0"/>
          </a:xfrm>
          <a:prstGeom prst="line">
            <a:avLst/>
          </a:prstGeom>
          <a:ln w="38100" cap="flat" cmpd="sng">
            <a:solidFill>
              <a:srgbClr val="FF0000"/>
            </a:solidFill>
            <a:prstDash val="solid"/>
            <a:round/>
            <a:headEnd type="none" w="med" len="med"/>
            <a:tailEnd type="none" w="med" len="med"/>
          </a:ln>
        </p:spPr>
      </p:sp>
      <p:sp>
        <p:nvSpPr>
          <p:cNvPr id="635923" name="Line 19"/>
          <p:cNvSpPr/>
          <p:nvPr/>
        </p:nvSpPr>
        <p:spPr>
          <a:xfrm>
            <a:off x="6443663" y="3836988"/>
            <a:ext cx="1655762" cy="0"/>
          </a:xfrm>
          <a:prstGeom prst="line">
            <a:avLst/>
          </a:prstGeom>
          <a:ln w="38100" cap="flat" cmpd="sng">
            <a:solidFill>
              <a:srgbClr val="FF3300"/>
            </a:solidFill>
            <a:prstDash val="solid"/>
            <a:round/>
            <a:headEnd type="none" w="med" len="med"/>
            <a:tailEnd type="none" w="med" len="med"/>
          </a:ln>
        </p:spPr>
      </p:sp>
      <p:sp>
        <p:nvSpPr>
          <p:cNvPr id="635924" name="Line 20"/>
          <p:cNvSpPr/>
          <p:nvPr/>
        </p:nvSpPr>
        <p:spPr>
          <a:xfrm flipV="1">
            <a:off x="6392863" y="4872038"/>
            <a:ext cx="2016125" cy="0"/>
          </a:xfrm>
          <a:prstGeom prst="line">
            <a:avLst/>
          </a:prstGeom>
          <a:ln w="38100" cap="flat" cmpd="sng">
            <a:solidFill>
              <a:srgbClr val="FF0000"/>
            </a:solidFill>
            <a:prstDash val="solid"/>
            <a:round/>
            <a:headEnd type="none" w="med" len="med"/>
            <a:tailEnd type="none" w="med" len="med"/>
          </a:ln>
        </p:spPr>
      </p:sp>
      <p:sp>
        <p:nvSpPr>
          <p:cNvPr id="635925" name="Rectangle 21"/>
          <p:cNvSpPr/>
          <p:nvPr/>
        </p:nvSpPr>
        <p:spPr>
          <a:xfrm>
            <a:off x="7967663" y="854075"/>
            <a:ext cx="1541780" cy="521970"/>
          </a:xfrm>
          <a:prstGeom prst="rect">
            <a:avLst/>
          </a:prstGeom>
          <a:noFill/>
          <a:ln w="15875">
            <a:noFill/>
          </a:ln>
        </p:spPr>
        <p:txBody>
          <a:bodyPr wrap="none"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--------(5)</a:t>
            </a:r>
          </a:p>
        </p:txBody>
      </p:sp>
      <p:sp>
        <p:nvSpPr>
          <p:cNvPr id="635926" name="Rectangle 22"/>
          <p:cNvSpPr/>
          <p:nvPr/>
        </p:nvSpPr>
        <p:spPr>
          <a:xfrm>
            <a:off x="7939088" y="2482850"/>
            <a:ext cx="1730375" cy="521970"/>
          </a:xfrm>
          <a:prstGeom prst="rect">
            <a:avLst/>
          </a:prstGeom>
          <a:noFill/>
          <a:ln w="15875">
            <a:noFill/>
          </a:ln>
        </p:spPr>
        <p:txBody>
          <a:bodyPr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--------(6)</a:t>
            </a:r>
          </a:p>
        </p:txBody>
      </p:sp>
      <p:sp>
        <p:nvSpPr>
          <p:cNvPr id="635927" name="Rectangle 23"/>
          <p:cNvSpPr/>
          <p:nvPr/>
        </p:nvSpPr>
        <p:spPr>
          <a:xfrm>
            <a:off x="7954963" y="4124325"/>
            <a:ext cx="1541780" cy="521970"/>
          </a:xfrm>
          <a:prstGeom prst="rect">
            <a:avLst/>
          </a:prstGeom>
          <a:noFill/>
          <a:ln w="15875">
            <a:noFill/>
          </a:ln>
        </p:spPr>
        <p:txBody>
          <a:bodyPr wrap="none"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--------(7)</a:t>
            </a:r>
          </a:p>
        </p:txBody>
      </p:sp>
      <p:graphicFrame>
        <p:nvGraphicFramePr>
          <p:cNvPr id="635928" name="Object 24"/>
          <p:cNvGraphicFramePr>
            <a:graphicFrameLocks noChangeAspect="1"/>
          </p:cNvGraphicFramePr>
          <p:nvPr/>
        </p:nvGraphicFramePr>
        <p:xfrm>
          <a:off x="3508375" y="5554663"/>
          <a:ext cx="2686050" cy="869950"/>
        </p:xfrm>
        <a:graphic>
          <a:graphicData uri="http://schemas.openxmlformats.org/presentationml/2006/ole">
            <mc:AlternateContent xmlns:mc="http://schemas.openxmlformats.org/markup-compatibility/2006">
              <mc:Choice xmlns:v="urn:schemas-microsoft-com:vml" Requires="v">
                <p:oleObj r:id="rId26" imgW="1358265" imgH="495300" progId="Equation.3">
                  <p:embed/>
                </p:oleObj>
              </mc:Choice>
              <mc:Fallback>
                <p:oleObj r:id="rId26" imgW="1358265" imgH="495300" progId="Equation.3">
                  <p:embed/>
                  <p:pic>
                    <p:nvPicPr>
                      <p:cNvPr id="0" name="图片 3091"/>
                      <p:cNvPicPr/>
                      <p:nvPr/>
                    </p:nvPicPr>
                    <p:blipFill>
                      <a:blip r:embed="rId27"/>
                      <a:stretch>
                        <a:fillRect/>
                      </a:stretch>
                    </p:blipFill>
                    <p:spPr>
                      <a:xfrm>
                        <a:off x="3508375" y="5554663"/>
                        <a:ext cx="2686050" cy="869950"/>
                      </a:xfrm>
                      <a:prstGeom prst="rect">
                        <a:avLst/>
                      </a:prstGeom>
                      <a:noFill/>
                      <a:ln w="38100">
                        <a:noFill/>
                        <a:miter/>
                      </a:ln>
                    </p:spPr>
                  </p:pic>
                </p:oleObj>
              </mc:Fallback>
            </mc:AlternateContent>
          </a:graphicData>
        </a:graphic>
      </p:graphicFrame>
      <p:sp>
        <p:nvSpPr>
          <p:cNvPr id="635929" name="Text Box 25"/>
          <p:cNvSpPr txBox="1"/>
          <p:nvPr/>
        </p:nvSpPr>
        <p:spPr>
          <a:xfrm>
            <a:off x="5551488" y="6329363"/>
            <a:ext cx="4884737" cy="460375"/>
          </a:xfrm>
          <a:prstGeom prst="rect">
            <a:avLst/>
          </a:prstGeom>
          <a:noFill/>
          <a:ln w="9525">
            <a:noFill/>
          </a:ln>
        </p:spPr>
        <p:txBody>
          <a:bodyPr lIns="0" rIns="0" anchor="t" anchorCtr="0">
            <a:spAutoFit/>
          </a:bodyPr>
          <a:lstStyle/>
          <a:p>
            <a:pPr>
              <a:buClrTx/>
              <a:buFontTx/>
            </a:pPr>
            <a:r>
              <a:rPr lang="zh-CN" altLang="zh-CN"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 </a:t>
            </a:r>
            <a:r>
              <a:rPr lang="zh-CN" altLang="zh-CN" sz="2400" b="1" dirty="0">
                <a:latin typeface="Times New Roman" panose="02020603050405020304" pitchFamily="18" charset="0"/>
                <a:ea typeface="楷体_GB2312" pitchFamily="49" charset="-122"/>
              </a:rPr>
              <a:t>向量</a:t>
            </a:r>
            <a:r>
              <a:rPr lang="en-US" altLang="zh-CN" sz="2400" b="1" dirty="0">
                <a:latin typeface="Times New Roman" panose="02020603050405020304" pitchFamily="18" charset="0"/>
                <a:ea typeface="楷体_GB2312" pitchFamily="49" charset="-122"/>
              </a:rPr>
              <a:t>|| · ||</a:t>
            </a:r>
            <a:r>
              <a:rPr lang="en-US" altLang="zh-CN" sz="2400" b="1" baseline="-25000" dirty="0">
                <a:latin typeface="Times New Roman" panose="02020603050405020304" pitchFamily="18" charset="0"/>
                <a:ea typeface="楷体_GB2312" pitchFamily="49" charset="-122"/>
              </a:rPr>
              <a:t>2</a:t>
            </a:r>
            <a:r>
              <a:rPr lang="zh-CN" altLang="zh-CN" sz="2400" b="1" dirty="0">
                <a:latin typeface="Times New Roman" panose="02020603050405020304" pitchFamily="18" charset="0"/>
                <a:ea typeface="楷体_GB2312" pitchFamily="49" charset="-122"/>
              </a:rPr>
              <a:t>的推广</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Frobenius </a:t>
            </a:r>
            <a:r>
              <a:rPr lang="zh-CN" altLang="zh-CN" sz="2400" b="1" dirty="0">
                <a:latin typeface="Times New Roman" panose="02020603050405020304" pitchFamily="18" charset="0"/>
                <a:ea typeface="楷体_GB2312" pitchFamily="49" charset="-122"/>
              </a:rPr>
              <a:t>范数</a:t>
            </a:r>
            <a:endParaRPr lang="zh-CN" altLang="en-US" sz="2400" b="1" dirty="0">
              <a:latin typeface="Times New Roman" panose="02020603050405020304" pitchFamily="18" charset="0"/>
              <a:ea typeface="楷体_GB2312" pitchFamily="49" charset="-122"/>
            </a:endParaRPr>
          </a:p>
        </p:txBody>
      </p:sp>
      <p:graphicFrame>
        <p:nvGraphicFramePr>
          <p:cNvPr id="635930" name="Object 26"/>
          <p:cNvGraphicFramePr>
            <a:graphicFrameLocks noChangeAspect="1"/>
          </p:cNvGraphicFramePr>
          <p:nvPr/>
        </p:nvGraphicFramePr>
        <p:xfrm>
          <a:off x="2836863" y="5776913"/>
          <a:ext cx="690562" cy="428625"/>
        </p:xfrm>
        <a:graphic>
          <a:graphicData uri="http://schemas.openxmlformats.org/presentationml/2006/ole">
            <mc:AlternateContent xmlns:mc="http://schemas.openxmlformats.org/markup-compatibility/2006">
              <mc:Choice xmlns:v="urn:schemas-microsoft-com:vml" Requires="v">
                <p:oleObj r:id="rId28" imgW="266700" imgH="203200" progId="Equation.DSMT4">
                  <p:embed/>
                </p:oleObj>
              </mc:Choice>
              <mc:Fallback>
                <p:oleObj r:id="rId28" imgW="266700" imgH="203200" progId="Equation.DSMT4">
                  <p:embed/>
                  <p:pic>
                    <p:nvPicPr>
                      <p:cNvPr id="0" name="图片 3092"/>
                      <p:cNvPicPr/>
                      <p:nvPr/>
                    </p:nvPicPr>
                    <p:blipFill>
                      <a:blip r:embed="rId29"/>
                      <a:stretch>
                        <a:fillRect/>
                      </a:stretch>
                    </p:blipFill>
                    <p:spPr>
                      <a:xfrm>
                        <a:off x="2836863" y="5776913"/>
                        <a:ext cx="690562" cy="428625"/>
                      </a:xfrm>
                      <a:prstGeom prst="rect">
                        <a:avLst/>
                      </a:prstGeom>
                      <a:noFill/>
                      <a:ln w="38100">
                        <a:noFill/>
                        <a:miter/>
                      </a:ln>
                    </p:spPr>
                  </p:pic>
                </p:oleObj>
              </mc:Fallback>
            </mc:AlternateContent>
          </a:graphicData>
        </a:graphic>
      </p:graphicFrame>
      <p:sp>
        <p:nvSpPr>
          <p:cNvPr id="635931" name="Line 27"/>
          <p:cNvSpPr/>
          <p:nvPr/>
        </p:nvSpPr>
        <p:spPr>
          <a:xfrm flipV="1">
            <a:off x="8302625" y="6742113"/>
            <a:ext cx="2016125" cy="0"/>
          </a:xfrm>
          <a:prstGeom prst="line">
            <a:avLst/>
          </a:prstGeom>
          <a:ln w="38100" cap="flat" cmpd="sng">
            <a:solidFill>
              <a:srgbClr val="FF0000"/>
            </a:solidFill>
            <a:prstDash val="solid"/>
            <a:round/>
            <a:headEnd type="none" w="med" len="med"/>
            <a:tailEnd type="none" w="med" len="med"/>
          </a:ln>
        </p:spPr>
      </p:sp>
      <p:sp>
        <p:nvSpPr>
          <p:cNvPr id="635932" name="Rectangle 28"/>
          <p:cNvSpPr/>
          <p:nvPr/>
        </p:nvSpPr>
        <p:spPr>
          <a:xfrm>
            <a:off x="8091488" y="5724525"/>
            <a:ext cx="1541780" cy="521970"/>
          </a:xfrm>
          <a:prstGeom prst="rect">
            <a:avLst/>
          </a:prstGeom>
          <a:noFill/>
          <a:ln w="15875">
            <a:noFill/>
          </a:ln>
        </p:spPr>
        <p:txBody>
          <a:bodyPr wrap="none"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--------(8)</a:t>
            </a:r>
          </a:p>
        </p:txBody>
      </p:sp>
      <p:sp>
        <p:nvSpPr>
          <p:cNvPr id="29" name="日期占位符 28"/>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9BA4A12B-D7EA-4AAA-B9DA-D22F40169DD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3581" name="灯片编号占位符 29"/>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61</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strips(downRight)">
                                      <p:cBhvr>
                                        <p:cTn id="7" dur="500"/>
                                        <p:tgtEl>
                                          <p:spTgt spid="635910"/>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635911"/>
                                        </p:tgtEl>
                                        <p:attrNameLst>
                                          <p:attrName>style.visibility</p:attrName>
                                        </p:attrNameLst>
                                      </p:cBhvr>
                                      <p:to>
                                        <p:strVal val="visible"/>
                                      </p:to>
                                    </p:set>
                                    <p:animEffect transition="in" filter="strips(downRight)">
                                      <p:cBhvr>
                                        <p:cTn id="11" dur="500"/>
                                        <p:tgtEl>
                                          <p:spTgt spid="635911"/>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635925"/>
                                        </p:tgtEl>
                                        <p:attrNameLst>
                                          <p:attrName>style.visibility</p:attrName>
                                        </p:attrNameLst>
                                      </p:cBhvr>
                                      <p:to>
                                        <p:strVal val="visible"/>
                                      </p:to>
                                    </p:set>
                                    <p:animEffect transition="in" filter="strips(downRight)">
                                      <p:cBhvr>
                                        <p:cTn id="15" dur="500"/>
                                        <p:tgtEl>
                                          <p:spTgt spid="635925"/>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635912"/>
                                        </p:tgtEl>
                                        <p:attrNameLst>
                                          <p:attrName>style.visibility</p:attrName>
                                        </p:attrNameLst>
                                      </p:cBhvr>
                                      <p:to>
                                        <p:strVal val="visible"/>
                                      </p:to>
                                    </p:set>
                                    <p:animEffect transition="in" filter="strips(downRight)">
                                      <p:cBhvr>
                                        <p:cTn id="19" dur="500"/>
                                        <p:tgtEl>
                                          <p:spTgt spid="635912"/>
                                        </p:tgtEl>
                                      </p:cBhvr>
                                    </p:animEffect>
                                  </p:childTnLst>
                                </p:cTn>
                              </p:par>
                            </p:childTnLst>
                          </p:cTn>
                        </p:par>
                        <p:par>
                          <p:cTn id="20" fill="hold">
                            <p:stCondLst>
                              <p:cond delay="2000"/>
                            </p:stCondLst>
                            <p:childTnLst>
                              <p:par>
                                <p:cTn id="21" presetID="18" presetClass="entr" presetSubtype="6" fill="hold" nodeType="afterEffect">
                                  <p:stCondLst>
                                    <p:cond delay="0"/>
                                  </p:stCondLst>
                                  <p:childTnLst>
                                    <p:set>
                                      <p:cBhvr>
                                        <p:cTn id="22" dur="1" fill="hold">
                                          <p:stCondLst>
                                            <p:cond delay="0"/>
                                          </p:stCondLst>
                                        </p:cTn>
                                        <p:tgtEl>
                                          <p:spTgt spid="635913"/>
                                        </p:tgtEl>
                                        <p:attrNameLst>
                                          <p:attrName>style.visibility</p:attrName>
                                        </p:attrNameLst>
                                      </p:cBhvr>
                                      <p:to>
                                        <p:strVal val="visible"/>
                                      </p:to>
                                    </p:set>
                                    <p:animEffect transition="in" filter="strips(downRight)">
                                      <p:cBhvr>
                                        <p:cTn id="23" dur="500"/>
                                        <p:tgtEl>
                                          <p:spTgt spid="635913"/>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635922"/>
                                        </p:tgtEl>
                                        <p:attrNameLst>
                                          <p:attrName>style.visibility</p:attrName>
                                        </p:attrNameLst>
                                      </p:cBhvr>
                                      <p:to>
                                        <p:strVal val="visible"/>
                                      </p:to>
                                    </p:set>
                                    <p:animEffect transition="in" filter="strips(downRight)">
                                      <p:cBhvr>
                                        <p:cTn id="27" dur="500"/>
                                        <p:tgtEl>
                                          <p:spTgt spid="63592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35914"/>
                                        </p:tgtEl>
                                        <p:attrNameLst>
                                          <p:attrName>style.visibility</p:attrName>
                                        </p:attrNameLst>
                                      </p:cBhvr>
                                      <p:to>
                                        <p:strVal val="visible"/>
                                      </p:to>
                                    </p:set>
                                    <p:animEffect transition="in" filter="strips(downRight)">
                                      <p:cBhvr>
                                        <p:cTn id="32" dur="500"/>
                                        <p:tgtEl>
                                          <p:spTgt spid="635914"/>
                                        </p:tgtEl>
                                      </p:cBhvr>
                                    </p:animEffect>
                                  </p:childTnLst>
                                </p:cTn>
                              </p:par>
                            </p:childTnLst>
                          </p:cTn>
                        </p:par>
                        <p:par>
                          <p:cTn id="33" fill="hold">
                            <p:stCondLst>
                              <p:cond delay="500"/>
                            </p:stCondLst>
                            <p:childTnLst>
                              <p:par>
                                <p:cTn id="34" presetID="18" presetClass="entr" presetSubtype="6" fill="hold" nodeType="afterEffect">
                                  <p:stCondLst>
                                    <p:cond delay="0"/>
                                  </p:stCondLst>
                                  <p:childTnLst>
                                    <p:set>
                                      <p:cBhvr>
                                        <p:cTn id="35" dur="1" fill="hold">
                                          <p:stCondLst>
                                            <p:cond delay="0"/>
                                          </p:stCondLst>
                                        </p:cTn>
                                        <p:tgtEl>
                                          <p:spTgt spid="635915"/>
                                        </p:tgtEl>
                                        <p:attrNameLst>
                                          <p:attrName>style.visibility</p:attrName>
                                        </p:attrNameLst>
                                      </p:cBhvr>
                                      <p:to>
                                        <p:strVal val="visible"/>
                                      </p:to>
                                    </p:set>
                                    <p:animEffect transition="in" filter="strips(downRight)">
                                      <p:cBhvr>
                                        <p:cTn id="36" dur="500"/>
                                        <p:tgtEl>
                                          <p:spTgt spid="635915"/>
                                        </p:tgtEl>
                                      </p:cBhvr>
                                    </p:animEffect>
                                  </p:childTnLst>
                                </p:cTn>
                              </p:par>
                            </p:childTnLst>
                          </p:cTn>
                        </p:par>
                        <p:par>
                          <p:cTn id="37" fill="hold">
                            <p:stCondLst>
                              <p:cond delay="1000"/>
                            </p:stCondLst>
                            <p:childTnLst>
                              <p:par>
                                <p:cTn id="38" presetID="18" presetClass="entr" presetSubtype="6" fill="hold" grpId="0" nodeType="afterEffect">
                                  <p:stCondLst>
                                    <p:cond delay="0"/>
                                  </p:stCondLst>
                                  <p:childTnLst>
                                    <p:set>
                                      <p:cBhvr>
                                        <p:cTn id="39" dur="1" fill="hold">
                                          <p:stCondLst>
                                            <p:cond delay="0"/>
                                          </p:stCondLst>
                                        </p:cTn>
                                        <p:tgtEl>
                                          <p:spTgt spid="635926"/>
                                        </p:tgtEl>
                                        <p:attrNameLst>
                                          <p:attrName>style.visibility</p:attrName>
                                        </p:attrNameLst>
                                      </p:cBhvr>
                                      <p:to>
                                        <p:strVal val="visible"/>
                                      </p:to>
                                    </p:set>
                                    <p:animEffect transition="in" filter="strips(downRight)">
                                      <p:cBhvr>
                                        <p:cTn id="40" dur="500"/>
                                        <p:tgtEl>
                                          <p:spTgt spid="635926"/>
                                        </p:tgtEl>
                                      </p:cBhvr>
                                    </p:animEffect>
                                  </p:childTnLst>
                                </p:cTn>
                              </p:par>
                            </p:childTnLst>
                          </p:cTn>
                        </p:par>
                        <p:par>
                          <p:cTn id="41" fill="hold">
                            <p:stCondLst>
                              <p:cond delay="1500"/>
                            </p:stCondLst>
                            <p:childTnLst>
                              <p:par>
                                <p:cTn id="42" presetID="18" presetClass="entr" presetSubtype="6" fill="hold" nodeType="afterEffect">
                                  <p:stCondLst>
                                    <p:cond delay="0"/>
                                  </p:stCondLst>
                                  <p:childTnLst>
                                    <p:set>
                                      <p:cBhvr>
                                        <p:cTn id="43" dur="1" fill="hold">
                                          <p:stCondLst>
                                            <p:cond delay="0"/>
                                          </p:stCondLst>
                                        </p:cTn>
                                        <p:tgtEl>
                                          <p:spTgt spid="635916"/>
                                        </p:tgtEl>
                                        <p:attrNameLst>
                                          <p:attrName>style.visibility</p:attrName>
                                        </p:attrNameLst>
                                      </p:cBhvr>
                                      <p:to>
                                        <p:strVal val="visible"/>
                                      </p:to>
                                    </p:set>
                                    <p:animEffect transition="in" filter="strips(downRight)">
                                      <p:cBhvr>
                                        <p:cTn id="44" dur="500"/>
                                        <p:tgtEl>
                                          <p:spTgt spid="635916"/>
                                        </p:tgtEl>
                                      </p:cBhvr>
                                    </p:animEffect>
                                  </p:childTnLst>
                                </p:cTn>
                              </p:par>
                            </p:childTnLst>
                          </p:cTn>
                        </p:par>
                        <p:par>
                          <p:cTn id="45" fill="hold">
                            <p:stCondLst>
                              <p:cond delay="2000"/>
                            </p:stCondLst>
                            <p:childTnLst>
                              <p:par>
                                <p:cTn id="46" presetID="18" presetClass="entr" presetSubtype="6" fill="hold" nodeType="afterEffect">
                                  <p:stCondLst>
                                    <p:cond delay="0"/>
                                  </p:stCondLst>
                                  <p:childTnLst>
                                    <p:set>
                                      <p:cBhvr>
                                        <p:cTn id="47" dur="1" fill="hold">
                                          <p:stCondLst>
                                            <p:cond delay="0"/>
                                          </p:stCondLst>
                                        </p:cTn>
                                        <p:tgtEl>
                                          <p:spTgt spid="635917"/>
                                        </p:tgtEl>
                                        <p:attrNameLst>
                                          <p:attrName>style.visibility</p:attrName>
                                        </p:attrNameLst>
                                      </p:cBhvr>
                                      <p:to>
                                        <p:strVal val="visible"/>
                                      </p:to>
                                    </p:set>
                                    <p:animEffect transition="in" filter="strips(downRight)">
                                      <p:cBhvr>
                                        <p:cTn id="48" dur="500"/>
                                        <p:tgtEl>
                                          <p:spTgt spid="635917"/>
                                        </p:tgtEl>
                                      </p:cBhvr>
                                    </p:animEffect>
                                  </p:childTnLst>
                                </p:cTn>
                              </p:par>
                            </p:childTnLst>
                          </p:cTn>
                        </p:par>
                        <p:par>
                          <p:cTn id="49" fill="hold">
                            <p:stCondLst>
                              <p:cond delay="2500"/>
                            </p:stCondLst>
                            <p:childTnLst>
                              <p:par>
                                <p:cTn id="50" presetID="18" presetClass="entr" presetSubtype="6" fill="hold" nodeType="afterEffect">
                                  <p:stCondLst>
                                    <p:cond delay="0"/>
                                  </p:stCondLst>
                                  <p:childTnLst>
                                    <p:set>
                                      <p:cBhvr>
                                        <p:cTn id="51" dur="1" fill="hold">
                                          <p:stCondLst>
                                            <p:cond delay="0"/>
                                          </p:stCondLst>
                                        </p:cTn>
                                        <p:tgtEl>
                                          <p:spTgt spid="635923"/>
                                        </p:tgtEl>
                                        <p:attrNameLst>
                                          <p:attrName>style.visibility</p:attrName>
                                        </p:attrNameLst>
                                      </p:cBhvr>
                                      <p:to>
                                        <p:strVal val="visible"/>
                                      </p:to>
                                    </p:set>
                                    <p:animEffect transition="in" filter="strips(downRight)">
                                      <p:cBhvr>
                                        <p:cTn id="52" dur="500"/>
                                        <p:tgtEl>
                                          <p:spTgt spid="635923"/>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635918"/>
                                        </p:tgtEl>
                                        <p:attrNameLst>
                                          <p:attrName>style.visibility</p:attrName>
                                        </p:attrNameLst>
                                      </p:cBhvr>
                                      <p:to>
                                        <p:strVal val="visible"/>
                                      </p:to>
                                    </p:set>
                                    <p:animEffect transition="in" filter="strips(downRight)">
                                      <p:cBhvr>
                                        <p:cTn id="57" dur="500"/>
                                        <p:tgtEl>
                                          <p:spTgt spid="635918"/>
                                        </p:tgtEl>
                                      </p:cBhvr>
                                    </p:animEffect>
                                  </p:childTnLst>
                                </p:cTn>
                              </p:par>
                            </p:childTnLst>
                          </p:cTn>
                        </p:par>
                        <p:par>
                          <p:cTn id="58" fill="hold">
                            <p:stCondLst>
                              <p:cond delay="500"/>
                            </p:stCondLst>
                            <p:childTnLst>
                              <p:par>
                                <p:cTn id="59" presetID="18" presetClass="entr" presetSubtype="6" fill="hold" nodeType="afterEffect">
                                  <p:stCondLst>
                                    <p:cond delay="0"/>
                                  </p:stCondLst>
                                  <p:childTnLst>
                                    <p:set>
                                      <p:cBhvr>
                                        <p:cTn id="60" dur="1" fill="hold">
                                          <p:stCondLst>
                                            <p:cond delay="0"/>
                                          </p:stCondLst>
                                        </p:cTn>
                                        <p:tgtEl>
                                          <p:spTgt spid="635919"/>
                                        </p:tgtEl>
                                        <p:attrNameLst>
                                          <p:attrName>style.visibility</p:attrName>
                                        </p:attrNameLst>
                                      </p:cBhvr>
                                      <p:to>
                                        <p:strVal val="visible"/>
                                      </p:to>
                                    </p:set>
                                    <p:animEffect transition="in" filter="strips(downRight)">
                                      <p:cBhvr>
                                        <p:cTn id="61" dur="500"/>
                                        <p:tgtEl>
                                          <p:spTgt spid="635919"/>
                                        </p:tgtEl>
                                      </p:cBhvr>
                                    </p:animEffect>
                                  </p:childTnLst>
                                </p:cTn>
                              </p:par>
                            </p:childTnLst>
                          </p:cTn>
                        </p:par>
                        <p:par>
                          <p:cTn id="62" fill="hold">
                            <p:stCondLst>
                              <p:cond delay="1000"/>
                            </p:stCondLst>
                            <p:childTnLst>
                              <p:par>
                                <p:cTn id="63" presetID="18" presetClass="entr" presetSubtype="6" fill="hold" grpId="0" nodeType="afterEffect">
                                  <p:stCondLst>
                                    <p:cond delay="0"/>
                                  </p:stCondLst>
                                  <p:childTnLst>
                                    <p:set>
                                      <p:cBhvr>
                                        <p:cTn id="64" dur="1" fill="hold">
                                          <p:stCondLst>
                                            <p:cond delay="0"/>
                                          </p:stCondLst>
                                        </p:cTn>
                                        <p:tgtEl>
                                          <p:spTgt spid="635927"/>
                                        </p:tgtEl>
                                        <p:attrNameLst>
                                          <p:attrName>style.visibility</p:attrName>
                                        </p:attrNameLst>
                                      </p:cBhvr>
                                      <p:to>
                                        <p:strVal val="visible"/>
                                      </p:to>
                                    </p:set>
                                    <p:animEffect transition="in" filter="strips(downRight)">
                                      <p:cBhvr>
                                        <p:cTn id="65" dur="500"/>
                                        <p:tgtEl>
                                          <p:spTgt spid="635927"/>
                                        </p:tgtEl>
                                      </p:cBhvr>
                                    </p:animEffect>
                                  </p:childTnLst>
                                </p:cTn>
                              </p:par>
                            </p:childTnLst>
                          </p:cTn>
                        </p:par>
                        <p:par>
                          <p:cTn id="66" fill="hold">
                            <p:stCondLst>
                              <p:cond delay="1500"/>
                            </p:stCondLst>
                            <p:childTnLst>
                              <p:par>
                                <p:cTn id="67" presetID="18" presetClass="entr" presetSubtype="6" fill="hold" nodeType="afterEffect">
                                  <p:stCondLst>
                                    <p:cond delay="0"/>
                                  </p:stCondLst>
                                  <p:childTnLst>
                                    <p:set>
                                      <p:cBhvr>
                                        <p:cTn id="68" dur="1" fill="hold">
                                          <p:stCondLst>
                                            <p:cond delay="0"/>
                                          </p:stCondLst>
                                        </p:cTn>
                                        <p:tgtEl>
                                          <p:spTgt spid="635921"/>
                                        </p:tgtEl>
                                        <p:attrNameLst>
                                          <p:attrName>style.visibility</p:attrName>
                                        </p:attrNameLst>
                                      </p:cBhvr>
                                      <p:to>
                                        <p:strVal val="visible"/>
                                      </p:to>
                                    </p:set>
                                    <p:animEffect transition="in" filter="strips(downRight)">
                                      <p:cBhvr>
                                        <p:cTn id="69" dur="500"/>
                                        <p:tgtEl>
                                          <p:spTgt spid="635921"/>
                                        </p:tgtEl>
                                      </p:cBhvr>
                                    </p:animEffect>
                                  </p:childTnLst>
                                </p:cTn>
                              </p:par>
                            </p:childTnLst>
                          </p:cTn>
                        </p:par>
                        <p:par>
                          <p:cTn id="70" fill="hold">
                            <p:stCondLst>
                              <p:cond delay="2000"/>
                            </p:stCondLst>
                            <p:childTnLst>
                              <p:par>
                                <p:cTn id="71" presetID="18" presetClass="entr" presetSubtype="6" fill="hold" nodeType="afterEffect">
                                  <p:stCondLst>
                                    <p:cond delay="0"/>
                                  </p:stCondLst>
                                  <p:childTnLst>
                                    <p:set>
                                      <p:cBhvr>
                                        <p:cTn id="72" dur="1" fill="hold">
                                          <p:stCondLst>
                                            <p:cond delay="0"/>
                                          </p:stCondLst>
                                        </p:cTn>
                                        <p:tgtEl>
                                          <p:spTgt spid="635924"/>
                                        </p:tgtEl>
                                        <p:attrNameLst>
                                          <p:attrName>style.visibility</p:attrName>
                                        </p:attrNameLst>
                                      </p:cBhvr>
                                      <p:to>
                                        <p:strVal val="visible"/>
                                      </p:to>
                                    </p:set>
                                    <p:animEffect transition="in" filter="strips(downRight)">
                                      <p:cBhvr>
                                        <p:cTn id="73" dur="500"/>
                                        <p:tgtEl>
                                          <p:spTgt spid="635924"/>
                                        </p:tgtEl>
                                      </p:cBhvr>
                                    </p:animEffect>
                                  </p:childTnLst>
                                </p:cTn>
                              </p:par>
                            </p:childTnLst>
                          </p:cTn>
                        </p:par>
                        <p:par>
                          <p:cTn id="74" fill="hold">
                            <p:stCondLst>
                              <p:cond delay="2500"/>
                            </p:stCondLst>
                            <p:childTnLst>
                              <p:par>
                                <p:cTn id="75" presetID="18" presetClass="entr" presetSubtype="6" fill="hold" nodeType="afterEffect">
                                  <p:stCondLst>
                                    <p:cond delay="0"/>
                                  </p:stCondLst>
                                  <p:childTnLst>
                                    <p:set>
                                      <p:cBhvr>
                                        <p:cTn id="76" dur="1" fill="hold">
                                          <p:stCondLst>
                                            <p:cond delay="0"/>
                                          </p:stCondLst>
                                        </p:cTn>
                                        <p:tgtEl>
                                          <p:spTgt spid="635920"/>
                                        </p:tgtEl>
                                        <p:attrNameLst>
                                          <p:attrName>style.visibility</p:attrName>
                                        </p:attrNameLst>
                                      </p:cBhvr>
                                      <p:to>
                                        <p:strVal val="visible"/>
                                      </p:to>
                                    </p:set>
                                    <p:animEffect transition="in" filter="strips(downRight)">
                                      <p:cBhvr>
                                        <p:cTn id="77" dur="500"/>
                                        <p:tgtEl>
                                          <p:spTgt spid="635920"/>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635930"/>
                                        </p:tgtEl>
                                        <p:attrNameLst>
                                          <p:attrName>style.visibility</p:attrName>
                                        </p:attrNameLst>
                                      </p:cBhvr>
                                      <p:to>
                                        <p:strVal val="visible"/>
                                      </p:to>
                                    </p:set>
                                    <p:animEffect transition="in" filter="strips(downRight)">
                                      <p:cBhvr>
                                        <p:cTn id="82" dur="500"/>
                                        <p:tgtEl>
                                          <p:spTgt spid="635930"/>
                                        </p:tgtEl>
                                      </p:cBhvr>
                                    </p:animEffect>
                                  </p:childTnLst>
                                </p:cTn>
                              </p:par>
                            </p:childTnLst>
                          </p:cTn>
                        </p:par>
                        <p:par>
                          <p:cTn id="83" fill="hold">
                            <p:stCondLst>
                              <p:cond delay="500"/>
                            </p:stCondLst>
                            <p:childTnLst>
                              <p:par>
                                <p:cTn id="84" presetID="2" presetClass="entr" presetSubtype="4" fill="hold" nodeType="afterEffect">
                                  <p:stCondLst>
                                    <p:cond delay="0"/>
                                  </p:stCondLst>
                                  <p:childTnLst>
                                    <p:set>
                                      <p:cBhvr>
                                        <p:cTn id="85" dur="1" fill="hold">
                                          <p:stCondLst>
                                            <p:cond delay="0"/>
                                          </p:stCondLst>
                                        </p:cTn>
                                        <p:tgtEl>
                                          <p:spTgt spid="635928"/>
                                        </p:tgtEl>
                                        <p:attrNameLst>
                                          <p:attrName>style.visibility</p:attrName>
                                        </p:attrNameLst>
                                      </p:cBhvr>
                                      <p:to>
                                        <p:strVal val="visible"/>
                                      </p:to>
                                    </p:set>
                                    <p:anim calcmode="lin" valueType="num">
                                      <p:cBhvr additive="base">
                                        <p:cTn id="86" dur="500" fill="hold"/>
                                        <p:tgtEl>
                                          <p:spTgt spid="635928"/>
                                        </p:tgtEl>
                                        <p:attrNameLst>
                                          <p:attrName>ppt_x</p:attrName>
                                        </p:attrNameLst>
                                      </p:cBhvr>
                                      <p:tavLst>
                                        <p:tav tm="0">
                                          <p:val>
                                            <p:strVal val="#ppt_x"/>
                                          </p:val>
                                        </p:tav>
                                        <p:tav tm="100000">
                                          <p:val>
                                            <p:strVal val="#ppt_x"/>
                                          </p:val>
                                        </p:tav>
                                      </p:tavLst>
                                    </p:anim>
                                    <p:anim calcmode="lin" valueType="num">
                                      <p:cBhvr additive="base">
                                        <p:cTn id="87" dur="500" fill="hold"/>
                                        <p:tgtEl>
                                          <p:spTgt spid="635928"/>
                                        </p:tgtEl>
                                        <p:attrNameLst>
                                          <p:attrName>ppt_y</p:attrName>
                                        </p:attrNameLst>
                                      </p:cBhvr>
                                      <p:tavLst>
                                        <p:tav tm="0">
                                          <p:val>
                                            <p:strVal val="1+#ppt_h/2"/>
                                          </p:val>
                                        </p:tav>
                                        <p:tav tm="100000">
                                          <p:val>
                                            <p:strVal val="#ppt_y"/>
                                          </p:val>
                                        </p:tav>
                                      </p:tavLst>
                                    </p:anim>
                                  </p:childTnLst>
                                </p:cTn>
                              </p:par>
                            </p:childTnLst>
                          </p:cTn>
                        </p:par>
                        <p:par>
                          <p:cTn id="88" fill="hold">
                            <p:stCondLst>
                              <p:cond delay="1000"/>
                            </p:stCondLst>
                            <p:childTnLst>
                              <p:par>
                                <p:cTn id="89" presetID="2" presetClass="entr" presetSubtype="4" fill="hold" grpId="0" nodeType="afterEffect">
                                  <p:stCondLst>
                                    <p:cond delay="0"/>
                                  </p:stCondLst>
                                  <p:childTnLst>
                                    <p:set>
                                      <p:cBhvr>
                                        <p:cTn id="90" dur="1" fill="hold">
                                          <p:stCondLst>
                                            <p:cond delay="0"/>
                                          </p:stCondLst>
                                        </p:cTn>
                                        <p:tgtEl>
                                          <p:spTgt spid="635929"/>
                                        </p:tgtEl>
                                        <p:attrNameLst>
                                          <p:attrName>style.visibility</p:attrName>
                                        </p:attrNameLst>
                                      </p:cBhvr>
                                      <p:to>
                                        <p:strVal val="visible"/>
                                      </p:to>
                                    </p:set>
                                    <p:anim calcmode="lin" valueType="num">
                                      <p:cBhvr additive="base">
                                        <p:cTn id="91" dur="500" fill="hold"/>
                                        <p:tgtEl>
                                          <p:spTgt spid="635929"/>
                                        </p:tgtEl>
                                        <p:attrNameLst>
                                          <p:attrName>ppt_x</p:attrName>
                                        </p:attrNameLst>
                                      </p:cBhvr>
                                      <p:tavLst>
                                        <p:tav tm="0">
                                          <p:val>
                                            <p:strVal val="#ppt_x"/>
                                          </p:val>
                                        </p:tav>
                                        <p:tav tm="100000">
                                          <p:val>
                                            <p:strVal val="#ppt_x"/>
                                          </p:val>
                                        </p:tav>
                                      </p:tavLst>
                                    </p:anim>
                                    <p:anim calcmode="lin" valueType="num">
                                      <p:cBhvr additive="base">
                                        <p:cTn id="92" dur="500" fill="hold"/>
                                        <p:tgtEl>
                                          <p:spTgt spid="635929"/>
                                        </p:tgtEl>
                                        <p:attrNameLst>
                                          <p:attrName>ppt_y</p:attrName>
                                        </p:attrNameLst>
                                      </p:cBhvr>
                                      <p:tavLst>
                                        <p:tav tm="0">
                                          <p:val>
                                            <p:strVal val="1+#ppt_h/2"/>
                                          </p:val>
                                        </p:tav>
                                        <p:tav tm="100000">
                                          <p:val>
                                            <p:strVal val="#ppt_y"/>
                                          </p:val>
                                        </p:tav>
                                      </p:tavLst>
                                    </p:anim>
                                  </p:childTnLst>
                                </p:cTn>
                              </p:par>
                            </p:childTnLst>
                          </p:cTn>
                        </p:par>
                        <p:par>
                          <p:cTn id="93" fill="hold">
                            <p:stCondLst>
                              <p:cond delay="1500"/>
                            </p:stCondLst>
                            <p:childTnLst>
                              <p:par>
                                <p:cTn id="94" presetID="18" presetClass="entr" presetSubtype="6" fill="hold" grpId="0" nodeType="afterEffect">
                                  <p:stCondLst>
                                    <p:cond delay="0"/>
                                  </p:stCondLst>
                                  <p:childTnLst>
                                    <p:set>
                                      <p:cBhvr>
                                        <p:cTn id="95" dur="1" fill="hold">
                                          <p:stCondLst>
                                            <p:cond delay="0"/>
                                          </p:stCondLst>
                                        </p:cTn>
                                        <p:tgtEl>
                                          <p:spTgt spid="635932"/>
                                        </p:tgtEl>
                                        <p:attrNameLst>
                                          <p:attrName>style.visibility</p:attrName>
                                        </p:attrNameLst>
                                      </p:cBhvr>
                                      <p:to>
                                        <p:strVal val="visible"/>
                                      </p:to>
                                    </p:set>
                                    <p:animEffect transition="in" filter="strips(downRight)">
                                      <p:cBhvr>
                                        <p:cTn id="96" dur="500"/>
                                        <p:tgtEl>
                                          <p:spTgt spid="635932"/>
                                        </p:tgtEl>
                                      </p:cBhvr>
                                    </p:animEffect>
                                  </p:childTnLst>
                                </p:cTn>
                              </p:par>
                            </p:childTnLst>
                          </p:cTn>
                        </p:par>
                        <p:par>
                          <p:cTn id="97" fill="hold">
                            <p:stCondLst>
                              <p:cond delay="2000"/>
                            </p:stCondLst>
                            <p:childTnLst>
                              <p:par>
                                <p:cTn id="98" presetID="18" presetClass="entr" presetSubtype="6" fill="hold" nodeType="afterEffect">
                                  <p:stCondLst>
                                    <p:cond delay="0"/>
                                  </p:stCondLst>
                                  <p:childTnLst>
                                    <p:set>
                                      <p:cBhvr>
                                        <p:cTn id="99" dur="1" fill="hold">
                                          <p:stCondLst>
                                            <p:cond delay="0"/>
                                          </p:stCondLst>
                                        </p:cTn>
                                        <p:tgtEl>
                                          <p:spTgt spid="635931"/>
                                        </p:tgtEl>
                                        <p:attrNameLst>
                                          <p:attrName>style.visibility</p:attrName>
                                        </p:attrNameLst>
                                      </p:cBhvr>
                                      <p:to>
                                        <p:strVal val="visible"/>
                                      </p:to>
                                    </p:set>
                                    <p:animEffect transition="in" filter="strips(downRight)">
                                      <p:cBhvr>
                                        <p:cTn id="100" dur="500"/>
                                        <p:tgtEl>
                                          <p:spTgt spid="635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25" grpId="0"/>
      <p:bldP spid="635926" grpId="0"/>
      <p:bldP spid="635927" grpId="0"/>
      <p:bldP spid="635929" grpId="0"/>
      <p:bldP spid="63593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4486457F-7B68-4EFB-B522-6A1740687F65}"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4578"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62</a:t>
            </a:fld>
            <a:endParaRPr lang="en-US" altLang="zh-CN" sz="1600" dirty="0">
              <a:latin typeface="Arial" panose="020B0604020202020204" pitchFamily="34" charset="0"/>
            </a:endParaRPr>
          </a:p>
        </p:txBody>
      </p:sp>
      <p:graphicFrame>
        <p:nvGraphicFramePr>
          <p:cNvPr id="24579" name="Object 2"/>
          <p:cNvGraphicFramePr>
            <a:graphicFrameLocks noChangeAspect="1"/>
          </p:cNvGraphicFramePr>
          <p:nvPr/>
        </p:nvGraphicFramePr>
        <p:xfrm>
          <a:off x="2640171" y="620713"/>
          <a:ext cx="6630670" cy="5111750"/>
        </p:xfrm>
        <a:graphic>
          <a:graphicData uri="http://schemas.openxmlformats.org/presentationml/2006/ole">
            <mc:AlternateContent xmlns:mc="http://schemas.openxmlformats.org/markup-compatibility/2006">
              <mc:Choice xmlns:v="urn:schemas-microsoft-com:vml" Requires="v">
                <p:oleObj r:id="rId2" imgW="3771900" imgH="2908300" progId="Equation.DSMT4">
                  <p:embed/>
                </p:oleObj>
              </mc:Choice>
              <mc:Fallback>
                <p:oleObj r:id="rId2" imgW="3771900" imgH="2908300" progId="Equation.DSMT4">
                  <p:embed/>
                  <p:pic>
                    <p:nvPicPr>
                      <p:cNvPr id="0" name="图片 3145"/>
                      <p:cNvPicPr/>
                      <p:nvPr/>
                    </p:nvPicPr>
                    <p:blipFill>
                      <a:blip r:embed="rId3"/>
                      <a:stretch>
                        <a:fillRect/>
                      </a:stretch>
                    </p:blipFill>
                    <p:spPr>
                      <a:xfrm>
                        <a:off x="2640171" y="620713"/>
                        <a:ext cx="6630670" cy="5111750"/>
                      </a:xfrm>
                      <a:prstGeom prst="rect">
                        <a:avLst/>
                      </a:prstGeom>
                      <a:noFill/>
                      <a:ln w="38100">
                        <a:noFill/>
                        <a:miter/>
                      </a:ln>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55299" name="Ink 3"/>
              <p14:cNvContentPartPr/>
              <p14:nvPr/>
            </p14:nvContentPartPr>
            <p14:xfrm>
              <a:off x="2622550" y="1009650"/>
              <a:ext cx="822325" cy="1588"/>
            </p14:xfrm>
          </p:contentPart>
        </mc:Choice>
        <mc:Fallback xmlns="">
          <p:pic>
            <p:nvPicPr>
              <p:cNvPr id="55299" name="Ink 3"/>
            </p:nvPicPr>
            <p:blipFill>
              <a:blip r:embed="rId5"/>
            </p:blipFill>
            <p:spPr>
              <a:xfrm>
                <a:off x="2622550" y="1009650"/>
                <a:ext cx="822325" cy="1588"/>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55300" name="Ink 4"/>
              <p14:cNvContentPartPr/>
              <p14:nvPr/>
            </p14:nvContentPartPr>
            <p14:xfrm>
              <a:off x="2622550" y="1062036"/>
              <a:ext cx="812800" cy="1587"/>
            </p14:xfrm>
          </p:contentPart>
        </mc:Choice>
        <mc:Fallback xmlns="">
          <p:pic>
            <p:nvPicPr>
              <p:cNvPr id="55300" name="Ink 4"/>
            </p:nvPicPr>
            <p:blipFill>
              <a:blip r:embed="rId7"/>
            </p:blipFill>
            <p:spPr>
              <a:xfrm>
                <a:off x="2622550" y="1062036"/>
                <a:ext cx="812800" cy="1587"/>
              </a:xfrm>
              <a:prstGeom prst="rect"/>
            </p:spPr>
          </p:pic>
        </mc:Fallback>
      </mc:AlternateContent>
    </p:spTree>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4486457F-7B68-4EFB-B522-6A1740687F65}" type="datetime1">
              <a:rPr kumimoji="0" lang="zh-CN" altLang="en-US" sz="16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5602" name="灯片编号占位符 2"/>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63</a:t>
            </a:fld>
            <a:endParaRPr lang="en-US" altLang="zh-CN" sz="1600" dirty="0">
              <a:latin typeface="Arial" panose="020B0604020202020204" pitchFamily="34" charset="0"/>
            </a:endParaRPr>
          </a:p>
        </p:txBody>
      </p:sp>
      <p:graphicFrame>
        <p:nvGraphicFramePr>
          <p:cNvPr id="25603" name="Object 2"/>
          <p:cNvGraphicFramePr>
            <a:graphicFrameLocks noChangeAspect="1"/>
          </p:cNvGraphicFramePr>
          <p:nvPr/>
        </p:nvGraphicFramePr>
        <p:xfrm>
          <a:off x="2495550" y="1268413"/>
          <a:ext cx="6410325" cy="4176712"/>
        </p:xfrm>
        <a:graphic>
          <a:graphicData uri="http://schemas.openxmlformats.org/presentationml/2006/ole">
            <mc:AlternateContent xmlns:mc="http://schemas.openxmlformats.org/markup-compatibility/2006">
              <mc:Choice xmlns:v="urn:schemas-microsoft-com:vml" Requires="v">
                <p:oleObj r:id="rId2" imgW="3060700" imgH="1993900" progId="Equation.DSMT4">
                  <p:embed/>
                </p:oleObj>
              </mc:Choice>
              <mc:Fallback>
                <p:oleObj r:id="rId2" imgW="3060700" imgH="1993900" progId="Equation.DSMT4">
                  <p:embed/>
                  <p:pic>
                    <p:nvPicPr>
                      <p:cNvPr id="0" name="图片 3142"/>
                      <p:cNvPicPr/>
                      <p:nvPr/>
                    </p:nvPicPr>
                    <p:blipFill>
                      <a:blip r:embed="rId3"/>
                      <a:stretch>
                        <a:fillRect/>
                      </a:stretch>
                    </p:blipFill>
                    <p:spPr>
                      <a:xfrm>
                        <a:off x="2495550" y="1268413"/>
                        <a:ext cx="6410325" cy="4176712"/>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5" name="Object 4"/>
          <p:cNvGraphicFramePr>
            <a:graphicFrameLocks noChangeAspect="1"/>
          </p:cNvGraphicFramePr>
          <p:nvPr/>
        </p:nvGraphicFramePr>
        <p:xfrm>
          <a:off x="2711450" y="1196975"/>
          <a:ext cx="6769100" cy="4940300"/>
        </p:xfrm>
        <a:graphic>
          <a:graphicData uri="http://schemas.openxmlformats.org/presentationml/2006/ole">
            <mc:AlternateContent xmlns:mc="http://schemas.openxmlformats.org/markup-compatibility/2006">
              <mc:Choice xmlns:v="urn:schemas-microsoft-com:vml" Requires="v">
                <p:oleObj r:id="rId2" imgW="3479800" imgH="2540000" progId="Equation.DSMT4">
                  <p:embed/>
                </p:oleObj>
              </mc:Choice>
              <mc:Fallback>
                <p:oleObj r:id="rId2" imgW="3479800" imgH="2540000" progId="Equation.DSMT4">
                  <p:embed/>
                  <p:pic>
                    <p:nvPicPr>
                      <p:cNvPr id="0" name="图片 3143"/>
                      <p:cNvPicPr/>
                      <p:nvPr/>
                    </p:nvPicPr>
                    <p:blipFill>
                      <a:blip r:embed="rId3"/>
                      <a:stretch>
                        <a:fillRect/>
                      </a:stretch>
                    </p:blipFill>
                    <p:spPr>
                      <a:xfrm>
                        <a:off x="2711450" y="1196975"/>
                        <a:ext cx="6769100" cy="494030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6930" name="Object 2"/>
          <p:cNvGraphicFramePr>
            <a:graphicFrameLocks noChangeAspect="1"/>
          </p:cNvGraphicFramePr>
          <p:nvPr/>
        </p:nvGraphicFramePr>
        <p:xfrm>
          <a:off x="3863975" y="1125538"/>
          <a:ext cx="2376488" cy="1216025"/>
        </p:xfrm>
        <a:graphic>
          <a:graphicData uri="http://schemas.openxmlformats.org/presentationml/2006/ole">
            <mc:AlternateContent xmlns:mc="http://schemas.openxmlformats.org/markup-compatibility/2006">
              <mc:Choice xmlns:v="urn:schemas-microsoft-com:vml" Requires="v">
                <p:oleObj r:id="rId2" imgW="1180465" imgH="635000" progId="Equation.3">
                  <p:embed/>
                </p:oleObj>
              </mc:Choice>
              <mc:Fallback>
                <p:oleObj r:id="rId2" imgW="1180465" imgH="635000" progId="Equation.3">
                  <p:embed/>
                  <p:pic>
                    <p:nvPicPr>
                      <p:cNvPr id="0" name="图片 3144"/>
                      <p:cNvPicPr/>
                      <p:nvPr/>
                    </p:nvPicPr>
                    <p:blipFill>
                      <a:blip r:embed="rId3"/>
                      <a:stretch>
                        <a:fillRect/>
                      </a:stretch>
                    </p:blipFill>
                    <p:spPr>
                      <a:xfrm>
                        <a:off x="3863975" y="1125538"/>
                        <a:ext cx="2376488" cy="1216025"/>
                      </a:xfrm>
                      <a:prstGeom prst="rect">
                        <a:avLst/>
                      </a:prstGeom>
                      <a:noFill/>
                      <a:ln w="38100">
                        <a:noFill/>
                        <a:miter/>
                      </a:ln>
                    </p:spPr>
                  </p:pic>
                </p:oleObj>
              </mc:Fallback>
            </mc:AlternateContent>
          </a:graphicData>
        </a:graphic>
      </p:graphicFrame>
      <p:sp>
        <p:nvSpPr>
          <p:cNvPr id="636931" name="Text Box 3"/>
          <p:cNvSpPr txBox="1">
            <a:spLocks noChangeArrowheads="1"/>
          </p:cNvSpPr>
          <p:nvPr/>
        </p:nvSpPr>
        <p:spPr bwMode="auto">
          <a:xfrm>
            <a:off x="2133600" y="511175"/>
            <a:ext cx="899795"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例</a:t>
            </a:r>
            <a:r>
              <a:rPr kumimoji="1" lang="en-US" altLang="zh-CN"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13</a:t>
            </a:r>
          </a:p>
        </p:txBody>
      </p:sp>
      <p:sp>
        <p:nvSpPr>
          <p:cNvPr id="636932" name="Text Box 4"/>
          <p:cNvSpPr txBox="1"/>
          <p:nvPr/>
        </p:nvSpPr>
        <p:spPr>
          <a:xfrm>
            <a:off x="3352800" y="577850"/>
            <a:ext cx="3384550" cy="460375"/>
          </a:xfrm>
          <a:prstGeom prst="rect">
            <a:avLst/>
          </a:prstGeom>
          <a:noFill/>
          <a:ln w="15875">
            <a:noFill/>
          </a:ln>
        </p:spPr>
        <p:txBody>
          <a:bodyPr wrap="none" anchor="t" anchorCtr="0">
            <a:spAutoFit/>
          </a:bodyPr>
          <a:lstStyle/>
          <a:p>
            <a:pPr>
              <a:buClrTx/>
              <a:buFontTx/>
            </a:pPr>
            <a:r>
              <a:rPr lang="zh-CN" altLang="en-US" sz="2400" b="1" dirty="0">
                <a:latin typeface="宋体" panose="02010600030101010101" pitchFamily="2" charset="-122"/>
                <a:ea typeface="微软雅黑" panose="020B0503020204020204" charset="-122"/>
              </a:rPr>
              <a:t>求矩阵</a:t>
            </a:r>
            <a:r>
              <a:rPr lang="en-US" altLang="zh-CN" sz="2400" b="1" dirty="0">
                <a:latin typeface="宋体" panose="02010600030101010101" pitchFamily="2" charset="-122"/>
                <a:ea typeface="微软雅黑" panose="020B0503020204020204" charset="-122"/>
              </a:rPr>
              <a:t>A</a:t>
            </a:r>
            <a:r>
              <a:rPr lang="zh-CN" altLang="en-US" sz="2400" b="1" dirty="0">
                <a:latin typeface="宋体" panose="02010600030101010101" pitchFamily="2" charset="-122"/>
                <a:ea typeface="微软雅黑" panose="020B0503020204020204" charset="-122"/>
              </a:rPr>
              <a:t>的各种常用范数</a:t>
            </a:r>
          </a:p>
        </p:txBody>
      </p:sp>
      <p:sp>
        <p:nvSpPr>
          <p:cNvPr id="636933" name="Text Box 5"/>
          <p:cNvSpPr txBox="1">
            <a:spLocks noChangeArrowheads="1"/>
          </p:cNvSpPr>
          <p:nvPr/>
        </p:nvSpPr>
        <p:spPr bwMode="auto">
          <a:xfrm>
            <a:off x="2208213" y="3284538"/>
            <a:ext cx="658495"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解</a:t>
            </a:r>
            <a:r>
              <a:rPr kumimoji="1" lang="en-US" altLang="zh-CN"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graphicFrame>
        <p:nvGraphicFramePr>
          <p:cNvPr id="636934" name="Object 6"/>
          <p:cNvGraphicFramePr>
            <a:graphicFrameLocks noChangeAspect="1"/>
          </p:cNvGraphicFramePr>
          <p:nvPr/>
        </p:nvGraphicFramePr>
        <p:xfrm>
          <a:off x="3287713" y="3357563"/>
          <a:ext cx="542925" cy="444500"/>
        </p:xfrm>
        <a:graphic>
          <a:graphicData uri="http://schemas.openxmlformats.org/presentationml/2006/ole">
            <mc:AlternateContent xmlns:mc="http://schemas.openxmlformats.org/markup-compatibility/2006">
              <mc:Choice xmlns:v="urn:schemas-microsoft-com:vml" Requires="v">
                <p:oleObj r:id="rId4" imgW="279400" imgH="241300" progId="Equation.3">
                  <p:embed/>
                </p:oleObj>
              </mc:Choice>
              <mc:Fallback>
                <p:oleObj r:id="rId4" imgW="279400" imgH="241300" progId="Equation.3">
                  <p:embed/>
                  <p:pic>
                    <p:nvPicPr>
                      <p:cNvPr id="0" name="图片 3146"/>
                      <p:cNvPicPr/>
                      <p:nvPr/>
                    </p:nvPicPr>
                    <p:blipFill>
                      <a:blip r:embed="rId5"/>
                      <a:stretch>
                        <a:fillRect/>
                      </a:stretch>
                    </p:blipFill>
                    <p:spPr>
                      <a:xfrm>
                        <a:off x="3287713" y="3357563"/>
                        <a:ext cx="542925" cy="444500"/>
                      </a:xfrm>
                      <a:prstGeom prst="rect">
                        <a:avLst/>
                      </a:prstGeom>
                      <a:noFill/>
                      <a:ln w="38100">
                        <a:noFill/>
                        <a:miter/>
                      </a:ln>
                    </p:spPr>
                  </p:pic>
                </p:oleObj>
              </mc:Fallback>
            </mc:AlternateContent>
          </a:graphicData>
        </a:graphic>
      </p:graphicFrame>
      <p:graphicFrame>
        <p:nvGraphicFramePr>
          <p:cNvPr id="636935" name="Object 7"/>
          <p:cNvGraphicFramePr>
            <a:graphicFrameLocks noChangeAspect="1"/>
          </p:cNvGraphicFramePr>
          <p:nvPr/>
        </p:nvGraphicFramePr>
        <p:xfrm>
          <a:off x="3935413" y="3141663"/>
          <a:ext cx="1625600" cy="800100"/>
        </p:xfrm>
        <a:graphic>
          <a:graphicData uri="http://schemas.openxmlformats.org/presentationml/2006/ole">
            <mc:AlternateContent xmlns:mc="http://schemas.openxmlformats.org/markup-compatibility/2006">
              <mc:Choice xmlns:v="urn:schemas-microsoft-com:vml" Requires="v">
                <p:oleObj r:id="rId6" imgW="837565" imgH="431800" progId="Equation.3">
                  <p:embed/>
                </p:oleObj>
              </mc:Choice>
              <mc:Fallback>
                <p:oleObj r:id="rId6" imgW="837565" imgH="431800" progId="Equation.3">
                  <p:embed/>
                  <p:pic>
                    <p:nvPicPr>
                      <p:cNvPr id="0" name="图片 3147"/>
                      <p:cNvPicPr/>
                      <p:nvPr/>
                    </p:nvPicPr>
                    <p:blipFill>
                      <a:blip r:embed="rId7"/>
                      <a:stretch>
                        <a:fillRect/>
                      </a:stretch>
                    </p:blipFill>
                    <p:spPr>
                      <a:xfrm>
                        <a:off x="3935413" y="3141663"/>
                        <a:ext cx="1625600" cy="800100"/>
                      </a:xfrm>
                      <a:prstGeom prst="rect">
                        <a:avLst/>
                      </a:prstGeom>
                      <a:noFill/>
                      <a:ln w="38100">
                        <a:noFill/>
                        <a:miter/>
                      </a:ln>
                    </p:spPr>
                  </p:pic>
                </p:oleObj>
              </mc:Fallback>
            </mc:AlternateContent>
          </a:graphicData>
        </a:graphic>
      </p:graphicFrame>
      <p:sp>
        <p:nvSpPr>
          <p:cNvPr id="636936" name="Line 8"/>
          <p:cNvSpPr/>
          <p:nvPr/>
        </p:nvSpPr>
        <p:spPr>
          <a:xfrm flipH="1">
            <a:off x="4727575" y="1341438"/>
            <a:ext cx="0" cy="909637"/>
          </a:xfrm>
          <a:prstGeom prst="line">
            <a:avLst/>
          </a:prstGeom>
          <a:ln w="15875" cap="flat" cmpd="sng">
            <a:solidFill>
              <a:srgbClr val="FF0000"/>
            </a:solidFill>
            <a:prstDash val="solid"/>
            <a:round/>
            <a:headEnd type="none" w="med" len="med"/>
            <a:tailEnd type="none" w="med" len="med"/>
          </a:ln>
        </p:spPr>
      </p:sp>
      <p:sp>
        <p:nvSpPr>
          <p:cNvPr id="636937" name="Line 9"/>
          <p:cNvSpPr/>
          <p:nvPr/>
        </p:nvSpPr>
        <p:spPr>
          <a:xfrm>
            <a:off x="5303838" y="1412875"/>
            <a:ext cx="0" cy="647700"/>
          </a:xfrm>
          <a:prstGeom prst="line">
            <a:avLst/>
          </a:prstGeom>
          <a:ln w="15875" cap="flat" cmpd="sng">
            <a:solidFill>
              <a:srgbClr val="FF0000"/>
            </a:solidFill>
            <a:prstDash val="solid"/>
            <a:round/>
            <a:headEnd type="none" w="med" len="med"/>
            <a:tailEnd type="none" w="med" len="med"/>
          </a:ln>
        </p:spPr>
      </p:sp>
      <p:sp>
        <p:nvSpPr>
          <p:cNvPr id="636938" name="Line 10"/>
          <p:cNvSpPr/>
          <p:nvPr/>
        </p:nvSpPr>
        <p:spPr>
          <a:xfrm>
            <a:off x="5880100" y="1341438"/>
            <a:ext cx="0" cy="792162"/>
          </a:xfrm>
          <a:prstGeom prst="line">
            <a:avLst/>
          </a:prstGeom>
          <a:ln w="15875" cap="flat" cmpd="sng">
            <a:solidFill>
              <a:srgbClr val="FF0000"/>
            </a:solidFill>
            <a:prstDash val="solid"/>
            <a:round/>
            <a:headEnd type="none" w="med" len="med"/>
            <a:tailEnd type="none" w="med" len="med"/>
          </a:ln>
        </p:spPr>
      </p:sp>
      <p:graphicFrame>
        <p:nvGraphicFramePr>
          <p:cNvPr id="636939" name="Object 11"/>
          <p:cNvGraphicFramePr>
            <a:graphicFrameLocks noChangeAspect="1"/>
          </p:cNvGraphicFramePr>
          <p:nvPr/>
        </p:nvGraphicFramePr>
        <p:xfrm>
          <a:off x="4656138" y="2420938"/>
          <a:ext cx="184150" cy="241300"/>
        </p:xfrm>
        <a:graphic>
          <a:graphicData uri="http://schemas.openxmlformats.org/presentationml/2006/ole">
            <mc:AlternateContent xmlns:mc="http://schemas.openxmlformats.org/markup-compatibility/2006">
              <mc:Choice xmlns:v="urn:schemas-microsoft-com:vml" Requires="v">
                <p:oleObj r:id="rId8" imgW="88900" imgH="152400" progId="Equation.3">
                  <p:embed/>
                </p:oleObj>
              </mc:Choice>
              <mc:Fallback>
                <p:oleObj r:id="rId8" imgW="88900" imgH="152400" progId="Equation.3">
                  <p:embed/>
                  <p:pic>
                    <p:nvPicPr>
                      <p:cNvPr id="0" name="图片 3106"/>
                      <p:cNvPicPr/>
                      <p:nvPr/>
                    </p:nvPicPr>
                    <p:blipFill>
                      <a:blip r:embed="rId9">
                        <a:clrChange>
                          <a:clrFrom>
                            <a:srgbClr val="000000"/>
                          </a:clrFrom>
                          <a:clrTo>
                            <a:srgbClr val="0026E5"/>
                          </a:clrTo>
                        </a:clrChange>
                      </a:blip>
                      <a:stretch>
                        <a:fillRect/>
                      </a:stretch>
                    </p:blipFill>
                    <p:spPr>
                      <a:xfrm>
                        <a:off x="4656138" y="2420938"/>
                        <a:ext cx="184150" cy="241300"/>
                      </a:xfrm>
                      <a:prstGeom prst="rect">
                        <a:avLst/>
                      </a:prstGeom>
                      <a:solidFill>
                        <a:srgbClr val="FFFF00"/>
                      </a:solidFill>
                      <a:ln w="38100">
                        <a:noFill/>
                        <a:miter/>
                      </a:ln>
                    </p:spPr>
                  </p:pic>
                </p:oleObj>
              </mc:Fallback>
            </mc:AlternateContent>
          </a:graphicData>
        </a:graphic>
      </p:graphicFrame>
      <p:graphicFrame>
        <p:nvGraphicFramePr>
          <p:cNvPr id="636940" name="Object 12"/>
          <p:cNvGraphicFramePr>
            <a:graphicFrameLocks noChangeAspect="1"/>
          </p:cNvGraphicFramePr>
          <p:nvPr/>
        </p:nvGraphicFramePr>
        <p:xfrm>
          <a:off x="5232400" y="2420938"/>
          <a:ext cx="184150" cy="260350"/>
        </p:xfrm>
        <a:graphic>
          <a:graphicData uri="http://schemas.openxmlformats.org/presentationml/2006/ole">
            <mc:AlternateContent xmlns:mc="http://schemas.openxmlformats.org/markup-compatibility/2006">
              <mc:Choice xmlns:v="urn:schemas-microsoft-com:vml" Requires="v">
                <p:oleObj r:id="rId10" imgW="88900" imgH="165100" progId="Equation.3">
                  <p:embed/>
                </p:oleObj>
              </mc:Choice>
              <mc:Fallback>
                <p:oleObj r:id="rId10" imgW="88900" imgH="165100" progId="Equation.3">
                  <p:embed/>
                  <p:pic>
                    <p:nvPicPr>
                      <p:cNvPr id="0" name="图片 3104"/>
                      <p:cNvPicPr/>
                      <p:nvPr/>
                    </p:nvPicPr>
                    <p:blipFill>
                      <a:blip r:embed="rId11">
                        <a:clrChange>
                          <a:clrFrom>
                            <a:srgbClr val="000000"/>
                          </a:clrFrom>
                          <a:clrTo>
                            <a:srgbClr val="0026E5"/>
                          </a:clrTo>
                        </a:clrChange>
                      </a:blip>
                      <a:stretch>
                        <a:fillRect/>
                      </a:stretch>
                    </p:blipFill>
                    <p:spPr>
                      <a:xfrm>
                        <a:off x="5232400" y="2420938"/>
                        <a:ext cx="184150" cy="260350"/>
                      </a:xfrm>
                      <a:prstGeom prst="rect">
                        <a:avLst/>
                      </a:prstGeom>
                      <a:solidFill>
                        <a:srgbClr val="FFFF00"/>
                      </a:solidFill>
                      <a:ln w="38100">
                        <a:noFill/>
                        <a:miter/>
                      </a:ln>
                    </p:spPr>
                  </p:pic>
                </p:oleObj>
              </mc:Fallback>
            </mc:AlternateContent>
          </a:graphicData>
        </a:graphic>
      </p:graphicFrame>
      <p:graphicFrame>
        <p:nvGraphicFramePr>
          <p:cNvPr id="636941" name="Object 13"/>
          <p:cNvGraphicFramePr>
            <a:graphicFrameLocks noChangeAspect="1"/>
          </p:cNvGraphicFramePr>
          <p:nvPr/>
        </p:nvGraphicFramePr>
        <p:xfrm>
          <a:off x="5808663" y="2420938"/>
          <a:ext cx="184150" cy="241300"/>
        </p:xfrm>
        <a:graphic>
          <a:graphicData uri="http://schemas.openxmlformats.org/presentationml/2006/ole">
            <mc:AlternateContent xmlns:mc="http://schemas.openxmlformats.org/markup-compatibility/2006">
              <mc:Choice xmlns:v="urn:schemas-microsoft-com:vml" Requires="v">
                <p:oleObj r:id="rId12" imgW="88900" imgH="152400" progId="Equation.3">
                  <p:embed/>
                </p:oleObj>
              </mc:Choice>
              <mc:Fallback>
                <p:oleObj r:id="rId12" imgW="88900" imgH="152400" progId="Equation.3">
                  <p:embed/>
                  <p:pic>
                    <p:nvPicPr>
                      <p:cNvPr id="0" name="图片 3105"/>
                      <p:cNvPicPr/>
                      <p:nvPr/>
                    </p:nvPicPr>
                    <p:blipFill>
                      <a:blip r:embed="rId13">
                        <a:clrChange>
                          <a:clrFrom>
                            <a:srgbClr val="000000"/>
                          </a:clrFrom>
                          <a:clrTo>
                            <a:srgbClr val="0026E5"/>
                          </a:clrTo>
                        </a:clrChange>
                      </a:blip>
                      <a:stretch>
                        <a:fillRect/>
                      </a:stretch>
                    </p:blipFill>
                    <p:spPr>
                      <a:xfrm>
                        <a:off x="5808663" y="2420938"/>
                        <a:ext cx="184150" cy="241300"/>
                      </a:xfrm>
                      <a:prstGeom prst="rect">
                        <a:avLst/>
                      </a:prstGeom>
                      <a:solidFill>
                        <a:srgbClr val="FFFF00"/>
                      </a:solidFill>
                      <a:ln w="38100">
                        <a:noFill/>
                        <a:miter/>
                      </a:ln>
                    </p:spPr>
                  </p:pic>
                </p:oleObj>
              </mc:Fallback>
            </mc:AlternateContent>
          </a:graphicData>
        </a:graphic>
      </p:graphicFrame>
      <p:sp>
        <p:nvSpPr>
          <p:cNvPr id="636942" name="Line 14"/>
          <p:cNvSpPr/>
          <p:nvPr/>
        </p:nvSpPr>
        <p:spPr>
          <a:xfrm>
            <a:off x="4583113" y="1412875"/>
            <a:ext cx="1539875" cy="1588"/>
          </a:xfrm>
          <a:prstGeom prst="line">
            <a:avLst/>
          </a:prstGeom>
          <a:ln w="15875" cap="flat" cmpd="sng">
            <a:solidFill>
              <a:schemeClr val="accent2"/>
            </a:solidFill>
            <a:prstDash val="solid"/>
            <a:round/>
            <a:headEnd type="none" w="med" len="med"/>
            <a:tailEnd type="none" w="med" len="med"/>
          </a:ln>
        </p:spPr>
      </p:sp>
      <p:sp>
        <p:nvSpPr>
          <p:cNvPr id="636943" name="Line 15"/>
          <p:cNvSpPr/>
          <p:nvPr/>
        </p:nvSpPr>
        <p:spPr>
          <a:xfrm>
            <a:off x="4656138" y="2133600"/>
            <a:ext cx="1539875" cy="1588"/>
          </a:xfrm>
          <a:prstGeom prst="line">
            <a:avLst/>
          </a:prstGeom>
          <a:ln w="15875" cap="flat" cmpd="sng">
            <a:solidFill>
              <a:schemeClr val="accent2"/>
            </a:solidFill>
            <a:prstDash val="solid"/>
            <a:round/>
            <a:headEnd type="none" w="med" len="med"/>
            <a:tailEnd type="none" w="med" len="med"/>
          </a:ln>
        </p:spPr>
      </p:sp>
      <p:sp>
        <p:nvSpPr>
          <p:cNvPr id="636944" name="Line 16"/>
          <p:cNvSpPr/>
          <p:nvPr/>
        </p:nvSpPr>
        <p:spPr>
          <a:xfrm>
            <a:off x="4583113" y="1773238"/>
            <a:ext cx="1539875" cy="1587"/>
          </a:xfrm>
          <a:prstGeom prst="line">
            <a:avLst/>
          </a:prstGeom>
          <a:ln w="15875" cap="flat" cmpd="sng">
            <a:solidFill>
              <a:schemeClr val="accent2"/>
            </a:solidFill>
            <a:prstDash val="solid"/>
            <a:round/>
            <a:headEnd type="none" w="med" len="med"/>
            <a:tailEnd type="none" w="med" len="med"/>
          </a:ln>
        </p:spPr>
      </p:sp>
      <p:graphicFrame>
        <p:nvGraphicFramePr>
          <p:cNvPr id="636945" name="Object 17"/>
          <p:cNvGraphicFramePr>
            <a:graphicFrameLocks noChangeAspect="1"/>
          </p:cNvGraphicFramePr>
          <p:nvPr/>
        </p:nvGraphicFramePr>
        <p:xfrm>
          <a:off x="6456363" y="1268413"/>
          <a:ext cx="184150" cy="260350"/>
        </p:xfrm>
        <a:graphic>
          <a:graphicData uri="http://schemas.openxmlformats.org/presentationml/2006/ole">
            <mc:AlternateContent xmlns:mc="http://schemas.openxmlformats.org/markup-compatibility/2006">
              <mc:Choice xmlns:v="urn:schemas-microsoft-com:vml" Requires="v">
                <p:oleObj r:id="rId14" imgW="88900" imgH="165100" progId="Equation.3">
                  <p:embed/>
                </p:oleObj>
              </mc:Choice>
              <mc:Fallback>
                <p:oleObj r:id="rId14" imgW="88900" imgH="165100" progId="Equation.3">
                  <p:embed/>
                  <p:pic>
                    <p:nvPicPr>
                      <p:cNvPr id="0" name="图片 3102"/>
                      <p:cNvPicPr/>
                      <p:nvPr/>
                    </p:nvPicPr>
                    <p:blipFill>
                      <a:blip r:embed="rId15">
                        <a:clrChange>
                          <a:clrFrom>
                            <a:srgbClr val="000000"/>
                          </a:clrFrom>
                          <a:clrTo>
                            <a:srgbClr val="EE822F"/>
                          </a:clrTo>
                        </a:clrChange>
                      </a:blip>
                      <a:stretch>
                        <a:fillRect/>
                      </a:stretch>
                    </p:blipFill>
                    <p:spPr>
                      <a:xfrm>
                        <a:off x="6456363" y="1268413"/>
                        <a:ext cx="184150" cy="260350"/>
                      </a:xfrm>
                      <a:prstGeom prst="rect">
                        <a:avLst/>
                      </a:prstGeom>
                      <a:solidFill>
                        <a:srgbClr val="FFFF00"/>
                      </a:solidFill>
                      <a:ln w="38100">
                        <a:noFill/>
                        <a:miter/>
                      </a:ln>
                    </p:spPr>
                  </p:pic>
                </p:oleObj>
              </mc:Fallback>
            </mc:AlternateContent>
          </a:graphicData>
        </a:graphic>
      </p:graphicFrame>
      <p:graphicFrame>
        <p:nvGraphicFramePr>
          <p:cNvPr id="636946" name="Object 18"/>
          <p:cNvGraphicFramePr>
            <a:graphicFrameLocks noChangeAspect="1"/>
          </p:cNvGraphicFramePr>
          <p:nvPr/>
        </p:nvGraphicFramePr>
        <p:xfrm>
          <a:off x="6456363" y="1700213"/>
          <a:ext cx="184150" cy="242887"/>
        </p:xfrm>
        <a:graphic>
          <a:graphicData uri="http://schemas.openxmlformats.org/presentationml/2006/ole">
            <mc:AlternateContent xmlns:mc="http://schemas.openxmlformats.org/markup-compatibility/2006">
              <mc:Choice xmlns:v="urn:schemas-microsoft-com:vml" Requires="v">
                <p:oleObj r:id="rId16" imgW="88900" imgH="152400" progId="Equation.3">
                  <p:embed/>
                </p:oleObj>
              </mc:Choice>
              <mc:Fallback>
                <p:oleObj r:id="rId16" imgW="88900" imgH="152400" progId="Equation.3">
                  <p:embed/>
                  <p:pic>
                    <p:nvPicPr>
                      <p:cNvPr id="0" name="图片 3096"/>
                      <p:cNvPicPr/>
                      <p:nvPr/>
                    </p:nvPicPr>
                    <p:blipFill>
                      <a:blip r:embed="rId17">
                        <a:clrChange>
                          <a:clrFrom>
                            <a:srgbClr val="000000"/>
                          </a:clrFrom>
                          <a:clrTo>
                            <a:srgbClr val="EE822F"/>
                          </a:clrTo>
                        </a:clrChange>
                      </a:blip>
                      <a:stretch>
                        <a:fillRect/>
                      </a:stretch>
                    </p:blipFill>
                    <p:spPr>
                      <a:xfrm>
                        <a:off x="6456363" y="1700213"/>
                        <a:ext cx="184150" cy="242887"/>
                      </a:xfrm>
                      <a:prstGeom prst="rect">
                        <a:avLst/>
                      </a:prstGeom>
                      <a:solidFill>
                        <a:srgbClr val="FFFF00"/>
                      </a:solidFill>
                      <a:ln w="38100">
                        <a:noFill/>
                        <a:miter/>
                      </a:ln>
                    </p:spPr>
                  </p:pic>
                </p:oleObj>
              </mc:Fallback>
            </mc:AlternateContent>
          </a:graphicData>
        </a:graphic>
      </p:graphicFrame>
      <p:graphicFrame>
        <p:nvGraphicFramePr>
          <p:cNvPr id="636947" name="Object 19"/>
          <p:cNvGraphicFramePr>
            <a:graphicFrameLocks noChangeAspect="1"/>
          </p:cNvGraphicFramePr>
          <p:nvPr/>
        </p:nvGraphicFramePr>
        <p:xfrm>
          <a:off x="6456363" y="2205038"/>
          <a:ext cx="184150" cy="242887"/>
        </p:xfrm>
        <a:graphic>
          <a:graphicData uri="http://schemas.openxmlformats.org/presentationml/2006/ole">
            <mc:AlternateContent xmlns:mc="http://schemas.openxmlformats.org/markup-compatibility/2006">
              <mc:Choice xmlns:v="urn:schemas-microsoft-com:vml" Requires="v">
                <p:oleObj r:id="rId18" imgW="88900" imgH="152400" progId="Equation.3">
                  <p:embed/>
                </p:oleObj>
              </mc:Choice>
              <mc:Fallback>
                <p:oleObj r:id="rId18" imgW="88900" imgH="152400" progId="Equation.3">
                  <p:embed/>
                  <p:pic>
                    <p:nvPicPr>
                      <p:cNvPr id="0" name="图片 3101"/>
                      <p:cNvPicPr/>
                      <p:nvPr/>
                    </p:nvPicPr>
                    <p:blipFill>
                      <a:blip r:embed="rId19">
                        <a:clrChange>
                          <a:clrFrom>
                            <a:srgbClr val="000000"/>
                          </a:clrFrom>
                          <a:clrTo>
                            <a:srgbClr val="EE822F"/>
                          </a:clrTo>
                        </a:clrChange>
                      </a:blip>
                      <a:stretch>
                        <a:fillRect/>
                      </a:stretch>
                    </p:blipFill>
                    <p:spPr>
                      <a:xfrm>
                        <a:off x="6456363" y="2205038"/>
                        <a:ext cx="184150" cy="242887"/>
                      </a:xfrm>
                      <a:prstGeom prst="rect">
                        <a:avLst/>
                      </a:prstGeom>
                      <a:solidFill>
                        <a:srgbClr val="FFFF00"/>
                      </a:solidFill>
                      <a:ln w="38100">
                        <a:noFill/>
                        <a:miter/>
                      </a:ln>
                    </p:spPr>
                  </p:pic>
                </p:oleObj>
              </mc:Fallback>
            </mc:AlternateContent>
          </a:graphicData>
        </a:graphic>
      </p:graphicFrame>
      <p:graphicFrame>
        <p:nvGraphicFramePr>
          <p:cNvPr id="636948" name="Object 20"/>
          <p:cNvGraphicFramePr>
            <a:graphicFrameLocks noChangeAspect="1"/>
          </p:cNvGraphicFramePr>
          <p:nvPr/>
        </p:nvGraphicFramePr>
        <p:xfrm>
          <a:off x="5880100" y="3357563"/>
          <a:ext cx="2190750" cy="519112"/>
        </p:xfrm>
        <a:graphic>
          <a:graphicData uri="http://schemas.openxmlformats.org/presentationml/2006/ole">
            <mc:AlternateContent xmlns:mc="http://schemas.openxmlformats.org/markup-compatibility/2006">
              <mc:Choice xmlns:v="urn:schemas-microsoft-com:vml" Requires="v">
                <p:oleObj r:id="rId20" imgW="1130300" imgH="279400" progId="Equation.3">
                  <p:embed/>
                </p:oleObj>
              </mc:Choice>
              <mc:Fallback>
                <p:oleObj r:id="rId20" imgW="1130300" imgH="279400" progId="Equation.3">
                  <p:embed/>
                  <p:pic>
                    <p:nvPicPr>
                      <p:cNvPr id="0" name="图片 3098"/>
                      <p:cNvPicPr/>
                      <p:nvPr/>
                    </p:nvPicPr>
                    <p:blipFill>
                      <a:blip r:embed="rId21"/>
                      <a:stretch>
                        <a:fillRect/>
                      </a:stretch>
                    </p:blipFill>
                    <p:spPr>
                      <a:xfrm>
                        <a:off x="5880100" y="3357563"/>
                        <a:ext cx="2190750" cy="519112"/>
                      </a:xfrm>
                      <a:prstGeom prst="rect">
                        <a:avLst/>
                      </a:prstGeom>
                      <a:noFill/>
                      <a:ln w="38100">
                        <a:noFill/>
                        <a:miter/>
                      </a:ln>
                    </p:spPr>
                  </p:pic>
                </p:oleObj>
              </mc:Fallback>
            </mc:AlternateContent>
          </a:graphicData>
        </a:graphic>
      </p:graphicFrame>
      <p:graphicFrame>
        <p:nvGraphicFramePr>
          <p:cNvPr id="636949" name="Object 21"/>
          <p:cNvGraphicFramePr>
            <a:graphicFrameLocks noChangeAspect="1"/>
          </p:cNvGraphicFramePr>
          <p:nvPr/>
        </p:nvGraphicFramePr>
        <p:xfrm>
          <a:off x="3287713" y="4292600"/>
          <a:ext cx="588962" cy="444500"/>
        </p:xfrm>
        <a:graphic>
          <a:graphicData uri="http://schemas.openxmlformats.org/presentationml/2006/ole">
            <mc:AlternateContent xmlns:mc="http://schemas.openxmlformats.org/markup-compatibility/2006">
              <mc:Choice xmlns:v="urn:schemas-microsoft-com:vml" Requires="v">
                <p:oleObj r:id="rId22" imgW="304800" imgH="241300" progId="Equation.3">
                  <p:embed/>
                </p:oleObj>
              </mc:Choice>
              <mc:Fallback>
                <p:oleObj r:id="rId22" imgW="304800" imgH="241300" progId="Equation.3">
                  <p:embed/>
                  <p:pic>
                    <p:nvPicPr>
                      <p:cNvPr id="0" name="图片 3100"/>
                      <p:cNvPicPr/>
                      <p:nvPr/>
                    </p:nvPicPr>
                    <p:blipFill>
                      <a:blip r:embed="rId23"/>
                      <a:stretch>
                        <a:fillRect/>
                      </a:stretch>
                    </p:blipFill>
                    <p:spPr>
                      <a:xfrm>
                        <a:off x="3287713" y="4292600"/>
                        <a:ext cx="588962" cy="444500"/>
                      </a:xfrm>
                      <a:prstGeom prst="rect">
                        <a:avLst/>
                      </a:prstGeom>
                      <a:noFill/>
                      <a:ln w="38100">
                        <a:noFill/>
                        <a:miter/>
                      </a:ln>
                    </p:spPr>
                  </p:pic>
                </p:oleObj>
              </mc:Fallback>
            </mc:AlternateContent>
          </a:graphicData>
        </a:graphic>
      </p:graphicFrame>
      <p:graphicFrame>
        <p:nvGraphicFramePr>
          <p:cNvPr id="636950" name="Object 22"/>
          <p:cNvGraphicFramePr>
            <a:graphicFrameLocks noChangeAspect="1"/>
          </p:cNvGraphicFramePr>
          <p:nvPr/>
        </p:nvGraphicFramePr>
        <p:xfrm>
          <a:off x="3935413" y="4076700"/>
          <a:ext cx="1625600" cy="822325"/>
        </p:xfrm>
        <a:graphic>
          <a:graphicData uri="http://schemas.openxmlformats.org/presentationml/2006/ole">
            <mc:AlternateContent xmlns:mc="http://schemas.openxmlformats.org/markup-compatibility/2006">
              <mc:Choice xmlns:v="urn:schemas-microsoft-com:vml" Requires="v">
                <p:oleObj r:id="rId24" imgW="837565" imgH="444500" progId="Equation.3">
                  <p:embed/>
                </p:oleObj>
              </mc:Choice>
              <mc:Fallback>
                <p:oleObj r:id="rId24" imgW="837565" imgH="444500" progId="Equation.3">
                  <p:embed/>
                  <p:pic>
                    <p:nvPicPr>
                      <p:cNvPr id="0" name="图片 3108"/>
                      <p:cNvPicPr/>
                      <p:nvPr/>
                    </p:nvPicPr>
                    <p:blipFill>
                      <a:blip r:embed="rId25"/>
                      <a:stretch>
                        <a:fillRect/>
                      </a:stretch>
                    </p:blipFill>
                    <p:spPr>
                      <a:xfrm>
                        <a:off x="3935413" y="4076700"/>
                        <a:ext cx="1625600" cy="822325"/>
                      </a:xfrm>
                      <a:prstGeom prst="rect">
                        <a:avLst/>
                      </a:prstGeom>
                      <a:noFill/>
                      <a:ln w="38100">
                        <a:noFill/>
                        <a:miter/>
                      </a:ln>
                    </p:spPr>
                  </p:pic>
                </p:oleObj>
              </mc:Fallback>
            </mc:AlternateContent>
          </a:graphicData>
        </a:graphic>
      </p:graphicFrame>
      <p:graphicFrame>
        <p:nvGraphicFramePr>
          <p:cNvPr id="636951" name="Object 23"/>
          <p:cNvGraphicFramePr>
            <a:graphicFrameLocks noChangeAspect="1"/>
          </p:cNvGraphicFramePr>
          <p:nvPr/>
        </p:nvGraphicFramePr>
        <p:xfrm>
          <a:off x="5808663" y="4292600"/>
          <a:ext cx="2190750" cy="492125"/>
        </p:xfrm>
        <a:graphic>
          <a:graphicData uri="http://schemas.openxmlformats.org/presentationml/2006/ole">
            <mc:AlternateContent xmlns:mc="http://schemas.openxmlformats.org/markup-compatibility/2006">
              <mc:Choice xmlns:v="urn:schemas-microsoft-com:vml" Requires="v">
                <p:oleObj r:id="rId26" imgW="1129665" imgH="266700" progId="Equation.3">
                  <p:embed/>
                </p:oleObj>
              </mc:Choice>
              <mc:Fallback>
                <p:oleObj r:id="rId26" imgW="1129665" imgH="266700" progId="Equation.3">
                  <p:embed/>
                  <p:pic>
                    <p:nvPicPr>
                      <p:cNvPr id="0" name="图片 3097"/>
                      <p:cNvPicPr/>
                      <p:nvPr/>
                    </p:nvPicPr>
                    <p:blipFill>
                      <a:blip r:embed="rId27"/>
                      <a:stretch>
                        <a:fillRect/>
                      </a:stretch>
                    </p:blipFill>
                    <p:spPr>
                      <a:xfrm>
                        <a:off x="5808663" y="4292600"/>
                        <a:ext cx="2190750" cy="492125"/>
                      </a:xfrm>
                      <a:prstGeom prst="rect">
                        <a:avLst/>
                      </a:prstGeom>
                      <a:noFill/>
                      <a:ln w="38100">
                        <a:noFill/>
                        <a:miter/>
                      </a:ln>
                    </p:spPr>
                  </p:pic>
                </p:oleObj>
              </mc:Fallback>
            </mc:AlternateContent>
          </a:graphicData>
        </a:graphic>
      </p:graphicFrame>
      <p:sp>
        <p:nvSpPr>
          <p:cNvPr id="27" name="日期占位符 2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D12F17E2-7B74-4B17-8DD3-9EDA04924E97}"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7675" name="灯片编号占位符 2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65</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36931"/>
                                        </p:tgtEl>
                                        <p:attrNameLst>
                                          <p:attrName>style.visibility</p:attrName>
                                        </p:attrNameLst>
                                      </p:cBhvr>
                                      <p:to>
                                        <p:strVal val="visible"/>
                                      </p:to>
                                    </p:set>
                                    <p:animEffect transition="in" filter="wipe(left)">
                                      <p:cBhvr>
                                        <p:cTn id="7" dur="500"/>
                                        <p:tgtEl>
                                          <p:spTgt spid="6369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36932"/>
                                        </p:tgtEl>
                                        <p:attrNameLst>
                                          <p:attrName>style.visibility</p:attrName>
                                        </p:attrNameLst>
                                      </p:cBhvr>
                                      <p:to>
                                        <p:strVal val="visible"/>
                                      </p:to>
                                    </p:set>
                                    <p:animEffect transition="in" filter="wipe(left)">
                                      <p:cBhvr>
                                        <p:cTn id="10" dur="500"/>
                                        <p:tgtEl>
                                          <p:spTgt spid="636932"/>
                                        </p:tgtEl>
                                      </p:cBhvr>
                                    </p:animEffect>
                                  </p:childTnLst>
                                </p:cTn>
                              </p:par>
                              <p:par>
                                <p:cTn id="11" presetID="22" presetClass="entr" presetSubtype="8" fill="hold" nodeType="withEffect">
                                  <p:stCondLst>
                                    <p:cond delay="0"/>
                                  </p:stCondLst>
                                  <p:childTnLst>
                                    <p:set>
                                      <p:cBhvr>
                                        <p:cTn id="12" dur="1" fill="hold">
                                          <p:stCondLst>
                                            <p:cond delay="0"/>
                                          </p:stCondLst>
                                        </p:cTn>
                                        <p:tgtEl>
                                          <p:spTgt spid="636930"/>
                                        </p:tgtEl>
                                        <p:attrNameLst>
                                          <p:attrName>style.visibility</p:attrName>
                                        </p:attrNameLst>
                                      </p:cBhvr>
                                      <p:to>
                                        <p:strVal val="visible"/>
                                      </p:to>
                                    </p:set>
                                    <p:animEffect transition="in" filter="wipe(left)">
                                      <p:cBhvr>
                                        <p:cTn id="13" dur="500"/>
                                        <p:tgtEl>
                                          <p:spTgt spid="6369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36933"/>
                                        </p:tgtEl>
                                        <p:attrNameLst>
                                          <p:attrName>style.visibility</p:attrName>
                                        </p:attrNameLst>
                                      </p:cBhvr>
                                      <p:to>
                                        <p:strVal val="visible"/>
                                      </p:to>
                                    </p:set>
                                    <p:animEffect transition="in" filter="wipe(left)">
                                      <p:cBhvr>
                                        <p:cTn id="18" dur="500"/>
                                        <p:tgtEl>
                                          <p:spTgt spid="63693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36934"/>
                                        </p:tgtEl>
                                        <p:attrNameLst>
                                          <p:attrName>style.visibility</p:attrName>
                                        </p:attrNameLst>
                                      </p:cBhvr>
                                      <p:to>
                                        <p:strVal val="visible"/>
                                      </p:to>
                                    </p:set>
                                    <p:animEffect transition="in" filter="wipe(left)">
                                      <p:cBhvr>
                                        <p:cTn id="23" dur="500"/>
                                        <p:tgtEl>
                                          <p:spTgt spid="6369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36935"/>
                                        </p:tgtEl>
                                        <p:attrNameLst>
                                          <p:attrName>style.visibility</p:attrName>
                                        </p:attrNameLst>
                                      </p:cBhvr>
                                      <p:to>
                                        <p:strVal val="visible"/>
                                      </p:to>
                                    </p:set>
                                    <p:animEffect transition="in" filter="wipe(left)">
                                      <p:cBhvr>
                                        <p:cTn id="28" dur="500"/>
                                        <p:tgtEl>
                                          <p:spTgt spid="63693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36936"/>
                                        </p:tgtEl>
                                        <p:attrNameLst>
                                          <p:attrName>style.visibility</p:attrName>
                                        </p:attrNameLst>
                                      </p:cBhvr>
                                      <p:to>
                                        <p:strVal val="visible"/>
                                      </p:to>
                                    </p:set>
                                    <p:animEffect transition="in" filter="wipe(up)">
                                      <p:cBhvr>
                                        <p:cTn id="33" dur="500"/>
                                        <p:tgtEl>
                                          <p:spTgt spid="6369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6939"/>
                                        </p:tgtEl>
                                        <p:attrNameLst>
                                          <p:attrName>style.visibility</p:attrName>
                                        </p:attrNameLst>
                                      </p:cBhvr>
                                      <p:to>
                                        <p:strVal val="visible"/>
                                      </p:to>
                                    </p:set>
                                    <p:animEffect transition="in" filter="wipe(left)">
                                      <p:cBhvr>
                                        <p:cTn id="38" dur="500"/>
                                        <p:tgtEl>
                                          <p:spTgt spid="63693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636937"/>
                                        </p:tgtEl>
                                        <p:attrNameLst>
                                          <p:attrName>style.visibility</p:attrName>
                                        </p:attrNameLst>
                                      </p:cBhvr>
                                      <p:to>
                                        <p:strVal val="visible"/>
                                      </p:to>
                                    </p:set>
                                    <p:animEffect transition="in" filter="wipe(up)">
                                      <p:cBhvr>
                                        <p:cTn id="43" dur="500"/>
                                        <p:tgtEl>
                                          <p:spTgt spid="6369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36940"/>
                                        </p:tgtEl>
                                        <p:attrNameLst>
                                          <p:attrName>style.visibility</p:attrName>
                                        </p:attrNameLst>
                                      </p:cBhvr>
                                      <p:to>
                                        <p:strVal val="visible"/>
                                      </p:to>
                                    </p:set>
                                    <p:animEffect transition="in" filter="wipe(left)">
                                      <p:cBhvr>
                                        <p:cTn id="48" dur="500"/>
                                        <p:tgtEl>
                                          <p:spTgt spid="6369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36938"/>
                                        </p:tgtEl>
                                        <p:attrNameLst>
                                          <p:attrName>style.visibility</p:attrName>
                                        </p:attrNameLst>
                                      </p:cBhvr>
                                      <p:to>
                                        <p:strVal val="visible"/>
                                      </p:to>
                                    </p:set>
                                    <p:animEffect transition="in" filter="wipe(up)">
                                      <p:cBhvr>
                                        <p:cTn id="53" dur="500"/>
                                        <p:tgtEl>
                                          <p:spTgt spid="63693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36941"/>
                                        </p:tgtEl>
                                        <p:attrNameLst>
                                          <p:attrName>style.visibility</p:attrName>
                                        </p:attrNameLst>
                                      </p:cBhvr>
                                      <p:to>
                                        <p:strVal val="visible"/>
                                      </p:to>
                                    </p:set>
                                    <p:animEffect transition="in" filter="wipe(left)">
                                      <p:cBhvr>
                                        <p:cTn id="58" dur="500"/>
                                        <p:tgtEl>
                                          <p:spTgt spid="63694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36948"/>
                                        </p:tgtEl>
                                        <p:attrNameLst>
                                          <p:attrName>style.visibility</p:attrName>
                                        </p:attrNameLst>
                                      </p:cBhvr>
                                      <p:to>
                                        <p:strVal val="visible"/>
                                      </p:to>
                                    </p:set>
                                    <p:animEffect transition="in" filter="wipe(left)">
                                      <p:cBhvr>
                                        <p:cTn id="63" dur="500"/>
                                        <p:tgtEl>
                                          <p:spTgt spid="63694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36949"/>
                                        </p:tgtEl>
                                        <p:attrNameLst>
                                          <p:attrName>style.visibility</p:attrName>
                                        </p:attrNameLst>
                                      </p:cBhvr>
                                      <p:to>
                                        <p:strVal val="visible"/>
                                      </p:to>
                                    </p:set>
                                    <p:animEffect transition="in" filter="wipe(left)">
                                      <p:cBhvr>
                                        <p:cTn id="68" dur="500"/>
                                        <p:tgtEl>
                                          <p:spTgt spid="63694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36950"/>
                                        </p:tgtEl>
                                        <p:attrNameLst>
                                          <p:attrName>style.visibility</p:attrName>
                                        </p:attrNameLst>
                                      </p:cBhvr>
                                      <p:to>
                                        <p:strVal val="visible"/>
                                      </p:to>
                                    </p:set>
                                    <p:animEffect transition="in" filter="wipe(left)">
                                      <p:cBhvr>
                                        <p:cTn id="73" dur="500"/>
                                        <p:tgtEl>
                                          <p:spTgt spid="63695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36942"/>
                                        </p:tgtEl>
                                        <p:attrNameLst>
                                          <p:attrName>style.visibility</p:attrName>
                                        </p:attrNameLst>
                                      </p:cBhvr>
                                      <p:to>
                                        <p:strVal val="visible"/>
                                      </p:to>
                                    </p:set>
                                    <p:animEffect transition="in" filter="wipe(left)">
                                      <p:cBhvr>
                                        <p:cTn id="78" dur="500"/>
                                        <p:tgtEl>
                                          <p:spTgt spid="63694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636945"/>
                                        </p:tgtEl>
                                        <p:attrNameLst>
                                          <p:attrName>style.visibility</p:attrName>
                                        </p:attrNameLst>
                                      </p:cBhvr>
                                      <p:to>
                                        <p:strVal val="visible"/>
                                      </p:to>
                                    </p:set>
                                    <p:animEffect transition="in" filter="wipe(left)">
                                      <p:cBhvr>
                                        <p:cTn id="83" dur="500"/>
                                        <p:tgtEl>
                                          <p:spTgt spid="63694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36944"/>
                                        </p:tgtEl>
                                        <p:attrNameLst>
                                          <p:attrName>style.visibility</p:attrName>
                                        </p:attrNameLst>
                                      </p:cBhvr>
                                      <p:to>
                                        <p:strVal val="visible"/>
                                      </p:to>
                                    </p:set>
                                    <p:animEffect transition="in" filter="wipe(left)">
                                      <p:cBhvr>
                                        <p:cTn id="88" dur="500"/>
                                        <p:tgtEl>
                                          <p:spTgt spid="6369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36946"/>
                                        </p:tgtEl>
                                        <p:attrNameLst>
                                          <p:attrName>style.visibility</p:attrName>
                                        </p:attrNameLst>
                                      </p:cBhvr>
                                      <p:to>
                                        <p:strVal val="visible"/>
                                      </p:to>
                                    </p:set>
                                    <p:animEffect transition="in" filter="wipe(left)">
                                      <p:cBhvr>
                                        <p:cTn id="93" dur="500"/>
                                        <p:tgtEl>
                                          <p:spTgt spid="63694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36943"/>
                                        </p:tgtEl>
                                        <p:attrNameLst>
                                          <p:attrName>style.visibility</p:attrName>
                                        </p:attrNameLst>
                                      </p:cBhvr>
                                      <p:to>
                                        <p:strVal val="visible"/>
                                      </p:to>
                                    </p:set>
                                    <p:animEffect transition="in" filter="wipe(left)">
                                      <p:cBhvr>
                                        <p:cTn id="98" dur="500"/>
                                        <p:tgtEl>
                                          <p:spTgt spid="63694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636947"/>
                                        </p:tgtEl>
                                        <p:attrNameLst>
                                          <p:attrName>style.visibility</p:attrName>
                                        </p:attrNameLst>
                                      </p:cBhvr>
                                      <p:to>
                                        <p:strVal val="visible"/>
                                      </p:to>
                                    </p:set>
                                    <p:animEffect transition="in" filter="wipe(left)">
                                      <p:cBhvr>
                                        <p:cTn id="103" dur="500"/>
                                        <p:tgtEl>
                                          <p:spTgt spid="63694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36951"/>
                                        </p:tgtEl>
                                        <p:attrNameLst>
                                          <p:attrName>style.visibility</p:attrName>
                                        </p:attrNameLst>
                                      </p:cBhvr>
                                      <p:to>
                                        <p:strVal val="visible"/>
                                      </p:to>
                                    </p:set>
                                    <p:animEffect transition="in" filter="wipe(left)">
                                      <p:cBhvr>
                                        <p:cTn id="108" dur="500"/>
                                        <p:tgtEl>
                                          <p:spTgt spid="636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ldLvl="0" animBg="1"/>
      <p:bldP spid="636932" grpId="0"/>
      <p:bldP spid="636933"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3" name="Object 2"/>
          <p:cNvGraphicFramePr>
            <a:graphicFrameLocks noChangeAspect="1"/>
          </p:cNvGraphicFramePr>
          <p:nvPr/>
        </p:nvGraphicFramePr>
        <p:xfrm>
          <a:off x="3078163" y="854075"/>
          <a:ext cx="2376487" cy="1216025"/>
        </p:xfrm>
        <a:graphic>
          <a:graphicData uri="http://schemas.openxmlformats.org/presentationml/2006/ole">
            <mc:AlternateContent xmlns:mc="http://schemas.openxmlformats.org/markup-compatibility/2006">
              <mc:Choice xmlns:v="urn:schemas-microsoft-com:vml" Requires="v">
                <p:oleObj r:id="rId2" imgW="1180465" imgH="635000" progId="Equation.3">
                  <p:embed/>
                </p:oleObj>
              </mc:Choice>
              <mc:Fallback>
                <p:oleObj r:id="rId2" imgW="1180465" imgH="635000" progId="Equation.3">
                  <p:embed/>
                  <p:pic>
                    <p:nvPicPr>
                      <p:cNvPr id="0" name="图片 3095"/>
                      <p:cNvPicPr/>
                      <p:nvPr/>
                    </p:nvPicPr>
                    <p:blipFill>
                      <a:blip r:embed="rId3"/>
                      <a:stretch>
                        <a:fillRect/>
                      </a:stretch>
                    </p:blipFill>
                    <p:spPr>
                      <a:xfrm>
                        <a:off x="3078163" y="854075"/>
                        <a:ext cx="2376487" cy="1216025"/>
                      </a:xfrm>
                      <a:prstGeom prst="rect">
                        <a:avLst/>
                      </a:prstGeom>
                      <a:noFill/>
                      <a:ln w="38100">
                        <a:noFill/>
                        <a:miter/>
                      </a:ln>
                    </p:spPr>
                  </p:pic>
                </p:oleObj>
              </mc:Fallback>
            </mc:AlternateContent>
          </a:graphicData>
        </a:graphic>
      </p:graphicFrame>
      <p:sp>
        <p:nvSpPr>
          <p:cNvPr id="637955" name="Text Box 3"/>
          <p:cNvSpPr txBox="1">
            <a:spLocks noChangeArrowheads="1"/>
          </p:cNvSpPr>
          <p:nvPr/>
        </p:nvSpPr>
        <p:spPr bwMode="auto">
          <a:xfrm>
            <a:off x="2117725" y="269875"/>
            <a:ext cx="899795"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例</a:t>
            </a:r>
            <a:r>
              <a:rPr kumimoji="1" lang="en-US" altLang="zh-CN"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13</a:t>
            </a:r>
          </a:p>
        </p:txBody>
      </p:sp>
      <p:sp>
        <p:nvSpPr>
          <p:cNvPr id="28675" name="Text Box 4"/>
          <p:cNvSpPr txBox="1"/>
          <p:nvPr/>
        </p:nvSpPr>
        <p:spPr>
          <a:xfrm>
            <a:off x="2974975" y="234950"/>
            <a:ext cx="3384550" cy="460375"/>
          </a:xfrm>
          <a:prstGeom prst="rect">
            <a:avLst/>
          </a:prstGeom>
          <a:noFill/>
          <a:ln w="15875">
            <a:noFill/>
          </a:ln>
        </p:spPr>
        <p:txBody>
          <a:bodyPr wrap="none" anchor="t" anchorCtr="0">
            <a:spAutoFit/>
          </a:bodyPr>
          <a:lstStyle/>
          <a:p>
            <a:pPr>
              <a:buClrTx/>
              <a:buFontTx/>
            </a:pPr>
            <a:r>
              <a:rPr lang="zh-CN" altLang="en-US" sz="2400" b="1" dirty="0">
                <a:latin typeface="宋体" panose="02010600030101010101" pitchFamily="2" charset="-122"/>
                <a:ea typeface="微软雅黑" panose="020B0503020204020204" charset="-122"/>
              </a:rPr>
              <a:t>求矩阵</a:t>
            </a:r>
            <a:r>
              <a:rPr lang="en-US" altLang="zh-CN" sz="2400" b="1" dirty="0">
                <a:latin typeface="宋体" panose="02010600030101010101" pitchFamily="2" charset="-122"/>
                <a:ea typeface="微软雅黑" panose="020B0503020204020204" charset="-122"/>
              </a:rPr>
              <a:t>A</a:t>
            </a:r>
            <a:r>
              <a:rPr lang="zh-CN" altLang="en-US" sz="2400" b="1" dirty="0">
                <a:latin typeface="宋体" panose="02010600030101010101" pitchFamily="2" charset="-122"/>
                <a:ea typeface="微软雅黑" panose="020B0503020204020204" charset="-122"/>
              </a:rPr>
              <a:t>的各种常用范数</a:t>
            </a:r>
          </a:p>
        </p:txBody>
      </p:sp>
      <p:sp>
        <p:nvSpPr>
          <p:cNvPr id="637957" name="Text Box 5"/>
          <p:cNvSpPr txBox="1">
            <a:spLocks noChangeArrowheads="1"/>
          </p:cNvSpPr>
          <p:nvPr/>
        </p:nvSpPr>
        <p:spPr bwMode="auto">
          <a:xfrm>
            <a:off x="2163763" y="2506663"/>
            <a:ext cx="1252220"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解</a:t>
            </a:r>
            <a:r>
              <a:rPr kumimoji="1" lang="en-US" altLang="zh-CN"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续</a:t>
            </a:r>
            <a:r>
              <a:rPr kumimoji="1" lang="en-US" altLang="zh-CN"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graphicFrame>
        <p:nvGraphicFramePr>
          <p:cNvPr id="28677" name="Object 6"/>
          <p:cNvGraphicFramePr>
            <a:graphicFrameLocks noChangeAspect="1"/>
          </p:cNvGraphicFramePr>
          <p:nvPr/>
        </p:nvGraphicFramePr>
        <p:xfrm>
          <a:off x="4192588" y="2603500"/>
          <a:ext cx="541337" cy="444500"/>
        </p:xfrm>
        <a:graphic>
          <a:graphicData uri="http://schemas.openxmlformats.org/presentationml/2006/ole">
            <mc:AlternateContent xmlns:mc="http://schemas.openxmlformats.org/markup-compatibility/2006">
              <mc:Choice xmlns:v="urn:schemas-microsoft-com:vml" Requires="v">
                <p:oleObj r:id="rId4" imgW="279400" imgH="241300" progId="Equation.3">
                  <p:embed/>
                </p:oleObj>
              </mc:Choice>
              <mc:Fallback>
                <p:oleObj r:id="rId4" imgW="279400" imgH="241300" progId="Equation.3">
                  <p:embed/>
                  <p:pic>
                    <p:nvPicPr>
                      <p:cNvPr id="0" name="图片 3093"/>
                      <p:cNvPicPr/>
                      <p:nvPr/>
                    </p:nvPicPr>
                    <p:blipFill>
                      <a:blip r:embed="rId5"/>
                      <a:stretch>
                        <a:fillRect/>
                      </a:stretch>
                    </p:blipFill>
                    <p:spPr>
                      <a:xfrm>
                        <a:off x="4192588" y="2603500"/>
                        <a:ext cx="541337" cy="444500"/>
                      </a:xfrm>
                      <a:prstGeom prst="rect">
                        <a:avLst/>
                      </a:prstGeom>
                      <a:noFill/>
                      <a:ln w="38100">
                        <a:noFill/>
                        <a:miter/>
                      </a:ln>
                    </p:spPr>
                  </p:pic>
                </p:oleObj>
              </mc:Fallback>
            </mc:AlternateContent>
          </a:graphicData>
        </a:graphic>
      </p:graphicFrame>
      <p:graphicFrame>
        <p:nvGraphicFramePr>
          <p:cNvPr id="28678" name="Object 7"/>
          <p:cNvGraphicFramePr>
            <a:graphicFrameLocks noChangeAspect="1"/>
          </p:cNvGraphicFramePr>
          <p:nvPr/>
        </p:nvGraphicFramePr>
        <p:xfrm>
          <a:off x="4703763" y="2573338"/>
          <a:ext cx="1797050" cy="519112"/>
        </p:xfrm>
        <a:graphic>
          <a:graphicData uri="http://schemas.openxmlformats.org/presentationml/2006/ole">
            <mc:AlternateContent xmlns:mc="http://schemas.openxmlformats.org/markup-compatibility/2006">
              <mc:Choice xmlns:v="urn:schemas-microsoft-com:vml" Requires="v">
                <p:oleObj r:id="rId6" imgW="927100" imgH="279400" progId="Equation.3">
                  <p:embed/>
                </p:oleObj>
              </mc:Choice>
              <mc:Fallback>
                <p:oleObj r:id="rId6" imgW="927100" imgH="279400" progId="Equation.3">
                  <p:embed/>
                  <p:pic>
                    <p:nvPicPr>
                      <p:cNvPr id="0" name="图片 3094"/>
                      <p:cNvPicPr/>
                      <p:nvPr/>
                    </p:nvPicPr>
                    <p:blipFill>
                      <a:blip r:embed="rId7"/>
                      <a:stretch>
                        <a:fillRect/>
                      </a:stretch>
                    </p:blipFill>
                    <p:spPr>
                      <a:xfrm>
                        <a:off x="4703763" y="2573338"/>
                        <a:ext cx="1797050" cy="519112"/>
                      </a:xfrm>
                      <a:prstGeom prst="rect">
                        <a:avLst/>
                      </a:prstGeom>
                      <a:noFill/>
                      <a:ln w="38100">
                        <a:noFill/>
                        <a:miter/>
                      </a:ln>
                    </p:spPr>
                  </p:pic>
                </p:oleObj>
              </mc:Fallback>
            </mc:AlternateContent>
          </a:graphicData>
        </a:graphic>
      </p:graphicFrame>
      <p:sp>
        <p:nvSpPr>
          <p:cNvPr id="28679" name="Text Box 8"/>
          <p:cNvSpPr txBox="1"/>
          <p:nvPr/>
        </p:nvSpPr>
        <p:spPr>
          <a:xfrm>
            <a:off x="3348038" y="2578100"/>
            <a:ext cx="796925" cy="460375"/>
          </a:xfrm>
          <a:prstGeom prst="rect">
            <a:avLst/>
          </a:prstGeom>
          <a:noFill/>
          <a:ln w="15875">
            <a:noFill/>
          </a:ln>
        </p:spPr>
        <p:txBody>
          <a:bodyPr anchor="t" anchorCtr="0">
            <a:spAutoFit/>
          </a:bodyPr>
          <a:lstStyle/>
          <a:p>
            <a:pPr>
              <a:buClrTx/>
              <a:buFontTx/>
            </a:pPr>
            <a:r>
              <a:rPr lang="zh-CN" altLang="en-US" sz="2400" b="1" dirty="0">
                <a:latin typeface="宋体" panose="02010600030101010101" pitchFamily="2" charset="-122"/>
                <a:ea typeface="微软雅黑" panose="020B0503020204020204" charset="-122"/>
              </a:rPr>
              <a:t>由于</a:t>
            </a:r>
          </a:p>
        </p:txBody>
      </p:sp>
      <p:graphicFrame>
        <p:nvGraphicFramePr>
          <p:cNvPr id="637961" name="Object 9"/>
          <p:cNvGraphicFramePr>
            <a:graphicFrameLocks noChangeAspect="1"/>
          </p:cNvGraphicFramePr>
          <p:nvPr/>
        </p:nvGraphicFramePr>
        <p:xfrm>
          <a:off x="2390775" y="3206750"/>
          <a:ext cx="3078163" cy="419100"/>
        </p:xfrm>
        <a:graphic>
          <a:graphicData uri="http://schemas.openxmlformats.org/presentationml/2006/ole">
            <mc:AlternateContent xmlns:mc="http://schemas.openxmlformats.org/markup-compatibility/2006">
              <mc:Choice xmlns:v="urn:schemas-microsoft-com:vml" Requires="v">
                <p:oleObj r:id="rId8" imgW="1511300" imgH="215900" progId="Equation.3">
                  <p:embed/>
                </p:oleObj>
              </mc:Choice>
              <mc:Fallback>
                <p:oleObj r:id="rId8" imgW="1511300" imgH="215900" progId="Equation.3">
                  <p:embed/>
                  <p:pic>
                    <p:nvPicPr>
                      <p:cNvPr id="0" name="图片 3099"/>
                      <p:cNvPicPr/>
                      <p:nvPr/>
                    </p:nvPicPr>
                    <p:blipFill>
                      <a:blip r:embed="rId9"/>
                      <a:stretch>
                        <a:fillRect/>
                      </a:stretch>
                    </p:blipFill>
                    <p:spPr>
                      <a:xfrm>
                        <a:off x="2390775" y="3206750"/>
                        <a:ext cx="3078163" cy="419100"/>
                      </a:xfrm>
                      <a:prstGeom prst="rect">
                        <a:avLst/>
                      </a:prstGeom>
                      <a:noFill/>
                      <a:ln w="38100">
                        <a:noFill/>
                        <a:miter/>
                      </a:ln>
                    </p:spPr>
                  </p:pic>
                </p:oleObj>
              </mc:Fallback>
            </mc:AlternateContent>
          </a:graphicData>
        </a:graphic>
      </p:graphicFrame>
      <p:graphicFrame>
        <p:nvGraphicFramePr>
          <p:cNvPr id="637962" name="Object 10"/>
          <p:cNvGraphicFramePr>
            <a:graphicFrameLocks noChangeAspect="1"/>
          </p:cNvGraphicFramePr>
          <p:nvPr/>
        </p:nvGraphicFramePr>
        <p:xfrm>
          <a:off x="3109913" y="4214813"/>
          <a:ext cx="644525" cy="373062"/>
        </p:xfrm>
        <a:graphic>
          <a:graphicData uri="http://schemas.openxmlformats.org/presentationml/2006/ole">
            <mc:AlternateContent xmlns:mc="http://schemas.openxmlformats.org/markup-compatibility/2006">
              <mc:Choice xmlns:v="urn:schemas-microsoft-com:vml" Requires="v">
                <p:oleObj r:id="rId10" imgW="317500" imgH="190500" progId="Equation.3">
                  <p:embed/>
                </p:oleObj>
              </mc:Choice>
              <mc:Fallback>
                <p:oleObj r:id="rId10" imgW="317500" imgH="190500" progId="Equation.3">
                  <p:embed/>
                  <p:pic>
                    <p:nvPicPr>
                      <p:cNvPr id="0" name="图片 3110"/>
                      <p:cNvPicPr/>
                      <p:nvPr/>
                    </p:nvPicPr>
                    <p:blipFill>
                      <a:blip r:embed="rId11"/>
                      <a:stretch>
                        <a:fillRect/>
                      </a:stretch>
                    </p:blipFill>
                    <p:spPr>
                      <a:xfrm>
                        <a:off x="3109913" y="4214813"/>
                        <a:ext cx="644525" cy="373062"/>
                      </a:xfrm>
                      <a:prstGeom prst="rect">
                        <a:avLst/>
                      </a:prstGeom>
                      <a:noFill/>
                      <a:ln w="38100">
                        <a:noFill/>
                        <a:miter/>
                      </a:ln>
                    </p:spPr>
                  </p:pic>
                </p:oleObj>
              </mc:Fallback>
            </mc:AlternateContent>
          </a:graphicData>
        </a:graphic>
      </p:graphicFrame>
      <p:graphicFrame>
        <p:nvGraphicFramePr>
          <p:cNvPr id="637963" name="Object 11"/>
          <p:cNvGraphicFramePr>
            <a:graphicFrameLocks noChangeAspect="1"/>
          </p:cNvGraphicFramePr>
          <p:nvPr/>
        </p:nvGraphicFramePr>
        <p:xfrm>
          <a:off x="5846763" y="3854450"/>
          <a:ext cx="1995487" cy="1233488"/>
        </p:xfrm>
        <a:graphic>
          <a:graphicData uri="http://schemas.openxmlformats.org/presentationml/2006/ole">
            <mc:AlternateContent xmlns:mc="http://schemas.openxmlformats.org/markup-compatibility/2006">
              <mc:Choice xmlns:v="urn:schemas-microsoft-com:vml" Requires="v">
                <p:oleObj r:id="rId12" imgW="977265" imgH="635000" progId="Equation.3">
                  <p:embed/>
                </p:oleObj>
              </mc:Choice>
              <mc:Fallback>
                <p:oleObj r:id="rId12" imgW="977265" imgH="635000" progId="Equation.3">
                  <p:embed/>
                  <p:pic>
                    <p:nvPicPr>
                      <p:cNvPr id="0" name="图片 3127"/>
                      <p:cNvPicPr/>
                      <p:nvPr/>
                    </p:nvPicPr>
                    <p:blipFill>
                      <a:blip r:embed="rId13"/>
                      <a:stretch>
                        <a:fillRect/>
                      </a:stretch>
                    </p:blipFill>
                    <p:spPr>
                      <a:xfrm>
                        <a:off x="5846763" y="3854450"/>
                        <a:ext cx="1995487" cy="1233488"/>
                      </a:xfrm>
                      <a:prstGeom prst="rect">
                        <a:avLst/>
                      </a:prstGeom>
                      <a:noFill/>
                      <a:ln w="38100">
                        <a:noFill/>
                        <a:miter/>
                      </a:ln>
                    </p:spPr>
                  </p:pic>
                </p:oleObj>
              </mc:Fallback>
            </mc:AlternateContent>
          </a:graphicData>
        </a:graphic>
      </p:graphicFrame>
      <p:graphicFrame>
        <p:nvGraphicFramePr>
          <p:cNvPr id="637964" name="Object 12"/>
          <p:cNvGraphicFramePr>
            <a:graphicFrameLocks noChangeAspect="1"/>
          </p:cNvGraphicFramePr>
          <p:nvPr/>
        </p:nvGraphicFramePr>
        <p:xfrm>
          <a:off x="3830638" y="3854450"/>
          <a:ext cx="1917700" cy="1231900"/>
        </p:xfrm>
        <a:graphic>
          <a:graphicData uri="http://schemas.openxmlformats.org/presentationml/2006/ole">
            <mc:AlternateContent xmlns:mc="http://schemas.openxmlformats.org/markup-compatibility/2006">
              <mc:Choice xmlns:v="urn:schemas-microsoft-com:vml" Requires="v">
                <p:oleObj r:id="rId14" imgW="939165" imgH="635000" progId="Equation.3">
                  <p:embed/>
                </p:oleObj>
              </mc:Choice>
              <mc:Fallback>
                <p:oleObj r:id="rId14" imgW="939165" imgH="635000" progId="Equation.3">
                  <p:embed/>
                  <p:pic>
                    <p:nvPicPr>
                      <p:cNvPr id="0" name="图片 3126"/>
                      <p:cNvPicPr/>
                      <p:nvPr/>
                    </p:nvPicPr>
                    <p:blipFill>
                      <a:blip r:embed="rId15"/>
                      <a:stretch>
                        <a:fillRect/>
                      </a:stretch>
                    </p:blipFill>
                    <p:spPr>
                      <a:xfrm>
                        <a:off x="3830638" y="3854450"/>
                        <a:ext cx="1917700" cy="1231900"/>
                      </a:xfrm>
                      <a:prstGeom prst="rect">
                        <a:avLst/>
                      </a:prstGeom>
                      <a:noFill/>
                      <a:ln w="38100">
                        <a:noFill/>
                        <a:miter/>
                      </a:ln>
                    </p:spPr>
                  </p:pic>
                </p:oleObj>
              </mc:Fallback>
            </mc:AlternateContent>
          </a:graphicData>
        </a:graphic>
      </p:graphicFrame>
      <p:graphicFrame>
        <p:nvGraphicFramePr>
          <p:cNvPr id="637965" name="Object 13"/>
          <p:cNvGraphicFramePr>
            <a:graphicFrameLocks noChangeAspect="1"/>
          </p:cNvGraphicFramePr>
          <p:nvPr/>
        </p:nvGraphicFramePr>
        <p:xfrm>
          <a:off x="8007350" y="3854450"/>
          <a:ext cx="2151063" cy="1231900"/>
        </p:xfrm>
        <a:graphic>
          <a:graphicData uri="http://schemas.openxmlformats.org/presentationml/2006/ole">
            <mc:AlternateContent xmlns:mc="http://schemas.openxmlformats.org/markup-compatibility/2006">
              <mc:Choice xmlns:v="urn:schemas-microsoft-com:vml" Requires="v">
                <p:oleObj r:id="rId16" imgW="1054100" imgH="635000" progId="Equation.3">
                  <p:embed/>
                </p:oleObj>
              </mc:Choice>
              <mc:Fallback>
                <p:oleObj r:id="rId16" imgW="1054100" imgH="635000" progId="Equation.3">
                  <p:embed/>
                  <p:pic>
                    <p:nvPicPr>
                      <p:cNvPr id="0" name="图片 3119"/>
                      <p:cNvPicPr/>
                      <p:nvPr/>
                    </p:nvPicPr>
                    <p:blipFill>
                      <a:blip r:embed="rId17"/>
                      <a:stretch>
                        <a:fillRect/>
                      </a:stretch>
                    </p:blipFill>
                    <p:spPr>
                      <a:xfrm>
                        <a:off x="8007350" y="3854450"/>
                        <a:ext cx="2151063" cy="1231900"/>
                      </a:xfrm>
                      <a:prstGeom prst="rect">
                        <a:avLst/>
                      </a:prstGeom>
                      <a:noFill/>
                      <a:ln w="38100">
                        <a:noFill/>
                        <a:miter/>
                      </a:ln>
                    </p:spPr>
                  </p:pic>
                </p:oleObj>
              </mc:Fallback>
            </mc:AlternateContent>
          </a:graphicData>
        </a:graphic>
      </p:graphicFrame>
      <p:sp>
        <p:nvSpPr>
          <p:cNvPr id="637966" name="Text Box 14"/>
          <p:cNvSpPr txBox="1"/>
          <p:nvPr/>
        </p:nvSpPr>
        <p:spPr>
          <a:xfrm>
            <a:off x="2246313" y="5222875"/>
            <a:ext cx="1706880" cy="460375"/>
          </a:xfrm>
          <a:prstGeom prst="rect">
            <a:avLst/>
          </a:prstGeom>
          <a:noFill/>
          <a:ln w="15875">
            <a:noFill/>
          </a:ln>
        </p:spPr>
        <p:txBody>
          <a:bodyPr wrap="none" anchor="t" anchorCtr="0">
            <a:spAutoFit/>
          </a:bodyPr>
          <a:lstStyle/>
          <a:p>
            <a:pPr>
              <a:buClrTx/>
              <a:buFontTx/>
            </a:pPr>
            <a:r>
              <a:rPr lang="zh-CN" altLang="en-US" sz="2400" b="1" dirty="0">
                <a:latin typeface="Times New Roman" panose="02020603050405020304" pitchFamily="18" charset="0"/>
                <a:ea typeface="微软雅黑" panose="020B0503020204020204" charset="-122"/>
              </a:rPr>
              <a:t>特征方程为</a:t>
            </a:r>
          </a:p>
        </p:txBody>
      </p:sp>
      <p:graphicFrame>
        <p:nvGraphicFramePr>
          <p:cNvPr id="637967" name="Object 15"/>
          <p:cNvGraphicFramePr>
            <a:graphicFrameLocks noChangeAspect="1"/>
          </p:cNvGraphicFramePr>
          <p:nvPr/>
        </p:nvGraphicFramePr>
        <p:xfrm>
          <a:off x="3182938" y="6015038"/>
          <a:ext cx="1892300" cy="469900"/>
        </p:xfrm>
        <a:graphic>
          <a:graphicData uri="http://schemas.openxmlformats.org/presentationml/2006/ole">
            <mc:AlternateContent xmlns:mc="http://schemas.openxmlformats.org/markup-compatibility/2006">
              <mc:Choice xmlns:v="urn:schemas-microsoft-com:vml" Requires="v">
                <p:oleObj r:id="rId18" imgW="927100" imgH="241300" progId="Equation.3">
                  <p:embed/>
                </p:oleObj>
              </mc:Choice>
              <mc:Fallback>
                <p:oleObj r:id="rId18" imgW="927100" imgH="241300" progId="Equation.3">
                  <p:embed/>
                  <p:pic>
                    <p:nvPicPr>
                      <p:cNvPr id="0" name="图片 3117"/>
                      <p:cNvPicPr/>
                      <p:nvPr/>
                    </p:nvPicPr>
                    <p:blipFill>
                      <a:blip r:embed="rId19"/>
                      <a:stretch>
                        <a:fillRect/>
                      </a:stretch>
                    </p:blipFill>
                    <p:spPr>
                      <a:xfrm>
                        <a:off x="3182938" y="6015038"/>
                        <a:ext cx="1892300" cy="469900"/>
                      </a:xfrm>
                      <a:prstGeom prst="rect">
                        <a:avLst/>
                      </a:prstGeom>
                      <a:noFill/>
                      <a:ln w="38100">
                        <a:noFill/>
                        <a:miter/>
                      </a:ln>
                    </p:spPr>
                  </p:pic>
                </p:oleObj>
              </mc:Fallback>
            </mc:AlternateContent>
          </a:graphicData>
        </a:graphic>
      </p:graphicFrame>
      <p:graphicFrame>
        <p:nvGraphicFramePr>
          <p:cNvPr id="637968" name="Object 16"/>
          <p:cNvGraphicFramePr>
            <a:graphicFrameLocks noChangeAspect="1"/>
          </p:cNvGraphicFramePr>
          <p:nvPr/>
        </p:nvGraphicFramePr>
        <p:xfrm>
          <a:off x="5126038" y="5581650"/>
          <a:ext cx="2794000" cy="1279525"/>
        </p:xfrm>
        <a:graphic>
          <a:graphicData uri="http://schemas.openxmlformats.org/presentationml/2006/ole">
            <mc:AlternateContent xmlns:mc="http://schemas.openxmlformats.org/markup-compatibility/2006">
              <mc:Choice xmlns:v="urn:schemas-microsoft-com:vml" Requires="v">
                <p:oleObj r:id="rId20" imgW="1663700" imgH="800100" progId="Equation.3">
                  <p:embed/>
                </p:oleObj>
              </mc:Choice>
              <mc:Fallback>
                <p:oleObj r:id="rId20" imgW="1663700" imgH="800100" progId="Equation.3">
                  <p:embed/>
                  <p:pic>
                    <p:nvPicPr>
                      <p:cNvPr id="0" name="图片 3121"/>
                      <p:cNvPicPr/>
                      <p:nvPr/>
                    </p:nvPicPr>
                    <p:blipFill>
                      <a:blip r:embed="rId21"/>
                      <a:stretch>
                        <a:fillRect/>
                      </a:stretch>
                    </p:blipFill>
                    <p:spPr>
                      <a:xfrm>
                        <a:off x="5126038" y="5581650"/>
                        <a:ext cx="2794000" cy="1279525"/>
                      </a:xfrm>
                      <a:prstGeom prst="rect">
                        <a:avLst/>
                      </a:prstGeom>
                      <a:noFill/>
                      <a:ln w="38100">
                        <a:noFill/>
                        <a:miter/>
                      </a:ln>
                    </p:spPr>
                  </p:pic>
                </p:oleObj>
              </mc:Fallback>
            </mc:AlternateContent>
          </a:graphicData>
        </a:graphic>
      </p:graphicFrame>
      <p:graphicFrame>
        <p:nvGraphicFramePr>
          <p:cNvPr id="637969" name="Object 17"/>
          <p:cNvGraphicFramePr>
            <a:graphicFrameLocks noChangeAspect="1"/>
          </p:cNvGraphicFramePr>
          <p:nvPr/>
        </p:nvGraphicFramePr>
        <p:xfrm>
          <a:off x="8078788" y="6086475"/>
          <a:ext cx="488950" cy="344488"/>
        </p:xfrm>
        <a:graphic>
          <a:graphicData uri="http://schemas.openxmlformats.org/presentationml/2006/ole">
            <mc:AlternateContent xmlns:mc="http://schemas.openxmlformats.org/markup-compatibility/2006">
              <mc:Choice xmlns:v="urn:schemas-microsoft-com:vml" Requires="v">
                <p:oleObj r:id="rId22" imgW="241300" imgH="177800" progId="Equation.3">
                  <p:embed/>
                </p:oleObj>
              </mc:Choice>
              <mc:Fallback>
                <p:oleObj r:id="rId22" imgW="241300" imgH="177800" progId="Equation.3">
                  <p:embed/>
                  <p:pic>
                    <p:nvPicPr>
                      <p:cNvPr id="0" name="图片 3122"/>
                      <p:cNvPicPr/>
                      <p:nvPr/>
                    </p:nvPicPr>
                    <p:blipFill>
                      <a:blip r:embed="rId23"/>
                      <a:stretch>
                        <a:fillRect/>
                      </a:stretch>
                    </p:blipFill>
                    <p:spPr>
                      <a:xfrm>
                        <a:off x="8078788" y="6086475"/>
                        <a:ext cx="488950" cy="344488"/>
                      </a:xfrm>
                      <a:prstGeom prst="rect">
                        <a:avLst/>
                      </a:prstGeom>
                      <a:noFill/>
                      <a:ln w="38100">
                        <a:noFill/>
                        <a:miter/>
                      </a:ln>
                    </p:spPr>
                  </p:pic>
                </p:oleObj>
              </mc:Fallback>
            </mc:AlternateContent>
          </a:graphicData>
        </a:graphic>
      </p:graphicFrame>
      <p:sp>
        <p:nvSpPr>
          <p:cNvPr id="18" name="日期占位符 17"/>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B3CD30D4-2D32-4866-8036-7344809B75A4}"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8690" name="灯片编号占位符 18"/>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66</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637961"/>
                                        </p:tgtEl>
                                        <p:attrNameLst>
                                          <p:attrName>style.visibility</p:attrName>
                                        </p:attrNameLst>
                                      </p:cBhvr>
                                      <p:to>
                                        <p:strVal val="visible"/>
                                      </p:to>
                                    </p:set>
                                    <p:animEffect transition="in" filter="slide(fromTop)">
                                      <p:cBhvr>
                                        <p:cTn id="7" dur="500"/>
                                        <p:tgtEl>
                                          <p:spTgt spid="6379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637962"/>
                                        </p:tgtEl>
                                        <p:attrNameLst>
                                          <p:attrName>style.visibility</p:attrName>
                                        </p:attrNameLst>
                                      </p:cBhvr>
                                      <p:to>
                                        <p:strVal val="visible"/>
                                      </p:to>
                                    </p:set>
                                    <p:animEffect transition="in" filter="slide(fromTop)">
                                      <p:cBhvr>
                                        <p:cTn id="12" dur="500"/>
                                        <p:tgtEl>
                                          <p:spTgt spid="637962"/>
                                        </p:tgtEl>
                                      </p:cBhvr>
                                    </p:animEffect>
                                  </p:childTnLst>
                                </p:cTn>
                              </p:par>
                              <p:par>
                                <p:cTn id="13" presetID="12" presetClass="entr" presetSubtype="1" fill="hold" nodeType="withEffect">
                                  <p:stCondLst>
                                    <p:cond delay="0"/>
                                  </p:stCondLst>
                                  <p:childTnLst>
                                    <p:set>
                                      <p:cBhvr>
                                        <p:cTn id="14" dur="1" fill="hold">
                                          <p:stCondLst>
                                            <p:cond delay="0"/>
                                          </p:stCondLst>
                                        </p:cTn>
                                        <p:tgtEl>
                                          <p:spTgt spid="637964"/>
                                        </p:tgtEl>
                                        <p:attrNameLst>
                                          <p:attrName>style.visibility</p:attrName>
                                        </p:attrNameLst>
                                      </p:cBhvr>
                                      <p:to>
                                        <p:strVal val="visible"/>
                                      </p:to>
                                    </p:set>
                                    <p:animEffect transition="in" filter="slide(fromTop)">
                                      <p:cBhvr>
                                        <p:cTn id="15" dur="500"/>
                                        <p:tgtEl>
                                          <p:spTgt spid="637964"/>
                                        </p:tgtEl>
                                      </p:cBhvr>
                                    </p:animEffect>
                                  </p:childTnLst>
                                </p:cTn>
                              </p:par>
                              <p:par>
                                <p:cTn id="16" presetID="12" presetClass="entr" presetSubtype="1" fill="hold" nodeType="withEffect">
                                  <p:stCondLst>
                                    <p:cond delay="0"/>
                                  </p:stCondLst>
                                  <p:childTnLst>
                                    <p:set>
                                      <p:cBhvr>
                                        <p:cTn id="17" dur="1" fill="hold">
                                          <p:stCondLst>
                                            <p:cond delay="0"/>
                                          </p:stCondLst>
                                        </p:cTn>
                                        <p:tgtEl>
                                          <p:spTgt spid="637963"/>
                                        </p:tgtEl>
                                        <p:attrNameLst>
                                          <p:attrName>style.visibility</p:attrName>
                                        </p:attrNameLst>
                                      </p:cBhvr>
                                      <p:to>
                                        <p:strVal val="visible"/>
                                      </p:to>
                                    </p:set>
                                    <p:animEffect transition="in" filter="slide(fromTop)">
                                      <p:cBhvr>
                                        <p:cTn id="18" dur="500"/>
                                        <p:tgtEl>
                                          <p:spTgt spid="637963"/>
                                        </p:tgtEl>
                                      </p:cBhvr>
                                    </p:animEffect>
                                  </p:childTnLst>
                                </p:cTn>
                              </p:par>
                              <p:par>
                                <p:cTn id="19" presetID="12" presetClass="entr" presetSubtype="1" fill="hold" nodeType="withEffect">
                                  <p:stCondLst>
                                    <p:cond delay="0"/>
                                  </p:stCondLst>
                                  <p:childTnLst>
                                    <p:set>
                                      <p:cBhvr>
                                        <p:cTn id="20" dur="1" fill="hold">
                                          <p:stCondLst>
                                            <p:cond delay="0"/>
                                          </p:stCondLst>
                                        </p:cTn>
                                        <p:tgtEl>
                                          <p:spTgt spid="637965"/>
                                        </p:tgtEl>
                                        <p:attrNameLst>
                                          <p:attrName>style.visibility</p:attrName>
                                        </p:attrNameLst>
                                      </p:cBhvr>
                                      <p:to>
                                        <p:strVal val="visible"/>
                                      </p:to>
                                    </p:set>
                                    <p:animEffect transition="in" filter="slide(fromTop)">
                                      <p:cBhvr>
                                        <p:cTn id="21" dur="500"/>
                                        <p:tgtEl>
                                          <p:spTgt spid="63796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637966"/>
                                        </p:tgtEl>
                                        <p:attrNameLst>
                                          <p:attrName>style.visibility</p:attrName>
                                        </p:attrNameLst>
                                      </p:cBhvr>
                                      <p:to>
                                        <p:strVal val="visible"/>
                                      </p:to>
                                    </p:set>
                                    <p:animEffect transition="in" filter="slide(fromTop)">
                                      <p:cBhvr>
                                        <p:cTn id="26" dur="500"/>
                                        <p:tgtEl>
                                          <p:spTgt spid="63796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637967"/>
                                        </p:tgtEl>
                                        <p:attrNameLst>
                                          <p:attrName>style.visibility</p:attrName>
                                        </p:attrNameLst>
                                      </p:cBhvr>
                                      <p:to>
                                        <p:strVal val="visible"/>
                                      </p:to>
                                    </p:set>
                                    <p:animEffect transition="in" filter="slide(fromTop)">
                                      <p:cBhvr>
                                        <p:cTn id="31" dur="500"/>
                                        <p:tgtEl>
                                          <p:spTgt spid="637967"/>
                                        </p:tgtEl>
                                      </p:cBhvr>
                                    </p:animEffect>
                                  </p:childTnLst>
                                </p:cTn>
                              </p:par>
                              <p:par>
                                <p:cTn id="32" presetID="12" presetClass="entr" presetSubtype="1" fill="hold" nodeType="withEffect">
                                  <p:stCondLst>
                                    <p:cond delay="0"/>
                                  </p:stCondLst>
                                  <p:childTnLst>
                                    <p:set>
                                      <p:cBhvr>
                                        <p:cTn id="33" dur="1" fill="hold">
                                          <p:stCondLst>
                                            <p:cond delay="0"/>
                                          </p:stCondLst>
                                        </p:cTn>
                                        <p:tgtEl>
                                          <p:spTgt spid="637968"/>
                                        </p:tgtEl>
                                        <p:attrNameLst>
                                          <p:attrName>style.visibility</p:attrName>
                                        </p:attrNameLst>
                                      </p:cBhvr>
                                      <p:to>
                                        <p:strVal val="visible"/>
                                      </p:to>
                                    </p:set>
                                    <p:animEffect transition="in" filter="slide(fromTop)">
                                      <p:cBhvr>
                                        <p:cTn id="34" dur="500"/>
                                        <p:tgtEl>
                                          <p:spTgt spid="637968"/>
                                        </p:tgtEl>
                                      </p:cBhvr>
                                    </p:animEffect>
                                  </p:childTnLst>
                                </p:cTn>
                              </p:par>
                              <p:par>
                                <p:cTn id="35" presetID="12" presetClass="entr" presetSubtype="1" fill="hold" nodeType="withEffect">
                                  <p:stCondLst>
                                    <p:cond delay="0"/>
                                  </p:stCondLst>
                                  <p:childTnLst>
                                    <p:set>
                                      <p:cBhvr>
                                        <p:cTn id="36" dur="1" fill="hold">
                                          <p:stCondLst>
                                            <p:cond delay="0"/>
                                          </p:stCondLst>
                                        </p:cTn>
                                        <p:tgtEl>
                                          <p:spTgt spid="637969"/>
                                        </p:tgtEl>
                                        <p:attrNameLst>
                                          <p:attrName>style.visibility</p:attrName>
                                        </p:attrNameLst>
                                      </p:cBhvr>
                                      <p:to>
                                        <p:strVal val="visible"/>
                                      </p:to>
                                    </p:set>
                                    <p:animEffect transition="in" filter="slide(fromTop)">
                                      <p:cBhvr>
                                        <p:cTn id="37" dur="500"/>
                                        <p:tgtEl>
                                          <p:spTgt spid="637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6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7" name="Object 2"/>
          <p:cNvGraphicFramePr>
            <a:graphicFrameLocks noChangeAspect="1"/>
          </p:cNvGraphicFramePr>
          <p:nvPr/>
        </p:nvGraphicFramePr>
        <p:xfrm>
          <a:off x="3078163" y="854075"/>
          <a:ext cx="2376487" cy="1216025"/>
        </p:xfrm>
        <a:graphic>
          <a:graphicData uri="http://schemas.openxmlformats.org/presentationml/2006/ole">
            <mc:AlternateContent xmlns:mc="http://schemas.openxmlformats.org/markup-compatibility/2006">
              <mc:Choice xmlns:v="urn:schemas-microsoft-com:vml" Requires="v">
                <p:oleObj r:id="rId2" imgW="1180465" imgH="635000" progId="Equation.3">
                  <p:embed/>
                </p:oleObj>
              </mc:Choice>
              <mc:Fallback>
                <p:oleObj r:id="rId2" imgW="1180465" imgH="635000" progId="Equation.3">
                  <p:embed/>
                  <p:pic>
                    <p:nvPicPr>
                      <p:cNvPr id="0" name="图片 3124"/>
                      <p:cNvPicPr/>
                      <p:nvPr/>
                    </p:nvPicPr>
                    <p:blipFill>
                      <a:blip r:embed="rId3"/>
                      <a:stretch>
                        <a:fillRect/>
                      </a:stretch>
                    </p:blipFill>
                    <p:spPr>
                      <a:xfrm>
                        <a:off x="3078163" y="854075"/>
                        <a:ext cx="2376487" cy="1216025"/>
                      </a:xfrm>
                      <a:prstGeom prst="rect">
                        <a:avLst/>
                      </a:prstGeom>
                      <a:noFill/>
                      <a:ln w="38100">
                        <a:noFill/>
                        <a:miter/>
                      </a:ln>
                    </p:spPr>
                  </p:pic>
                </p:oleObj>
              </mc:Fallback>
            </mc:AlternateContent>
          </a:graphicData>
        </a:graphic>
      </p:graphicFrame>
      <p:sp>
        <p:nvSpPr>
          <p:cNvPr id="638979" name="Text Box 3"/>
          <p:cNvSpPr txBox="1">
            <a:spLocks noChangeArrowheads="1"/>
          </p:cNvSpPr>
          <p:nvPr/>
        </p:nvSpPr>
        <p:spPr bwMode="auto">
          <a:xfrm>
            <a:off x="2117725" y="269875"/>
            <a:ext cx="899795"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例</a:t>
            </a:r>
            <a:r>
              <a:rPr kumimoji="1" lang="en-US" altLang="zh-CN"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13</a:t>
            </a:r>
          </a:p>
        </p:txBody>
      </p:sp>
      <p:sp>
        <p:nvSpPr>
          <p:cNvPr id="29699" name="Text Box 4"/>
          <p:cNvSpPr txBox="1"/>
          <p:nvPr/>
        </p:nvSpPr>
        <p:spPr>
          <a:xfrm>
            <a:off x="2974975" y="234950"/>
            <a:ext cx="3384550" cy="460375"/>
          </a:xfrm>
          <a:prstGeom prst="rect">
            <a:avLst/>
          </a:prstGeom>
          <a:noFill/>
          <a:ln w="15875">
            <a:noFill/>
          </a:ln>
        </p:spPr>
        <p:txBody>
          <a:bodyPr wrap="none" anchor="t" anchorCtr="0">
            <a:spAutoFit/>
          </a:bodyPr>
          <a:lstStyle/>
          <a:p>
            <a:pPr>
              <a:buClrTx/>
              <a:buFontTx/>
            </a:pPr>
            <a:r>
              <a:rPr lang="zh-CN" altLang="en-US" sz="2400" b="1" dirty="0">
                <a:latin typeface="宋体" panose="02010600030101010101" pitchFamily="2" charset="-122"/>
                <a:ea typeface="微软雅黑" panose="020B0503020204020204" charset="-122"/>
              </a:rPr>
              <a:t>求矩阵</a:t>
            </a:r>
            <a:r>
              <a:rPr lang="en-US" altLang="zh-CN" sz="2400" b="1" dirty="0">
                <a:latin typeface="宋体" panose="02010600030101010101" pitchFamily="2" charset="-122"/>
                <a:ea typeface="微软雅黑" panose="020B0503020204020204" charset="-122"/>
              </a:rPr>
              <a:t>A</a:t>
            </a:r>
            <a:r>
              <a:rPr lang="zh-CN" altLang="en-US" sz="2400" b="1" dirty="0">
                <a:latin typeface="宋体" panose="02010600030101010101" pitchFamily="2" charset="-122"/>
                <a:ea typeface="微软雅黑" panose="020B0503020204020204" charset="-122"/>
              </a:rPr>
              <a:t>的各种常用范数</a:t>
            </a:r>
          </a:p>
        </p:txBody>
      </p:sp>
      <p:sp>
        <p:nvSpPr>
          <p:cNvPr id="638981" name="Text Box 5"/>
          <p:cNvSpPr txBox="1">
            <a:spLocks noChangeArrowheads="1"/>
          </p:cNvSpPr>
          <p:nvPr/>
        </p:nvSpPr>
        <p:spPr bwMode="auto">
          <a:xfrm>
            <a:off x="2163763" y="2506663"/>
            <a:ext cx="1252220"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解</a:t>
            </a:r>
            <a:r>
              <a:rPr kumimoji="1" lang="en-US" altLang="zh-CN"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续</a:t>
            </a:r>
            <a:r>
              <a:rPr kumimoji="1" lang="en-US" altLang="zh-CN"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graphicFrame>
        <p:nvGraphicFramePr>
          <p:cNvPr id="29709" name="Object 14"/>
          <p:cNvGraphicFramePr>
            <a:graphicFrameLocks noChangeAspect="1"/>
          </p:cNvGraphicFramePr>
          <p:nvPr/>
        </p:nvGraphicFramePr>
        <p:xfrm>
          <a:off x="3648075" y="2564765"/>
          <a:ext cx="2736850" cy="414338"/>
        </p:xfrm>
        <a:graphic>
          <a:graphicData uri="http://schemas.openxmlformats.org/presentationml/2006/ole">
            <mc:AlternateContent xmlns:mc="http://schemas.openxmlformats.org/markup-compatibility/2006">
              <mc:Choice xmlns:v="urn:schemas-microsoft-com:vml" Requires="v">
                <p:oleObj r:id="rId4" imgW="1358265" imgH="215900" progId="Equation.3">
                  <p:embed/>
                </p:oleObj>
              </mc:Choice>
              <mc:Fallback>
                <p:oleObj r:id="rId4" imgW="1358265" imgH="215900" progId="Equation.3">
                  <p:embed/>
                  <p:pic>
                    <p:nvPicPr>
                      <p:cNvPr id="0" name="图片 3112"/>
                      <p:cNvPicPr/>
                      <p:nvPr/>
                    </p:nvPicPr>
                    <p:blipFill>
                      <a:blip r:embed="rId5"/>
                      <a:stretch>
                        <a:fillRect/>
                      </a:stretch>
                    </p:blipFill>
                    <p:spPr>
                      <a:xfrm>
                        <a:off x="3648075" y="2564765"/>
                        <a:ext cx="2736850" cy="414338"/>
                      </a:xfrm>
                      <a:prstGeom prst="rect">
                        <a:avLst/>
                      </a:prstGeom>
                      <a:noFill/>
                      <a:ln w="38100">
                        <a:noFill/>
                        <a:miter/>
                      </a:ln>
                    </p:spPr>
                  </p:pic>
                </p:oleObj>
              </mc:Fallback>
            </mc:AlternateContent>
          </a:graphicData>
        </a:graphic>
      </p:graphicFrame>
      <p:graphicFrame>
        <p:nvGraphicFramePr>
          <p:cNvPr id="638991" name="Object 15"/>
          <p:cNvGraphicFramePr>
            <a:graphicFrameLocks noChangeAspect="1"/>
          </p:cNvGraphicFramePr>
          <p:nvPr/>
        </p:nvGraphicFramePr>
        <p:xfrm>
          <a:off x="2826385" y="3428683"/>
          <a:ext cx="4581525" cy="419100"/>
        </p:xfrm>
        <a:graphic>
          <a:graphicData uri="http://schemas.openxmlformats.org/presentationml/2006/ole">
            <mc:AlternateContent xmlns:mc="http://schemas.openxmlformats.org/markup-compatibility/2006">
              <mc:Choice xmlns:v="urn:schemas-microsoft-com:vml" Requires="v">
                <p:oleObj r:id="rId6" imgW="2298700" imgH="215900" progId="Equation.3">
                  <p:embed/>
                </p:oleObj>
              </mc:Choice>
              <mc:Fallback>
                <p:oleObj r:id="rId6" imgW="2298700" imgH="215900" progId="Equation.3">
                  <p:embed/>
                  <p:pic>
                    <p:nvPicPr>
                      <p:cNvPr id="0" name="图片 3113"/>
                      <p:cNvPicPr/>
                      <p:nvPr/>
                    </p:nvPicPr>
                    <p:blipFill>
                      <a:blip r:embed="rId7"/>
                      <a:stretch>
                        <a:fillRect/>
                      </a:stretch>
                    </p:blipFill>
                    <p:spPr>
                      <a:xfrm>
                        <a:off x="2826385" y="3428683"/>
                        <a:ext cx="4581525" cy="419100"/>
                      </a:xfrm>
                      <a:prstGeom prst="rect">
                        <a:avLst/>
                      </a:prstGeom>
                      <a:noFill/>
                      <a:ln w="38100">
                        <a:noFill/>
                        <a:miter/>
                      </a:ln>
                    </p:spPr>
                  </p:pic>
                </p:oleObj>
              </mc:Fallback>
            </mc:AlternateContent>
          </a:graphicData>
        </a:graphic>
      </p:graphicFrame>
      <p:graphicFrame>
        <p:nvGraphicFramePr>
          <p:cNvPr id="638992" name="Object 16"/>
          <p:cNvGraphicFramePr>
            <a:graphicFrameLocks noChangeAspect="1"/>
          </p:cNvGraphicFramePr>
          <p:nvPr/>
        </p:nvGraphicFramePr>
        <p:xfrm>
          <a:off x="2711133" y="4297680"/>
          <a:ext cx="2486025" cy="454025"/>
        </p:xfrm>
        <a:graphic>
          <a:graphicData uri="http://schemas.openxmlformats.org/presentationml/2006/ole">
            <mc:AlternateContent xmlns:mc="http://schemas.openxmlformats.org/markup-compatibility/2006">
              <mc:Choice xmlns:v="urn:schemas-microsoft-com:vml" Requires="v">
                <p:oleObj r:id="rId8" imgW="1257300" imgH="241300" progId="Equation.3">
                  <p:embed/>
                </p:oleObj>
              </mc:Choice>
              <mc:Fallback>
                <p:oleObj r:id="rId8" imgW="1257300" imgH="241300" progId="Equation.3">
                  <p:embed/>
                  <p:pic>
                    <p:nvPicPr>
                      <p:cNvPr id="0" name="图片 3114"/>
                      <p:cNvPicPr/>
                      <p:nvPr/>
                    </p:nvPicPr>
                    <p:blipFill>
                      <a:blip r:embed="rId9"/>
                      <a:stretch>
                        <a:fillRect/>
                      </a:stretch>
                    </p:blipFill>
                    <p:spPr>
                      <a:xfrm>
                        <a:off x="2711133" y="4297680"/>
                        <a:ext cx="2486025" cy="454025"/>
                      </a:xfrm>
                      <a:prstGeom prst="rect">
                        <a:avLst/>
                      </a:prstGeom>
                      <a:noFill/>
                      <a:ln w="38100">
                        <a:noFill/>
                        <a:miter/>
                      </a:ln>
                    </p:spPr>
                  </p:pic>
                </p:oleObj>
              </mc:Fallback>
            </mc:AlternateContent>
          </a:graphicData>
        </a:graphic>
      </p:graphicFrame>
      <p:graphicFrame>
        <p:nvGraphicFramePr>
          <p:cNvPr id="638993" name="Object 17"/>
          <p:cNvGraphicFramePr>
            <a:graphicFrameLocks noChangeAspect="1"/>
          </p:cNvGraphicFramePr>
          <p:nvPr/>
        </p:nvGraphicFramePr>
        <p:xfrm>
          <a:off x="3359468" y="5012690"/>
          <a:ext cx="660400" cy="544513"/>
        </p:xfrm>
        <a:graphic>
          <a:graphicData uri="http://schemas.openxmlformats.org/presentationml/2006/ole">
            <mc:AlternateContent xmlns:mc="http://schemas.openxmlformats.org/markup-compatibility/2006">
              <mc:Choice xmlns:v="urn:schemas-microsoft-com:vml" Requires="v">
                <p:oleObj r:id="rId10" imgW="292100" imgH="254000" progId="Equation.DSMT4">
                  <p:embed/>
                </p:oleObj>
              </mc:Choice>
              <mc:Fallback>
                <p:oleObj r:id="rId10" imgW="292100" imgH="254000" progId="Equation.DSMT4">
                  <p:embed/>
                  <p:pic>
                    <p:nvPicPr>
                      <p:cNvPr id="0" name="图片 3120"/>
                      <p:cNvPicPr/>
                      <p:nvPr/>
                    </p:nvPicPr>
                    <p:blipFill>
                      <a:blip r:embed="rId11"/>
                      <a:stretch>
                        <a:fillRect/>
                      </a:stretch>
                    </p:blipFill>
                    <p:spPr>
                      <a:xfrm>
                        <a:off x="3359468" y="5012690"/>
                        <a:ext cx="660400" cy="544513"/>
                      </a:xfrm>
                      <a:prstGeom prst="rect">
                        <a:avLst/>
                      </a:prstGeom>
                      <a:noFill/>
                      <a:ln w="38100">
                        <a:noFill/>
                        <a:miter/>
                      </a:ln>
                    </p:spPr>
                  </p:pic>
                </p:oleObj>
              </mc:Fallback>
            </mc:AlternateContent>
          </a:graphicData>
        </a:graphic>
      </p:graphicFrame>
      <p:graphicFrame>
        <p:nvGraphicFramePr>
          <p:cNvPr id="638994" name="Object 18"/>
          <p:cNvGraphicFramePr>
            <a:graphicFrameLocks noChangeAspect="1"/>
          </p:cNvGraphicFramePr>
          <p:nvPr/>
        </p:nvGraphicFramePr>
        <p:xfrm>
          <a:off x="4079875" y="4940935"/>
          <a:ext cx="1906588" cy="547688"/>
        </p:xfrm>
        <a:graphic>
          <a:graphicData uri="http://schemas.openxmlformats.org/presentationml/2006/ole">
            <mc:AlternateContent xmlns:mc="http://schemas.openxmlformats.org/markup-compatibility/2006">
              <mc:Choice xmlns:v="urn:schemas-microsoft-com:vml" Requires="v">
                <p:oleObj r:id="rId12" imgW="927100" imgH="279400" progId="Equation.3">
                  <p:embed/>
                </p:oleObj>
              </mc:Choice>
              <mc:Fallback>
                <p:oleObj r:id="rId12" imgW="927100" imgH="279400" progId="Equation.3">
                  <p:embed/>
                  <p:pic>
                    <p:nvPicPr>
                      <p:cNvPr id="0" name="图片 3115"/>
                      <p:cNvPicPr/>
                      <p:nvPr/>
                    </p:nvPicPr>
                    <p:blipFill>
                      <a:blip r:embed="rId13"/>
                      <a:stretch>
                        <a:fillRect/>
                      </a:stretch>
                    </p:blipFill>
                    <p:spPr>
                      <a:xfrm>
                        <a:off x="4079875" y="4940935"/>
                        <a:ext cx="1906588" cy="547688"/>
                      </a:xfrm>
                      <a:prstGeom prst="rect">
                        <a:avLst/>
                      </a:prstGeom>
                      <a:noFill/>
                      <a:ln w="38100">
                        <a:noFill/>
                        <a:miter/>
                      </a:ln>
                    </p:spPr>
                  </p:pic>
                </p:oleObj>
              </mc:Fallback>
            </mc:AlternateContent>
          </a:graphicData>
        </a:graphic>
      </p:graphicFrame>
      <p:graphicFrame>
        <p:nvGraphicFramePr>
          <p:cNvPr id="638995" name="Object 19"/>
          <p:cNvGraphicFramePr>
            <a:graphicFrameLocks noChangeAspect="1"/>
          </p:cNvGraphicFramePr>
          <p:nvPr/>
        </p:nvGraphicFramePr>
        <p:xfrm>
          <a:off x="6168390" y="5084763"/>
          <a:ext cx="1155700" cy="333375"/>
        </p:xfrm>
        <a:graphic>
          <a:graphicData uri="http://schemas.openxmlformats.org/presentationml/2006/ole">
            <mc:AlternateContent xmlns:mc="http://schemas.openxmlformats.org/markup-compatibility/2006">
              <mc:Choice xmlns:v="urn:schemas-microsoft-com:vml" Requires="v">
                <p:oleObj r:id="rId14" imgW="583565" imgH="177800" progId="Equation.DSMT4">
                  <p:embed/>
                </p:oleObj>
              </mc:Choice>
              <mc:Fallback>
                <p:oleObj r:id="rId14" imgW="583565" imgH="177800" progId="Equation.DSMT4">
                  <p:embed/>
                  <p:pic>
                    <p:nvPicPr>
                      <p:cNvPr id="0" name="图片 3118"/>
                      <p:cNvPicPr/>
                      <p:nvPr/>
                    </p:nvPicPr>
                    <p:blipFill>
                      <a:blip r:embed="rId15"/>
                      <a:stretch>
                        <a:fillRect/>
                      </a:stretch>
                    </p:blipFill>
                    <p:spPr>
                      <a:xfrm>
                        <a:off x="6168390" y="5084763"/>
                        <a:ext cx="1155700" cy="333375"/>
                      </a:xfrm>
                      <a:prstGeom prst="rect">
                        <a:avLst/>
                      </a:prstGeom>
                      <a:noFill/>
                      <a:ln w="38100">
                        <a:noFill/>
                        <a:miter/>
                      </a:ln>
                    </p:spPr>
                  </p:pic>
                </p:oleObj>
              </mc:Fallback>
            </mc:AlternateContent>
          </a:graphicData>
        </a:graphic>
      </p:graphicFrame>
      <p:sp>
        <p:nvSpPr>
          <p:cNvPr id="20" name="日期占位符 19"/>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9D6D320F-AE9B-4A9F-9708-8AE2B893EAE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9716" name="灯片编号占位符 20"/>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67</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638991"/>
                                        </p:tgtEl>
                                        <p:attrNameLst>
                                          <p:attrName>style.visibility</p:attrName>
                                        </p:attrNameLst>
                                      </p:cBhvr>
                                      <p:to>
                                        <p:strVal val="visible"/>
                                      </p:to>
                                    </p:set>
                                    <p:animEffect transition="in" filter="slide(fromTop)">
                                      <p:cBhvr>
                                        <p:cTn id="7" dur="500"/>
                                        <p:tgtEl>
                                          <p:spTgt spid="6389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8992"/>
                                        </p:tgtEl>
                                        <p:attrNameLst>
                                          <p:attrName>style.visibility</p:attrName>
                                        </p:attrNameLst>
                                      </p:cBhvr>
                                      <p:to>
                                        <p:strVal val="visible"/>
                                      </p:to>
                                    </p:set>
                                    <p:animEffect transition="in" filter="wipe(left)">
                                      <p:cBhvr>
                                        <p:cTn id="12" dur="500"/>
                                        <p:tgtEl>
                                          <p:spTgt spid="6389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8993"/>
                                        </p:tgtEl>
                                        <p:attrNameLst>
                                          <p:attrName>style.visibility</p:attrName>
                                        </p:attrNameLst>
                                      </p:cBhvr>
                                      <p:to>
                                        <p:strVal val="visible"/>
                                      </p:to>
                                    </p:set>
                                    <p:animEffect transition="in" filter="wipe(left)">
                                      <p:cBhvr>
                                        <p:cTn id="17" dur="500"/>
                                        <p:tgtEl>
                                          <p:spTgt spid="638993"/>
                                        </p:tgtEl>
                                      </p:cBhvr>
                                    </p:animEffect>
                                  </p:childTnLst>
                                </p:cTn>
                              </p:par>
                              <p:par>
                                <p:cTn id="18" presetID="22" presetClass="entr" presetSubtype="8" fill="hold" nodeType="withEffect">
                                  <p:stCondLst>
                                    <p:cond delay="0"/>
                                  </p:stCondLst>
                                  <p:childTnLst>
                                    <p:set>
                                      <p:cBhvr>
                                        <p:cTn id="19" dur="1" fill="hold">
                                          <p:stCondLst>
                                            <p:cond delay="0"/>
                                          </p:stCondLst>
                                        </p:cTn>
                                        <p:tgtEl>
                                          <p:spTgt spid="638994"/>
                                        </p:tgtEl>
                                        <p:attrNameLst>
                                          <p:attrName>style.visibility</p:attrName>
                                        </p:attrNameLst>
                                      </p:cBhvr>
                                      <p:to>
                                        <p:strVal val="visible"/>
                                      </p:to>
                                    </p:set>
                                    <p:animEffect transition="in" filter="wipe(left)">
                                      <p:cBhvr>
                                        <p:cTn id="20" dur="500"/>
                                        <p:tgtEl>
                                          <p:spTgt spid="638994"/>
                                        </p:tgtEl>
                                      </p:cBhvr>
                                    </p:animEffect>
                                  </p:childTnLst>
                                </p:cTn>
                              </p:par>
                              <p:par>
                                <p:cTn id="21" presetID="22" presetClass="entr" presetSubtype="8" fill="hold" nodeType="withEffect">
                                  <p:stCondLst>
                                    <p:cond delay="0"/>
                                  </p:stCondLst>
                                  <p:childTnLst>
                                    <p:set>
                                      <p:cBhvr>
                                        <p:cTn id="22" dur="1" fill="hold">
                                          <p:stCondLst>
                                            <p:cond delay="0"/>
                                          </p:stCondLst>
                                        </p:cTn>
                                        <p:tgtEl>
                                          <p:spTgt spid="638995"/>
                                        </p:tgtEl>
                                        <p:attrNameLst>
                                          <p:attrName>style.visibility</p:attrName>
                                        </p:attrNameLst>
                                      </p:cBhvr>
                                      <p:to>
                                        <p:strVal val="visible"/>
                                      </p:to>
                                    </p:set>
                                    <p:animEffect transition="in" filter="wipe(left)">
                                      <p:cBhvr>
                                        <p:cTn id="23" dur="500"/>
                                        <p:tgtEl>
                                          <p:spTgt spid="638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1" name="Object 2"/>
          <p:cNvGraphicFramePr>
            <a:graphicFrameLocks noChangeAspect="1"/>
          </p:cNvGraphicFramePr>
          <p:nvPr/>
        </p:nvGraphicFramePr>
        <p:xfrm>
          <a:off x="2655888" y="1371600"/>
          <a:ext cx="631825" cy="517525"/>
        </p:xfrm>
        <a:graphic>
          <a:graphicData uri="http://schemas.openxmlformats.org/presentationml/2006/ole">
            <mc:AlternateContent xmlns:mc="http://schemas.openxmlformats.org/markup-compatibility/2006">
              <mc:Choice xmlns:v="urn:schemas-microsoft-com:vml" Requires="v">
                <p:oleObj r:id="rId2" imgW="279400" imgH="241300" progId="Equation.3">
                  <p:embed/>
                </p:oleObj>
              </mc:Choice>
              <mc:Fallback>
                <p:oleObj r:id="rId2" imgW="279400" imgH="241300" progId="Equation.3">
                  <p:embed/>
                  <p:pic>
                    <p:nvPicPr>
                      <p:cNvPr id="0" name="图片 3129"/>
                      <p:cNvPicPr/>
                      <p:nvPr/>
                    </p:nvPicPr>
                    <p:blipFill>
                      <a:blip r:embed="rId3"/>
                      <a:stretch>
                        <a:fillRect/>
                      </a:stretch>
                    </p:blipFill>
                    <p:spPr>
                      <a:xfrm>
                        <a:off x="2655888" y="1371600"/>
                        <a:ext cx="631825" cy="517525"/>
                      </a:xfrm>
                      <a:prstGeom prst="rect">
                        <a:avLst/>
                      </a:prstGeom>
                      <a:noFill/>
                      <a:ln w="38100">
                        <a:noFill/>
                        <a:miter/>
                      </a:ln>
                    </p:spPr>
                  </p:pic>
                </p:oleObj>
              </mc:Fallback>
            </mc:AlternateContent>
          </a:graphicData>
        </a:graphic>
      </p:graphicFrame>
      <p:graphicFrame>
        <p:nvGraphicFramePr>
          <p:cNvPr id="30722" name="Object 3"/>
          <p:cNvGraphicFramePr>
            <a:graphicFrameLocks noChangeAspect="1"/>
          </p:cNvGraphicFramePr>
          <p:nvPr/>
        </p:nvGraphicFramePr>
        <p:xfrm>
          <a:off x="3325813" y="1295400"/>
          <a:ext cx="1906587" cy="547688"/>
        </p:xfrm>
        <a:graphic>
          <a:graphicData uri="http://schemas.openxmlformats.org/presentationml/2006/ole">
            <mc:AlternateContent xmlns:mc="http://schemas.openxmlformats.org/markup-compatibility/2006">
              <mc:Choice xmlns:v="urn:schemas-microsoft-com:vml" Requires="v">
                <p:oleObj r:id="rId4" imgW="927100" imgH="279400" progId="Equation.3">
                  <p:embed/>
                </p:oleObj>
              </mc:Choice>
              <mc:Fallback>
                <p:oleObj r:id="rId4" imgW="927100" imgH="279400" progId="Equation.3">
                  <p:embed/>
                  <p:pic>
                    <p:nvPicPr>
                      <p:cNvPr id="0" name="图片 3132"/>
                      <p:cNvPicPr/>
                      <p:nvPr/>
                    </p:nvPicPr>
                    <p:blipFill>
                      <a:blip r:embed="rId5"/>
                      <a:stretch>
                        <a:fillRect/>
                      </a:stretch>
                    </p:blipFill>
                    <p:spPr>
                      <a:xfrm>
                        <a:off x="3325813" y="1295400"/>
                        <a:ext cx="1906587" cy="547688"/>
                      </a:xfrm>
                      <a:prstGeom prst="rect">
                        <a:avLst/>
                      </a:prstGeom>
                      <a:noFill/>
                      <a:ln w="38100">
                        <a:noFill/>
                        <a:miter/>
                      </a:ln>
                    </p:spPr>
                  </p:pic>
                </p:oleObj>
              </mc:Fallback>
            </mc:AlternateContent>
          </a:graphicData>
        </a:graphic>
      </p:graphicFrame>
      <p:graphicFrame>
        <p:nvGraphicFramePr>
          <p:cNvPr id="30723" name="Object 4"/>
          <p:cNvGraphicFramePr>
            <a:graphicFrameLocks noChangeAspect="1"/>
          </p:cNvGraphicFramePr>
          <p:nvPr/>
        </p:nvGraphicFramePr>
        <p:xfrm>
          <a:off x="5748338" y="1406525"/>
          <a:ext cx="1181100" cy="333375"/>
        </p:xfrm>
        <a:graphic>
          <a:graphicData uri="http://schemas.openxmlformats.org/presentationml/2006/ole">
            <mc:AlternateContent xmlns:mc="http://schemas.openxmlformats.org/markup-compatibility/2006">
              <mc:Choice xmlns:v="urn:schemas-microsoft-com:vml" Requires="v">
                <p:oleObj r:id="rId6" imgW="596900" imgH="177800" progId="Equation.3">
                  <p:embed/>
                </p:oleObj>
              </mc:Choice>
              <mc:Fallback>
                <p:oleObj r:id="rId6" imgW="596900" imgH="177800" progId="Equation.3">
                  <p:embed/>
                  <p:pic>
                    <p:nvPicPr>
                      <p:cNvPr id="0" name="图片 3141"/>
                      <p:cNvPicPr/>
                      <p:nvPr/>
                    </p:nvPicPr>
                    <p:blipFill>
                      <a:blip r:embed="rId7"/>
                      <a:stretch>
                        <a:fillRect/>
                      </a:stretch>
                    </p:blipFill>
                    <p:spPr>
                      <a:xfrm>
                        <a:off x="5748338" y="1406525"/>
                        <a:ext cx="1181100" cy="333375"/>
                      </a:xfrm>
                      <a:prstGeom prst="rect">
                        <a:avLst/>
                      </a:prstGeom>
                      <a:noFill/>
                      <a:ln w="38100">
                        <a:noFill/>
                        <a:miter/>
                      </a:ln>
                    </p:spPr>
                  </p:pic>
                </p:oleObj>
              </mc:Fallback>
            </mc:AlternateContent>
          </a:graphicData>
        </a:graphic>
      </p:graphicFrame>
      <p:graphicFrame>
        <p:nvGraphicFramePr>
          <p:cNvPr id="30724" name="Object 5"/>
          <p:cNvGraphicFramePr>
            <a:graphicFrameLocks noChangeAspect="1"/>
          </p:cNvGraphicFramePr>
          <p:nvPr/>
        </p:nvGraphicFramePr>
        <p:xfrm>
          <a:off x="2576513" y="2178050"/>
          <a:ext cx="639762" cy="484188"/>
        </p:xfrm>
        <a:graphic>
          <a:graphicData uri="http://schemas.openxmlformats.org/presentationml/2006/ole">
            <mc:AlternateContent xmlns:mc="http://schemas.openxmlformats.org/markup-compatibility/2006">
              <mc:Choice xmlns:v="urn:schemas-microsoft-com:vml" Requires="v">
                <p:oleObj r:id="rId8" imgW="304800" imgH="241300" progId="Equation.3">
                  <p:embed/>
                </p:oleObj>
              </mc:Choice>
              <mc:Fallback>
                <p:oleObj r:id="rId8" imgW="304800" imgH="241300" progId="Equation.3">
                  <p:embed/>
                  <p:pic>
                    <p:nvPicPr>
                      <p:cNvPr id="0" name="图片 3138"/>
                      <p:cNvPicPr/>
                      <p:nvPr/>
                    </p:nvPicPr>
                    <p:blipFill>
                      <a:blip r:embed="rId9"/>
                      <a:stretch>
                        <a:fillRect/>
                      </a:stretch>
                    </p:blipFill>
                    <p:spPr>
                      <a:xfrm>
                        <a:off x="2576513" y="2178050"/>
                        <a:ext cx="639762" cy="484188"/>
                      </a:xfrm>
                      <a:prstGeom prst="rect">
                        <a:avLst/>
                      </a:prstGeom>
                      <a:noFill/>
                      <a:ln w="38100">
                        <a:noFill/>
                        <a:miter/>
                      </a:ln>
                    </p:spPr>
                  </p:pic>
                </p:oleObj>
              </mc:Fallback>
            </mc:AlternateContent>
          </a:graphicData>
        </a:graphic>
      </p:graphicFrame>
      <p:graphicFrame>
        <p:nvGraphicFramePr>
          <p:cNvPr id="30725" name="Object 6"/>
          <p:cNvGraphicFramePr>
            <a:graphicFrameLocks noChangeAspect="1"/>
          </p:cNvGraphicFramePr>
          <p:nvPr/>
        </p:nvGraphicFramePr>
        <p:xfrm>
          <a:off x="3432175" y="2133600"/>
          <a:ext cx="1603375" cy="431800"/>
        </p:xfrm>
        <a:graphic>
          <a:graphicData uri="http://schemas.openxmlformats.org/presentationml/2006/ole">
            <mc:AlternateContent xmlns:mc="http://schemas.openxmlformats.org/markup-compatibility/2006">
              <mc:Choice xmlns:v="urn:schemas-microsoft-com:vml" Requires="v">
                <p:oleObj r:id="rId10" imgW="812165" imgH="228600" progId="Equation.3">
                  <p:embed/>
                </p:oleObj>
              </mc:Choice>
              <mc:Fallback>
                <p:oleObj r:id="rId10" imgW="812165" imgH="228600" progId="Equation.3">
                  <p:embed/>
                  <p:pic>
                    <p:nvPicPr>
                      <p:cNvPr id="0" name="图片 3133"/>
                      <p:cNvPicPr/>
                      <p:nvPr/>
                    </p:nvPicPr>
                    <p:blipFill>
                      <a:blip r:embed="rId11"/>
                      <a:stretch>
                        <a:fillRect/>
                      </a:stretch>
                    </p:blipFill>
                    <p:spPr>
                      <a:xfrm>
                        <a:off x="3432175" y="2133600"/>
                        <a:ext cx="1603375" cy="431800"/>
                      </a:xfrm>
                      <a:prstGeom prst="rect">
                        <a:avLst/>
                      </a:prstGeom>
                      <a:noFill/>
                      <a:ln w="38100">
                        <a:noFill/>
                        <a:miter/>
                      </a:ln>
                    </p:spPr>
                  </p:pic>
                </p:oleObj>
              </mc:Fallback>
            </mc:AlternateContent>
          </a:graphicData>
        </a:graphic>
      </p:graphicFrame>
      <p:graphicFrame>
        <p:nvGraphicFramePr>
          <p:cNvPr id="30726" name="Object 7"/>
          <p:cNvGraphicFramePr>
            <a:graphicFrameLocks noChangeAspect="1"/>
          </p:cNvGraphicFramePr>
          <p:nvPr/>
        </p:nvGraphicFramePr>
        <p:xfrm>
          <a:off x="5448300" y="2133600"/>
          <a:ext cx="1152525" cy="331788"/>
        </p:xfrm>
        <a:graphic>
          <a:graphicData uri="http://schemas.openxmlformats.org/presentationml/2006/ole">
            <mc:AlternateContent xmlns:mc="http://schemas.openxmlformats.org/markup-compatibility/2006">
              <mc:Choice xmlns:v="urn:schemas-microsoft-com:vml" Requires="v">
                <p:oleObj r:id="rId12" imgW="583565" imgH="177800" progId="Equation.3">
                  <p:embed/>
                </p:oleObj>
              </mc:Choice>
              <mc:Fallback>
                <p:oleObj r:id="rId12" imgW="583565" imgH="177800" progId="Equation.3">
                  <p:embed/>
                  <p:pic>
                    <p:nvPicPr>
                      <p:cNvPr id="0" name="图片 3135"/>
                      <p:cNvPicPr/>
                      <p:nvPr/>
                    </p:nvPicPr>
                    <p:blipFill>
                      <a:blip r:embed="rId13"/>
                      <a:stretch>
                        <a:fillRect/>
                      </a:stretch>
                    </p:blipFill>
                    <p:spPr>
                      <a:xfrm>
                        <a:off x="5448300" y="2133600"/>
                        <a:ext cx="1152525" cy="331788"/>
                      </a:xfrm>
                      <a:prstGeom prst="rect">
                        <a:avLst/>
                      </a:prstGeom>
                      <a:noFill/>
                      <a:ln w="38100">
                        <a:noFill/>
                        <a:miter/>
                      </a:ln>
                    </p:spPr>
                  </p:pic>
                </p:oleObj>
              </mc:Fallback>
            </mc:AlternateContent>
          </a:graphicData>
        </a:graphic>
      </p:graphicFrame>
      <p:graphicFrame>
        <p:nvGraphicFramePr>
          <p:cNvPr id="30727" name="Object 8"/>
          <p:cNvGraphicFramePr>
            <a:graphicFrameLocks noChangeAspect="1"/>
          </p:cNvGraphicFramePr>
          <p:nvPr/>
        </p:nvGraphicFramePr>
        <p:xfrm>
          <a:off x="2590800" y="2940050"/>
          <a:ext cx="625475" cy="514350"/>
        </p:xfrm>
        <a:graphic>
          <a:graphicData uri="http://schemas.openxmlformats.org/presentationml/2006/ole">
            <mc:AlternateContent xmlns:mc="http://schemas.openxmlformats.org/markup-compatibility/2006">
              <mc:Choice xmlns:v="urn:schemas-microsoft-com:vml" Requires="v">
                <p:oleObj r:id="rId14" imgW="279400" imgH="241300" progId="Equation.3">
                  <p:embed/>
                </p:oleObj>
              </mc:Choice>
              <mc:Fallback>
                <p:oleObj r:id="rId14" imgW="279400" imgH="241300" progId="Equation.3">
                  <p:embed/>
                  <p:pic>
                    <p:nvPicPr>
                      <p:cNvPr id="0" name="图片 3140"/>
                      <p:cNvPicPr/>
                      <p:nvPr/>
                    </p:nvPicPr>
                    <p:blipFill>
                      <a:blip r:embed="rId15"/>
                      <a:stretch>
                        <a:fillRect/>
                      </a:stretch>
                    </p:blipFill>
                    <p:spPr>
                      <a:xfrm>
                        <a:off x="2590800" y="2940050"/>
                        <a:ext cx="625475" cy="514350"/>
                      </a:xfrm>
                      <a:prstGeom prst="rect">
                        <a:avLst/>
                      </a:prstGeom>
                      <a:noFill/>
                      <a:ln w="38100">
                        <a:noFill/>
                        <a:miter/>
                      </a:ln>
                    </p:spPr>
                  </p:pic>
                </p:oleObj>
              </mc:Fallback>
            </mc:AlternateContent>
          </a:graphicData>
        </a:graphic>
      </p:graphicFrame>
      <p:graphicFrame>
        <p:nvGraphicFramePr>
          <p:cNvPr id="30728" name="Object 9"/>
          <p:cNvGraphicFramePr>
            <a:graphicFrameLocks noChangeAspect="1"/>
          </p:cNvGraphicFramePr>
          <p:nvPr/>
        </p:nvGraphicFramePr>
        <p:xfrm>
          <a:off x="4117975" y="2940050"/>
          <a:ext cx="682625" cy="517525"/>
        </p:xfrm>
        <a:graphic>
          <a:graphicData uri="http://schemas.openxmlformats.org/presentationml/2006/ole">
            <mc:AlternateContent xmlns:mc="http://schemas.openxmlformats.org/markup-compatibility/2006">
              <mc:Choice xmlns:v="urn:schemas-microsoft-com:vml" Requires="v">
                <p:oleObj r:id="rId16" imgW="304800" imgH="241300" progId="Equation.3">
                  <p:embed/>
                </p:oleObj>
              </mc:Choice>
              <mc:Fallback>
                <p:oleObj r:id="rId16" imgW="304800" imgH="241300" progId="Equation.3">
                  <p:embed/>
                  <p:pic>
                    <p:nvPicPr>
                      <p:cNvPr id="0" name="图片 3131"/>
                      <p:cNvPicPr/>
                      <p:nvPr/>
                    </p:nvPicPr>
                    <p:blipFill>
                      <a:blip r:embed="rId17"/>
                      <a:stretch>
                        <a:fillRect/>
                      </a:stretch>
                    </p:blipFill>
                    <p:spPr>
                      <a:xfrm>
                        <a:off x="4117975" y="2940050"/>
                        <a:ext cx="682625" cy="517525"/>
                      </a:xfrm>
                      <a:prstGeom prst="rect">
                        <a:avLst/>
                      </a:prstGeom>
                      <a:noFill/>
                      <a:ln w="38100">
                        <a:noFill/>
                        <a:miter/>
                      </a:ln>
                    </p:spPr>
                  </p:pic>
                </p:oleObj>
              </mc:Fallback>
            </mc:AlternateContent>
          </a:graphicData>
        </a:graphic>
      </p:graphicFrame>
      <p:graphicFrame>
        <p:nvGraphicFramePr>
          <p:cNvPr id="30729" name="Object 10"/>
          <p:cNvGraphicFramePr>
            <a:graphicFrameLocks noChangeAspect="1"/>
          </p:cNvGraphicFramePr>
          <p:nvPr/>
        </p:nvGraphicFramePr>
        <p:xfrm>
          <a:off x="6089650" y="2940050"/>
          <a:ext cx="654050" cy="534988"/>
        </p:xfrm>
        <a:graphic>
          <a:graphicData uri="http://schemas.openxmlformats.org/presentationml/2006/ole">
            <mc:AlternateContent xmlns:mc="http://schemas.openxmlformats.org/markup-compatibility/2006">
              <mc:Choice xmlns:v="urn:schemas-microsoft-com:vml" Requires="v">
                <p:oleObj r:id="rId18" imgW="279400" imgH="241300" progId="Equation.3">
                  <p:embed/>
                </p:oleObj>
              </mc:Choice>
              <mc:Fallback>
                <p:oleObj r:id="rId18" imgW="279400" imgH="241300" progId="Equation.3">
                  <p:embed/>
                  <p:pic>
                    <p:nvPicPr>
                      <p:cNvPr id="0" name="图片 3130"/>
                      <p:cNvPicPr/>
                      <p:nvPr/>
                    </p:nvPicPr>
                    <p:blipFill>
                      <a:blip r:embed="rId3"/>
                      <a:stretch>
                        <a:fillRect/>
                      </a:stretch>
                    </p:blipFill>
                    <p:spPr>
                      <a:xfrm>
                        <a:off x="6089650" y="2940050"/>
                        <a:ext cx="654050" cy="534988"/>
                      </a:xfrm>
                      <a:prstGeom prst="rect">
                        <a:avLst/>
                      </a:prstGeom>
                      <a:noFill/>
                      <a:ln w="38100">
                        <a:noFill/>
                        <a:miter/>
                      </a:ln>
                    </p:spPr>
                  </p:pic>
                </p:oleObj>
              </mc:Fallback>
            </mc:AlternateContent>
          </a:graphicData>
        </a:graphic>
      </p:graphicFrame>
      <p:graphicFrame>
        <p:nvGraphicFramePr>
          <p:cNvPr id="30730" name="Object 11"/>
          <p:cNvGraphicFramePr>
            <a:graphicFrameLocks noChangeAspect="1"/>
          </p:cNvGraphicFramePr>
          <p:nvPr/>
        </p:nvGraphicFramePr>
        <p:xfrm>
          <a:off x="8691563" y="2940050"/>
          <a:ext cx="644525" cy="487363"/>
        </p:xfrm>
        <a:graphic>
          <a:graphicData uri="http://schemas.openxmlformats.org/presentationml/2006/ole">
            <mc:AlternateContent xmlns:mc="http://schemas.openxmlformats.org/markup-compatibility/2006">
              <mc:Choice xmlns:v="urn:schemas-microsoft-com:vml" Requires="v">
                <p:oleObj r:id="rId19" imgW="304800" imgH="241300" progId="Equation.3">
                  <p:embed/>
                </p:oleObj>
              </mc:Choice>
              <mc:Fallback>
                <p:oleObj r:id="rId19" imgW="304800" imgH="241300" progId="Equation.3">
                  <p:embed/>
                  <p:pic>
                    <p:nvPicPr>
                      <p:cNvPr id="0" name="图片 3134"/>
                      <p:cNvPicPr/>
                      <p:nvPr/>
                    </p:nvPicPr>
                    <p:blipFill>
                      <a:blip r:embed="rId9"/>
                      <a:stretch>
                        <a:fillRect/>
                      </a:stretch>
                    </p:blipFill>
                    <p:spPr>
                      <a:xfrm>
                        <a:off x="8691563" y="2940050"/>
                        <a:ext cx="644525" cy="487363"/>
                      </a:xfrm>
                      <a:prstGeom prst="rect">
                        <a:avLst/>
                      </a:prstGeom>
                      <a:noFill/>
                      <a:ln w="38100">
                        <a:noFill/>
                        <a:miter/>
                      </a:ln>
                    </p:spPr>
                  </p:pic>
                </p:oleObj>
              </mc:Fallback>
            </mc:AlternateContent>
          </a:graphicData>
        </a:graphic>
      </p:graphicFrame>
      <p:sp>
        <p:nvSpPr>
          <p:cNvPr id="30731" name="Line 12"/>
          <p:cNvSpPr/>
          <p:nvPr/>
        </p:nvSpPr>
        <p:spPr>
          <a:xfrm>
            <a:off x="2566988" y="3429000"/>
            <a:ext cx="1873250" cy="0"/>
          </a:xfrm>
          <a:prstGeom prst="line">
            <a:avLst/>
          </a:prstGeom>
          <a:ln w="22225" cap="flat" cmpd="sng">
            <a:solidFill>
              <a:srgbClr val="FF0000"/>
            </a:solidFill>
            <a:prstDash val="solid"/>
            <a:round/>
            <a:headEnd type="none" w="med" len="med"/>
            <a:tailEnd type="none" w="med" len="med"/>
          </a:ln>
        </p:spPr>
      </p:sp>
      <p:sp>
        <p:nvSpPr>
          <p:cNvPr id="640013" name="Text Box 13"/>
          <p:cNvSpPr txBox="1">
            <a:spLocks noChangeArrowheads="1"/>
          </p:cNvSpPr>
          <p:nvPr/>
        </p:nvSpPr>
        <p:spPr bwMode="auto">
          <a:xfrm>
            <a:off x="2743200" y="3786188"/>
            <a:ext cx="1402080" cy="460375"/>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容易计算</a:t>
            </a:r>
          </a:p>
        </p:txBody>
      </p:sp>
      <p:sp>
        <p:nvSpPr>
          <p:cNvPr id="30733" name="Line 14"/>
          <p:cNvSpPr/>
          <p:nvPr/>
        </p:nvSpPr>
        <p:spPr>
          <a:xfrm flipV="1">
            <a:off x="5951538" y="3429000"/>
            <a:ext cx="679450" cy="6350"/>
          </a:xfrm>
          <a:prstGeom prst="line">
            <a:avLst/>
          </a:prstGeom>
          <a:ln w="22225" cap="flat" cmpd="sng">
            <a:solidFill>
              <a:srgbClr val="FF0000"/>
            </a:solidFill>
            <a:prstDash val="solid"/>
            <a:round/>
            <a:headEnd type="none" w="med" len="med"/>
            <a:tailEnd type="none" w="med" len="med"/>
          </a:ln>
        </p:spPr>
      </p:sp>
      <p:sp>
        <p:nvSpPr>
          <p:cNvPr id="640015" name="Text Box 15"/>
          <p:cNvSpPr txBox="1">
            <a:spLocks noChangeArrowheads="1"/>
          </p:cNvSpPr>
          <p:nvPr/>
        </p:nvSpPr>
        <p:spPr bwMode="auto">
          <a:xfrm>
            <a:off x="5302250" y="4471988"/>
            <a:ext cx="2019300" cy="829945"/>
          </a:xfrm>
          <a:prstGeom prst="rect">
            <a:avLst/>
          </a:prstGeom>
          <a:noFill/>
          <a:ln w="15875" algn="ctr">
            <a:noFill/>
            <a:miter lim="800000"/>
          </a:ln>
          <a:effectLst/>
        </p:spPr>
        <p:txBody>
          <a:bodyPr wrap="none">
            <a:spAutoFit/>
          </a:bodyPr>
          <a:lstStyle/>
          <a:p>
            <a:pPr marR="0" defTabSz="914400">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对矩阵元素的</a:t>
            </a:r>
          </a:p>
          <a:p>
            <a:pPr marR="0" defTabSz="914400">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变化比较敏感</a:t>
            </a:r>
          </a:p>
        </p:txBody>
      </p:sp>
      <p:sp>
        <p:nvSpPr>
          <p:cNvPr id="30735" name="Line 16"/>
          <p:cNvSpPr/>
          <p:nvPr/>
        </p:nvSpPr>
        <p:spPr>
          <a:xfrm flipV="1">
            <a:off x="8543925" y="3429000"/>
            <a:ext cx="814388" cy="0"/>
          </a:xfrm>
          <a:prstGeom prst="line">
            <a:avLst/>
          </a:prstGeom>
          <a:ln w="22225" cap="flat" cmpd="sng">
            <a:solidFill>
              <a:srgbClr val="FF0000"/>
            </a:solidFill>
            <a:prstDash val="solid"/>
            <a:round/>
            <a:headEnd type="none" w="med" len="med"/>
            <a:tailEnd type="none" w="med" len="med"/>
          </a:ln>
        </p:spPr>
      </p:sp>
      <p:sp>
        <p:nvSpPr>
          <p:cNvPr id="640017" name="Text Box 17"/>
          <p:cNvSpPr txBox="1">
            <a:spLocks noChangeArrowheads="1"/>
          </p:cNvSpPr>
          <p:nvPr/>
        </p:nvSpPr>
        <p:spPr bwMode="auto">
          <a:xfrm>
            <a:off x="8297863" y="3789363"/>
            <a:ext cx="1402080" cy="460375"/>
          </a:xfrm>
          <a:prstGeom prst="rect">
            <a:avLst/>
          </a:prstGeom>
          <a:noFill/>
          <a:ln w="15875" algn="ctr">
            <a:noFill/>
            <a:miter lim="800000"/>
          </a:ln>
          <a:effectLst/>
        </p:spPr>
        <p:txBody>
          <a:bodyPr wrap="none">
            <a:spAutoFit/>
          </a:bodyPr>
          <a:lstStyle/>
          <a:p>
            <a:pPr marR="0" defTabSz="914400">
              <a:buClrTx/>
              <a:buSzTx/>
              <a:buFontTx/>
              <a:buNone/>
              <a:defRPr/>
            </a:pP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较少使用</a:t>
            </a:r>
          </a:p>
        </p:txBody>
      </p:sp>
      <p:sp>
        <p:nvSpPr>
          <p:cNvPr id="640018" name="Text Box 18"/>
          <p:cNvSpPr txBox="1">
            <a:spLocks noChangeArrowheads="1"/>
          </p:cNvSpPr>
          <p:nvPr/>
        </p:nvSpPr>
        <p:spPr bwMode="auto">
          <a:xfrm>
            <a:off x="5519738" y="6021388"/>
            <a:ext cx="1713230" cy="460375"/>
          </a:xfrm>
          <a:prstGeom prst="rect">
            <a:avLst/>
          </a:prstGeom>
          <a:noFill/>
          <a:ln w="15875" algn="ctr">
            <a:noFill/>
            <a:miter lim="800000"/>
          </a:ln>
          <a:effectLst/>
        </p:spPr>
        <p:txBody>
          <a:bodyPr wrap="none">
            <a:spAutoFit/>
          </a:bodyPr>
          <a:lstStyle/>
          <a:p>
            <a:pPr marR="0" defTabSz="914400">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使用最广泛</a:t>
            </a:r>
          </a:p>
        </p:txBody>
      </p:sp>
      <p:sp>
        <p:nvSpPr>
          <p:cNvPr id="640019" name="Text Box 19"/>
          <p:cNvSpPr txBox="1">
            <a:spLocks noChangeArrowheads="1"/>
          </p:cNvSpPr>
          <p:nvPr/>
        </p:nvSpPr>
        <p:spPr bwMode="auto">
          <a:xfrm>
            <a:off x="5664200" y="5445125"/>
            <a:ext cx="1407160" cy="460375"/>
          </a:xfrm>
          <a:prstGeom prst="rect">
            <a:avLst/>
          </a:prstGeom>
          <a:noFill/>
          <a:ln w="15875" algn="ctr">
            <a:noFill/>
            <a:miter lim="800000"/>
          </a:ln>
          <a:effectLst/>
        </p:spPr>
        <p:txBody>
          <a:bodyPr wrap="none">
            <a:spAutoFit/>
          </a:bodyPr>
          <a:lstStyle/>
          <a:p>
            <a:pPr marR="0" defTabSz="914400">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性质较好</a:t>
            </a:r>
          </a:p>
        </p:txBody>
      </p:sp>
      <p:graphicFrame>
        <p:nvGraphicFramePr>
          <p:cNvPr id="30739" name="Object 20"/>
          <p:cNvGraphicFramePr>
            <a:graphicFrameLocks noChangeAspect="1"/>
          </p:cNvGraphicFramePr>
          <p:nvPr/>
        </p:nvGraphicFramePr>
        <p:xfrm>
          <a:off x="2711450" y="549275"/>
          <a:ext cx="1109663" cy="525463"/>
        </p:xfrm>
        <a:graphic>
          <a:graphicData uri="http://schemas.openxmlformats.org/presentationml/2006/ole">
            <mc:AlternateContent xmlns:mc="http://schemas.openxmlformats.org/markup-compatibility/2006">
              <mc:Choice xmlns:v="urn:schemas-microsoft-com:vml" Requires="v">
                <p:oleObj r:id="rId20" imgW="457200" imgH="228600" progId="Equation.3">
                  <p:embed/>
                </p:oleObj>
              </mc:Choice>
              <mc:Fallback>
                <p:oleObj r:id="rId20" imgW="457200" imgH="228600" progId="Equation.3">
                  <p:embed/>
                  <p:pic>
                    <p:nvPicPr>
                      <p:cNvPr id="0" name="图片 3139"/>
                      <p:cNvPicPr/>
                      <p:nvPr/>
                    </p:nvPicPr>
                    <p:blipFill>
                      <a:blip r:embed="rId21"/>
                      <a:stretch>
                        <a:fillRect/>
                      </a:stretch>
                    </p:blipFill>
                    <p:spPr>
                      <a:xfrm>
                        <a:off x="2711450" y="549275"/>
                        <a:ext cx="1109663" cy="525463"/>
                      </a:xfrm>
                      <a:prstGeom prst="rect">
                        <a:avLst/>
                      </a:prstGeom>
                      <a:noFill/>
                      <a:ln w="38100">
                        <a:noFill/>
                        <a:miter/>
                      </a:ln>
                    </p:spPr>
                  </p:pic>
                </p:oleObj>
              </mc:Fallback>
            </mc:AlternateContent>
          </a:graphicData>
        </a:graphic>
      </p:graphicFrame>
      <p:graphicFrame>
        <p:nvGraphicFramePr>
          <p:cNvPr id="30740" name="Object 21"/>
          <p:cNvGraphicFramePr>
            <a:graphicFrameLocks noChangeAspect="1"/>
          </p:cNvGraphicFramePr>
          <p:nvPr/>
        </p:nvGraphicFramePr>
        <p:xfrm>
          <a:off x="5664200" y="549275"/>
          <a:ext cx="1192213" cy="523875"/>
        </p:xfrm>
        <a:graphic>
          <a:graphicData uri="http://schemas.openxmlformats.org/presentationml/2006/ole">
            <mc:AlternateContent xmlns:mc="http://schemas.openxmlformats.org/markup-compatibility/2006">
              <mc:Choice xmlns:v="urn:schemas-microsoft-com:vml" Requires="v">
                <p:oleObj r:id="rId22" imgW="495300" imgH="228600" progId="Equation.3">
                  <p:embed/>
                </p:oleObj>
              </mc:Choice>
              <mc:Fallback>
                <p:oleObj r:id="rId22" imgW="495300" imgH="228600" progId="Equation.3">
                  <p:embed/>
                  <p:pic>
                    <p:nvPicPr>
                      <p:cNvPr id="0" name="图片 3136"/>
                      <p:cNvPicPr/>
                      <p:nvPr/>
                    </p:nvPicPr>
                    <p:blipFill>
                      <a:blip r:embed="rId23"/>
                      <a:stretch>
                        <a:fillRect/>
                      </a:stretch>
                    </p:blipFill>
                    <p:spPr>
                      <a:xfrm>
                        <a:off x="5664200" y="549275"/>
                        <a:ext cx="1192213" cy="523875"/>
                      </a:xfrm>
                      <a:prstGeom prst="rect">
                        <a:avLst/>
                      </a:prstGeom>
                      <a:noFill/>
                      <a:ln w="38100">
                        <a:noFill/>
                        <a:miter/>
                      </a:ln>
                    </p:spPr>
                  </p:pic>
                </p:oleObj>
              </mc:Fallback>
            </mc:AlternateContent>
          </a:graphicData>
        </a:graphic>
      </p:graphicFrame>
      <p:sp>
        <p:nvSpPr>
          <p:cNvPr id="640022" name="Text Box 22"/>
          <p:cNvSpPr txBox="1">
            <a:spLocks noChangeArrowheads="1"/>
          </p:cNvSpPr>
          <p:nvPr/>
        </p:nvSpPr>
        <p:spPr bwMode="auto">
          <a:xfrm>
            <a:off x="2640013" y="4365625"/>
            <a:ext cx="1713230" cy="460375"/>
          </a:xfrm>
          <a:prstGeom prst="rect">
            <a:avLst/>
          </a:prstGeom>
          <a:noFill/>
          <a:ln w="15875" algn="ctr">
            <a:noFill/>
            <a:miter lim="800000"/>
          </a:ln>
          <a:effectLst/>
        </p:spPr>
        <p:txBody>
          <a:bodyPr wrap="none">
            <a:spAutoFit/>
          </a:bodyPr>
          <a:lstStyle/>
          <a:p>
            <a:pPr marR="0" defTabSz="914400">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使用最广泛</a:t>
            </a:r>
          </a:p>
        </p:txBody>
      </p:sp>
      <p:graphicFrame>
        <p:nvGraphicFramePr>
          <p:cNvPr id="30742" name="Object 23"/>
          <p:cNvGraphicFramePr>
            <a:graphicFrameLocks noChangeAspect="1"/>
          </p:cNvGraphicFramePr>
          <p:nvPr/>
        </p:nvGraphicFramePr>
        <p:xfrm>
          <a:off x="7608888" y="690563"/>
          <a:ext cx="2376487" cy="1216025"/>
        </p:xfrm>
        <a:graphic>
          <a:graphicData uri="http://schemas.openxmlformats.org/presentationml/2006/ole">
            <mc:AlternateContent xmlns:mc="http://schemas.openxmlformats.org/markup-compatibility/2006">
              <mc:Choice xmlns:v="urn:schemas-microsoft-com:vml" Requires="v">
                <p:oleObj r:id="rId24" imgW="1180465" imgH="635000" progId="Equation.3">
                  <p:embed/>
                </p:oleObj>
              </mc:Choice>
              <mc:Fallback>
                <p:oleObj r:id="rId24" imgW="1180465" imgH="635000" progId="Equation.3">
                  <p:embed/>
                  <p:pic>
                    <p:nvPicPr>
                      <p:cNvPr id="0" name="图片 3137"/>
                      <p:cNvPicPr/>
                      <p:nvPr/>
                    </p:nvPicPr>
                    <p:blipFill>
                      <a:blip r:embed="rId25"/>
                      <a:stretch>
                        <a:fillRect/>
                      </a:stretch>
                    </p:blipFill>
                    <p:spPr>
                      <a:xfrm>
                        <a:off x="7608888" y="690563"/>
                        <a:ext cx="2376487" cy="1216025"/>
                      </a:xfrm>
                      <a:prstGeom prst="rect">
                        <a:avLst/>
                      </a:prstGeom>
                      <a:noFill/>
                      <a:ln w="38100">
                        <a:noFill/>
                        <a:miter/>
                      </a:ln>
                    </p:spPr>
                  </p:pic>
                </p:oleObj>
              </mc:Fallback>
            </mc:AlternateContent>
          </a:graphicData>
        </a:graphic>
      </p:graphicFrame>
      <p:sp>
        <p:nvSpPr>
          <p:cNvPr id="640024" name="Text Box 24"/>
          <p:cNvSpPr txBox="1">
            <a:spLocks noChangeArrowheads="1"/>
          </p:cNvSpPr>
          <p:nvPr/>
        </p:nvSpPr>
        <p:spPr bwMode="auto">
          <a:xfrm>
            <a:off x="5429250" y="3798888"/>
            <a:ext cx="1706880" cy="460375"/>
          </a:xfrm>
          <a:prstGeom prst="rect">
            <a:avLst/>
          </a:prstGeom>
          <a:noFill/>
          <a:ln w="15875" algn="ctr">
            <a:noFill/>
            <a:miter lim="800000"/>
          </a:ln>
          <a:effectLst/>
        </p:spPr>
        <p:txBody>
          <a:bodyPr wrap="none">
            <a:spAutoFit/>
          </a:bodyPr>
          <a:lstStyle/>
          <a:p>
            <a:pPr marR="0" defTabSz="914400">
              <a:buClrTx/>
              <a:buSzTx/>
              <a:buFontTx/>
              <a:buNone/>
              <a:defRPr/>
            </a:pPr>
            <a:r>
              <a:rPr kumimoji="1" lang="zh-CN" altLang="en-US"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计算较复杂</a:t>
            </a:r>
          </a:p>
        </p:txBody>
      </p:sp>
      <p:sp>
        <p:nvSpPr>
          <p:cNvPr id="25" name="日期占位符 24"/>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8535929D-E9A6-47CA-B069-194C97F29573}"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0745" name="灯片编号占位符 25"/>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68</a:t>
            </a:fld>
            <a:endParaRPr lang="en-US" altLang="zh-CN" sz="1600" dirty="0">
              <a:latin typeface="Arial" panose="020B0604020202020204" pitchFamily="34" charset="0"/>
            </a:endParaRPr>
          </a:p>
        </p:txBody>
      </p:sp>
    </p:spTree>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1828800" y="549275"/>
            <a:ext cx="6024563" cy="1814830"/>
          </a:xfrm>
          <a:prstGeom prst="rect">
            <a:avLst/>
          </a:prstGeom>
          <a:noFill/>
          <a:ln w="15875">
            <a:noFill/>
            <a:miter lim="800000"/>
          </a:ln>
          <a:effectLst/>
        </p:spPr>
        <p:txBody>
          <a:bodyPr>
            <a:spAutoFit/>
          </a:bodyPr>
          <a:lstStyle/>
          <a:p>
            <a:pPr marR="0" defTabSz="914400">
              <a:buClrTx/>
              <a:buSzTx/>
              <a:buFontTx/>
              <a:buNone/>
              <a:defRPr/>
            </a:pPr>
            <a:r>
              <a:rPr kumimoji="1" lang="zh-CN" altLang="en-US" sz="2800" b="1" kern="1200" cap="none" spc="0" normalizeH="0" baseline="0" noProof="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定义</a:t>
            </a:r>
            <a:r>
              <a:rPr kumimoji="1" lang="en-US" altLang="zh-CN" sz="2800" b="1" kern="1200" cap="none" spc="0" normalizeH="0" baseline="0" noProof="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2</a:t>
            </a:r>
          </a:p>
          <a:p>
            <a:pPr marR="0" defTabSz="914400">
              <a:buClrTx/>
              <a:buSzTx/>
              <a:buFontTx/>
              <a:buNone/>
              <a:defRPr/>
            </a:pPr>
            <a:endParaRPr kumimoji="1" lang="en-US" altLang="zh-CN" sz="2800" b="1" kern="1200" cap="none" spc="0" normalizeH="0" baseline="0" noProof="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a:p>
            <a:pPr marR="0" defTabSz="914400">
              <a:buClrTx/>
              <a:buSzTx/>
              <a:buFontTx/>
              <a:buNone/>
              <a:defRPr/>
            </a:pPr>
            <a:endParaRPr kumimoji="1" lang="en-US" altLang="zh-CN" sz="2800" kern="1200" cap="none" spc="0" normalizeH="0" baseline="0" noProof="0">
              <a:solidFill>
                <a:srgbClr val="FF0000"/>
              </a:solidFill>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1" lang="en-US" altLang="zh-CN" sz="2800" kern="1200" cap="none" spc="0" normalizeH="0" baseline="0" noProof="0">
              <a:solidFill>
                <a:srgbClr val="FF0000"/>
              </a:solidFill>
              <a:latin typeface="Times New Roman" panose="02020603050405020304" pitchFamily="18" charset="0"/>
              <a:ea typeface="宋体" panose="02010600030101010101" pitchFamily="2" charset="-122"/>
              <a:cs typeface="+mn-cs"/>
            </a:endParaRPr>
          </a:p>
        </p:txBody>
      </p:sp>
      <p:graphicFrame>
        <p:nvGraphicFramePr>
          <p:cNvPr id="31746" name="Object 3"/>
          <p:cNvGraphicFramePr>
            <a:graphicFrameLocks noChangeAspect="1"/>
          </p:cNvGraphicFramePr>
          <p:nvPr/>
        </p:nvGraphicFramePr>
        <p:xfrm>
          <a:off x="3792538" y="692150"/>
          <a:ext cx="4646612" cy="449263"/>
        </p:xfrm>
        <a:graphic>
          <a:graphicData uri="http://schemas.openxmlformats.org/presentationml/2006/ole">
            <mc:AlternateContent xmlns:mc="http://schemas.openxmlformats.org/markup-compatibility/2006">
              <mc:Choice xmlns:v="urn:schemas-microsoft-com:vml" Requires="v">
                <p:oleObj r:id="rId5" imgW="2387600" imgH="241300" progId="Equation.3">
                  <p:embed/>
                </p:oleObj>
              </mc:Choice>
              <mc:Fallback>
                <p:oleObj r:id="rId5" imgW="2387600" imgH="241300" progId="Equation.3">
                  <p:embed/>
                  <p:pic>
                    <p:nvPicPr>
                      <p:cNvPr id="0" name="图片 3149"/>
                      <p:cNvPicPr/>
                      <p:nvPr/>
                    </p:nvPicPr>
                    <p:blipFill>
                      <a:blip r:embed="rId6"/>
                      <a:stretch>
                        <a:fillRect/>
                      </a:stretch>
                    </p:blipFill>
                    <p:spPr>
                      <a:xfrm>
                        <a:off x="3792538" y="692150"/>
                        <a:ext cx="4646612" cy="449263"/>
                      </a:xfrm>
                      <a:prstGeom prst="rect">
                        <a:avLst/>
                      </a:prstGeom>
                      <a:noFill/>
                      <a:ln w="38100">
                        <a:noFill/>
                        <a:miter/>
                      </a:ln>
                    </p:spPr>
                  </p:pic>
                </p:oleObj>
              </mc:Fallback>
            </mc:AlternateContent>
          </a:graphicData>
        </a:graphic>
      </p:graphicFrame>
      <p:graphicFrame>
        <p:nvGraphicFramePr>
          <p:cNvPr id="31747" name="Object 4"/>
          <p:cNvGraphicFramePr>
            <a:graphicFrameLocks noChangeAspect="1"/>
          </p:cNvGraphicFramePr>
          <p:nvPr/>
        </p:nvGraphicFramePr>
        <p:xfrm>
          <a:off x="3597275" y="1377950"/>
          <a:ext cx="3422650" cy="468313"/>
        </p:xfrm>
        <a:graphic>
          <a:graphicData uri="http://schemas.openxmlformats.org/presentationml/2006/ole">
            <mc:AlternateContent xmlns:mc="http://schemas.openxmlformats.org/markup-compatibility/2006">
              <mc:Choice xmlns:v="urn:schemas-microsoft-com:vml" Requires="v">
                <p:oleObj r:id="rId7" imgW="1765300" imgH="254000" progId="Equation.3">
                  <p:embed/>
                </p:oleObj>
              </mc:Choice>
              <mc:Fallback>
                <p:oleObj r:id="rId7" imgW="1765300" imgH="254000" progId="Equation.3">
                  <p:embed/>
                  <p:pic>
                    <p:nvPicPr>
                      <p:cNvPr id="0" name="图片 3150"/>
                      <p:cNvPicPr/>
                      <p:nvPr/>
                    </p:nvPicPr>
                    <p:blipFill>
                      <a:blip r:embed="rId8"/>
                      <a:stretch>
                        <a:fillRect/>
                      </a:stretch>
                    </p:blipFill>
                    <p:spPr>
                      <a:xfrm>
                        <a:off x="3597275" y="1377950"/>
                        <a:ext cx="3422650" cy="468313"/>
                      </a:xfrm>
                      <a:prstGeom prst="rect">
                        <a:avLst/>
                      </a:prstGeom>
                      <a:noFill/>
                      <a:ln w="38100">
                        <a:noFill/>
                        <a:miter/>
                      </a:ln>
                    </p:spPr>
                  </p:pic>
                </p:oleObj>
              </mc:Fallback>
            </mc:AlternateContent>
          </a:graphicData>
        </a:graphic>
      </p:graphicFrame>
      <p:graphicFrame>
        <p:nvGraphicFramePr>
          <p:cNvPr id="31748" name="Object 5"/>
          <p:cNvGraphicFramePr>
            <a:graphicFrameLocks noChangeAspect="1"/>
          </p:cNvGraphicFramePr>
          <p:nvPr/>
        </p:nvGraphicFramePr>
        <p:xfrm>
          <a:off x="3532188" y="1989138"/>
          <a:ext cx="2328862" cy="376237"/>
        </p:xfrm>
        <a:graphic>
          <a:graphicData uri="http://schemas.openxmlformats.org/presentationml/2006/ole">
            <mc:AlternateContent xmlns:mc="http://schemas.openxmlformats.org/markup-compatibility/2006">
              <mc:Choice xmlns:v="urn:schemas-microsoft-com:vml" Requires="v">
                <p:oleObj r:id="rId9" imgW="1193800" imgH="203200" progId="Equation.DSMT4">
                  <p:embed/>
                </p:oleObj>
              </mc:Choice>
              <mc:Fallback>
                <p:oleObj r:id="rId9" imgW="1193800" imgH="203200" progId="Equation.DSMT4">
                  <p:embed/>
                  <p:pic>
                    <p:nvPicPr>
                      <p:cNvPr id="0" name="图片 3148"/>
                      <p:cNvPicPr/>
                      <p:nvPr/>
                    </p:nvPicPr>
                    <p:blipFill>
                      <a:blip r:embed="rId10"/>
                      <a:stretch>
                        <a:fillRect/>
                      </a:stretch>
                    </p:blipFill>
                    <p:spPr>
                      <a:xfrm>
                        <a:off x="3532188" y="1989138"/>
                        <a:ext cx="2328862" cy="376237"/>
                      </a:xfrm>
                      <a:prstGeom prst="rect">
                        <a:avLst/>
                      </a:prstGeom>
                      <a:noFill/>
                      <a:ln w="38100">
                        <a:noFill/>
                        <a:miter/>
                      </a:ln>
                    </p:spPr>
                  </p:pic>
                </p:oleObj>
              </mc:Fallback>
            </mc:AlternateContent>
          </a:graphicData>
        </a:graphic>
      </p:graphicFrame>
      <p:sp>
        <p:nvSpPr>
          <p:cNvPr id="31749" name="Rectangle 6"/>
          <p:cNvSpPr/>
          <p:nvPr/>
        </p:nvSpPr>
        <p:spPr>
          <a:xfrm>
            <a:off x="7967663" y="1341438"/>
            <a:ext cx="1541780" cy="521970"/>
          </a:xfrm>
          <a:prstGeom prst="rect">
            <a:avLst/>
          </a:prstGeom>
          <a:noFill/>
          <a:ln w="15875">
            <a:noFill/>
          </a:ln>
        </p:spPr>
        <p:txBody>
          <a:bodyPr wrap="none" anchor="t" anchorCtr="0">
            <a:spAutoFit/>
          </a:bodyPr>
          <a:lstStyle/>
          <a:p>
            <a:pPr>
              <a:buClrTx/>
              <a:buFontTx/>
            </a:pPr>
            <a:r>
              <a:rPr lang="en-US" altLang="zh-CN" sz="2800" dirty="0">
                <a:solidFill>
                  <a:srgbClr val="FF0000"/>
                </a:solidFill>
                <a:latin typeface="Times New Roman" panose="02020603050405020304" pitchFamily="18" charset="0"/>
                <a:ea typeface="微软雅黑" panose="020B0503020204020204" charset="-122"/>
              </a:rPr>
              <a:t>--------(9)</a:t>
            </a:r>
          </a:p>
        </p:txBody>
      </p:sp>
      <p:sp>
        <p:nvSpPr>
          <p:cNvPr id="31750" name="Text Box 7"/>
          <p:cNvSpPr txBox="1"/>
          <p:nvPr/>
        </p:nvSpPr>
        <p:spPr>
          <a:xfrm>
            <a:off x="1703388" y="2708275"/>
            <a:ext cx="792480" cy="460375"/>
          </a:xfrm>
          <a:prstGeom prst="rect">
            <a:avLst/>
          </a:prstGeom>
          <a:noFill/>
          <a:ln w="15875">
            <a:noFill/>
          </a:ln>
        </p:spPr>
        <p:txBody>
          <a:bodyPr wrap="none" anchor="t" anchorCtr="0">
            <a:spAutoFit/>
          </a:bodyPr>
          <a:lstStyle/>
          <a:p>
            <a:pPr>
              <a:buClrTx/>
              <a:buFontTx/>
            </a:pPr>
            <a:r>
              <a:rPr lang="zh-CN" altLang="en-US" sz="2400" b="1" dirty="0">
                <a:latin typeface="Times New Roman" panose="02020603050405020304" pitchFamily="18" charset="0"/>
                <a:ea typeface="微软雅黑" panose="020B0503020204020204" charset="-122"/>
              </a:rPr>
              <a:t>显然</a:t>
            </a:r>
          </a:p>
        </p:txBody>
      </p:sp>
      <p:graphicFrame>
        <p:nvGraphicFramePr>
          <p:cNvPr id="31751" name="Object 8"/>
          <p:cNvGraphicFramePr>
            <a:graphicFrameLocks noChangeAspect="1"/>
          </p:cNvGraphicFramePr>
          <p:nvPr/>
        </p:nvGraphicFramePr>
        <p:xfrm>
          <a:off x="3505200" y="2760663"/>
          <a:ext cx="542925" cy="446087"/>
        </p:xfrm>
        <a:graphic>
          <a:graphicData uri="http://schemas.openxmlformats.org/presentationml/2006/ole">
            <mc:AlternateContent xmlns:mc="http://schemas.openxmlformats.org/markup-compatibility/2006">
              <mc:Choice xmlns:v="urn:schemas-microsoft-com:vml" Requires="v">
                <p:oleObj r:id="rId11" imgW="279400" imgH="241300" progId="Equation.3">
                  <p:embed/>
                </p:oleObj>
              </mc:Choice>
              <mc:Fallback>
                <p:oleObj r:id="rId11" imgW="279400" imgH="241300" progId="Equation.3">
                  <p:embed/>
                  <p:pic>
                    <p:nvPicPr>
                      <p:cNvPr id="0" name="图片 3152"/>
                      <p:cNvPicPr/>
                      <p:nvPr/>
                    </p:nvPicPr>
                    <p:blipFill>
                      <a:blip r:embed="rId12"/>
                      <a:stretch>
                        <a:fillRect/>
                      </a:stretch>
                    </p:blipFill>
                    <p:spPr>
                      <a:xfrm>
                        <a:off x="3505200" y="2760663"/>
                        <a:ext cx="542925" cy="446087"/>
                      </a:xfrm>
                      <a:prstGeom prst="rect">
                        <a:avLst/>
                      </a:prstGeom>
                      <a:noFill/>
                      <a:ln w="38100">
                        <a:noFill/>
                        <a:miter/>
                      </a:ln>
                    </p:spPr>
                  </p:pic>
                </p:oleObj>
              </mc:Fallback>
            </mc:AlternateContent>
          </a:graphicData>
        </a:graphic>
      </p:graphicFrame>
      <p:graphicFrame>
        <p:nvGraphicFramePr>
          <p:cNvPr id="31752" name="Object 9"/>
          <p:cNvGraphicFramePr>
            <a:graphicFrameLocks noChangeAspect="1"/>
          </p:cNvGraphicFramePr>
          <p:nvPr/>
        </p:nvGraphicFramePr>
        <p:xfrm>
          <a:off x="4187825" y="2686050"/>
          <a:ext cx="1801813" cy="519113"/>
        </p:xfrm>
        <a:graphic>
          <a:graphicData uri="http://schemas.openxmlformats.org/presentationml/2006/ole">
            <mc:AlternateContent xmlns:mc="http://schemas.openxmlformats.org/markup-compatibility/2006">
              <mc:Choice xmlns:v="urn:schemas-microsoft-com:vml" Requires="v">
                <p:oleObj r:id="rId13" imgW="927100" imgH="279400" progId="Equation.3">
                  <p:embed/>
                </p:oleObj>
              </mc:Choice>
              <mc:Fallback>
                <p:oleObj r:id="rId13" imgW="927100" imgH="279400" progId="Equation.3">
                  <p:embed/>
                  <p:pic>
                    <p:nvPicPr>
                      <p:cNvPr id="0" name="图片 3151"/>
                      <p:cNvPicPr/>
                      <p:nvPr/>
                    </p:nvPicPr>
                    <p:blipFill>
                      <a:blip r:embed="rId14"/>
                      <a:stretch>
                        <a:fillRect/>
                      </a:stretch>
                    </p:blipFill>
                    <p:spPr>
                      <a:xfrm>
                        <a:off x="4187825" y="2686050"/>
                        <a:ext cx="1801813" cy="519113"/>
                      </a:xfrm>
                      <a:prstGeom prst="rect">
                        <a:avLst/>
                      </a:prstGeom>
                      <a:noFill/>
                      <a:ln w="38100">
                        <a:noFill/>
                        <a:miter/>
                      </a:ln>
                    </p:spPr>
                  </p:pic>
                </p:oleObj>
              </mc:Fallback>
            </mc:AlternateContent>
          </a:graphicData>
        </a:graphic>
      </p:graphicFrame>
      <p:graphicFrame>
        <p:nvGraphicFramePr>
          <p:cNvPr id="31753" name="Object 10"/>
          <p:cNvGraphicFramePr>
            <a:graphicFrameLocks noChangeAspect="1"/>
          </p:cNvGraphicFramePr>
          <p:nvPr/>
        </p:nvGraphicFramePr>
        <p:xfrm>
          <a:off x="6245225" y="2667000"/>
          <a:ext cx="1481138" cy="519113"/>
        </p:xfrm>
        <a:graphic>
          <a:graphicData uri="http://schemas.openxmlformats.org/presentationml/2006/ole">
            <mc:AlternateContent xmlns:mc="http://schemas.openxmlformats.org/markup-compatibility/2006">
              <mc:Choice xmlns:v="urn:schemas-microsoft-com:vml" Requires="v">
                <p:oleObj r:id="rId15" imgW="761365" imgH="279400" progId="Equation.3">
                  <p:embed/>
                </p:oleObj>
              </mc:Choice>
              <mc:Fallback>
                <p:oleObj r:id="rId15" imgW="761365" imgH="279400" progId="Equation.3">
                  <p:embed/>
                  <p:pic>
                    <p:nvPicPr>
                      <p:cNvPr id="0" name="图片 3153"/>
                      <p:cNvPicPr/>
                      <p:nvPr/>
                    </p:nvPicPr>
                    <p:blipFill>
                      <a:blip r:embed="rId16"/>
                      <a:stretch>
                        <a:fillRect/>
                      </a:stretch>
                    </p:blipFill>
                    <p:spPr>
                      <a:xfrm>
                        <a:off x="6245225" y="2667000"/>
                        <a:ext cx="1481138" cy="519113"/>
                      </a:xfrm>
                      <a:prstGeom prst="rect">
                        <a:avLst/>
                      </a:prstGeom>
                      <a:noFill/>
                      <a:ln w="38100">
                        <a:noFill/>
                        <a:miter/>
                      </a:ln>
                    </p:spPr>
                  </p:pic>
                </p:oleObj>
              </mc:Fallback>
            </mc:AlternateContent>
          </a:graphicData>
        </a:graphic>
      </p:graphicFrame>
      <p:grpSp>
        <p:nvGrpSpPr>
          <p:cNvPr id="2" name="Group 11"/>
          <p:cNvGrpSpPr/>
          <p:nvPr/>
        </p:nvGrpSpPr>
        <p:grpSpPr>
          <a:xfrm>
            <a:off x="4013200" y="3608388"/>
            <a:ext cx="4114800" cy="2667000"/>
            <a:chOff x="2928" y="2496"/>
            <a:chExt cx="2592" cy="1680"/>
          </a:xfrm>
        </p:grpSpPr>
        <p:sp>
          <p:nvSpPr>
            <p:cNvPr id="31755" name="Line 12"/>
            <p:cNvSpPr/>
            <p:nvPr/>
          </p:nvSpPr>
          <p:spPr>
            <a:xfrm>
              <a:off x="2928" y="3408"/>
              <a:ext cx="2592" cy="0"/>
            </a:xfrm>
            <a:prstGeom prst="line">
              <a:avLst/>
            </a:prstGeom>
            <a:ln w="19050" cap="flat" cmpd="sng">
              <a:solidFill>
                <a:schemeClr val="tx1"/>
              </a:solidFill>
              <a:prstDash val="solid"/>
              <a:round/>
              <a:headEnd type="none" w="med" len="med"/>
              <a:tailEnd type="triangle" w="med" len="lg"/>
            </a:ln>
          </p:spPr>
        </p:sp>
        <p:sp>
          <p:nvSpPr>
            <p:cNvPr id="31756" name="Line 13"/>
            <p:cNvSpPr/>
            <p:nvPr/>
          </p:nvSpPr>
          <p:spPr>
            <a:xfrm flipV="1">
              <a:off x="4080" y="2544"/>
              <a:ext cx="0" cy="1632"/>
            </a:xfrm>
            <a:prstGeom prst="line">
              <a:avLst/>
            </a:prstGeom>
            <a:ln w="19050" cap="flat" cmpd="sng">
              <a:solidFill>
                <a:schemeClr val="tx1"/>
              </a:solidFill>
              <a:prstDash val="solid"/>
              <a:round/>
              <a:headEnd type="none" w="med" len="med"/>
              <a:tailEnd type="triangle" w="med" len="lg"/>
            </a:ln>
          </p:spPr>
        </p:sp>
        <p:sp>
          <p:nvSpPr>
            <p:cNvPr id="31757" name="Text Box 14"/>
            <p:cNvSpPr txBox="1"/>
            <p:nvPr/>
          </p:nvSpPr>
          <p:spPr>
            <a:xfrm>
              <a:off x="5232" y="3168"/>
              <a:ext cx="288" cy="232"/>
            </a:xfrm>
            <a:prstGeom prst="rect">
              <a:avLst/>
            </a:prstGeom>
            <a:noFill/>
            <a:ln w="9525">
              <a:noFill/>
            </a:ln>
          </p:spPr>
          <p:txBody>
            <a:bodyPr anchor="t" anchorCtr="0">
              <a:spAutoFit/>
            </a:bodyPr>
            <a:lstStyle/>
            <a:p>
              <a:pPr>
                <a:spcBef>
                  <a:spcPct val="50000"/>
                </a:spcBef>
                <a:buClrTx/>
                <a:buFontTx/>
              </a:pPr>
              <a:r>
                <a:rPr lang="en-US" altLang="zh-CN" b="1" i="1" dirty="0">
                  <a:latin typeface="Times New Roman" panose="02020603050405020304" pitchFamily="18" charset="0"/>
                  <a:ea typeface="楷体_GB2312" pitchFamily="49" charset="-122"/>
                </a:rPr>
                <a:t>Re</a:t>
              </a:r>
            </a:p>
          </p:txBody>
        </p:sp>
        <p:sp>
          <p:nvSpPr>
            <p:cNvPr id="31758" name="Text Box 15"/>
            <p:cNvSpPr txBox="1"/>
            <p:nvPr/>
          </p:nvSpPr>
          <p:spPr>
            <a:xfrm>
              <a:off x="4080" y="2496"/>
              <a:ext cx="288" cy="232"/>
            </a:xfrm>
            <a:prstGeom prst="rect">
              <a:avLst/>
            </a:prstGeom>
            <a:noFill/>
            <a:ln w="9525">
              <a:noFill/>
            </a:ln>
          </p:spPr>
          <p:txBody>
            <a:bodyPr anchor="t" anchorCtr="0">
              <a:spAutoFit/>
            </a:bodyPr>
            <a:lstStyle/>
            <a:p>
              <a:pPr>
                <a:spcBef>
                  <a:spcPct val="50000"/>
                </a:spcBef>
                <a:buClrTx/>
                <a:buFontTx/>
              </a:pPr>
              <a:r>
                <a:rPr lang="en-US" altLang="zh-CN" b="1" i="1" dirty="0">
                  <a:latin typeface="Times New Roman" panose="02020603050405020304" pitchFamily="18" charset="0"/>
                  <a:ea typeface="楷体_GB2312" pitchFamily="49" charset="-122"/>
                </a:rPr>
                <a:t>Im</a:t>
              </a:r>
            </a:p>
          </p:txBody>
        </p:sp>
      </p:grpSp>
      <p:grpSp>
        <p:nvGrpSpPr>
          <p:cNvPr id="3" name="Group 16"/>
          <p:cNvGrpSpPr/>
          <p:nvPr/>
        </p:nvGrpSpPr>
        <p:grpSpPr>
          <a:xfrm>
            <a:off x="4927600" y="3836988"/>
            <a:ext cx="1752600" cy="1752600"/>
            <a:chOff x="3504" y="2688"/>
            <a:chExt cx="1104" cy="1104"/>
          </a:xfrm>
        </p:grpSpPr>
        <p:grpSp>
          <p:nvGrpSpPr>
            <p:cNvPr id="31760" name="Group 17"/>
            <p:cNvGrpSpPr/>
            <p:nvPr/>
          </p:nvGrpSpPr>
          <p:grpSpPr>
            <a:xfrm>
              <a:off x="4368" y="3552"/>
              <a:ext cx="240" cy="240"/>
              <a:chOff x="2640" y="2496"/>
              <a:chExt cx="240" cy="240"/>
            </a:xfrm>
          </p:grpSpPr>
          <p:sp>
            <p:nvSpPr>
              <p:cNvPr id="31761" name="Oval 18"/>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62" name="Text Box 19"/>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nvGrpSpPr>
            <p:cNvPr id="31763" name="Group 20"/>
            <p:cNvGrpSpPr/>
            <p:nvPr/>
          </p:nvGrpSpPr>
          <p:grpSpPr>
            <a:xfrm>
              <a:off x="3792" y="3120"/>
              <a:ext cx="240" cy="240"/>
              <a:chOff x="2640" y="2496"/>
              <a:chExt cx="240" cy="240"/>
            </a:xfrm>
          </p:grpSpPr>
          <p:sp>
            <p:nvSpPr>
              <p:cNvPr id="31764" name="Oval 21"/>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65" name="Text Box 22"/>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nvGrpSpPr>
            <p:cNvPr id="31766" name="Group 23"/>
            <p:cNvGrpSpPr/>
            <p:nvPr/>
          </p:nvGrpSpPr>
          <p:grpSpPr>
            <a:xfrm>
              <a:off x="3648" y="2976"/>
              <a:ext cx="240" cy="240"/>
              <a:chOff x="2640" y="2496"/>
              <a:chExt cx="240" cy="240"/>
            </a:xfrm>
          </p:grpSpPr>
          <p:sp>
            <p:nvSpPr>
              <p:cNvPr id="31767" name="Oval 24"/>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68" name="Text Box 25"/>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nvGrpSpPr>
            <p:cNvPr id="31769" name="Group 26"/>
            <p:cNvGrpSpPr/>
            <p:nvPr/>
          </p:nvGrpSpPr>
          <p:grpSpPr>
            <a:xfrm>
              <a:off x="4176" y="3072"/>
              <a:ext cx="240" cy="240"/>
              <a:chOff x="2640" y="2496"/>
              <a:chExt cx="240" cy="240"/>
            </a:xfrm>
          </p:grpSpPr>
          <p:sp>
            <p:nvSpPr>
              <p:cNvPr id="31770" name="Oval 27"/>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71" name="Text Box 28"/>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nvGrpSpPr>
            <p:cNvPr id="31772" name="Group 29"/>
            <p:cNvGrpSpPr/>
            <p:nvPr/>
          </p:nvGrpSpPr>
          <p:grpSpPr>
            <a:xfrm>
              <a:off x="4272" y="2688"/>
              <a:ext cx="240" cy="240"/>
              <a:chOff x="2640" y="2496"/>
              <a:chExt cx="240" cy="240"/>
            </a:xfrm>
          </p:grpSpPr>
          <p:sp>
            <p:nvSpPr>
              <p:cNvPr id="31773" name="Oval 30"/>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74" name="Text Box 31"/>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nvGrpSpPr>
            <p:cNvPr id="31775" name="Group 32"/>
            <p:cNvGrpSpPr/>
            <p:nvPr/>
          </p:nvGrpSpPr>
          <p:grpSpPr>
            <a:xfrm>
              <a:off x="3504" y="3408"/>
              <a:ext cx="240" cy="240"/>
              <a:chOff x="2640" y="2496"/>
              <a:chExt cx="240" cy="240"/>
            </a:xfrm>
          </p:grpSpPr>
          <p:sp>
            <p:nvSpPr>
              <p:cNvPr id="31776" name="Oval 33"/>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77" name="Text Box 34"/>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nvGrpSpPr>
            <p:cNvPr id="31778" name="Group 35"/>
            <p:cNvGrpSpPr/>
            <p:nvPr/>
          </p:nvGrpSpPr>
          <p:grpSpPr>
            <a:xfrm>
              <a:off x="3888" y="3552"/>
              <a:ext cx="240" cy="240"/>
              <a:chOff x="2640" y="2496"/>
              <a:chExt cx="240" cy="240"/>
            </a:xfrm>
          </p:grpSpPr>
          <p:sp>
            <p:nvSpPr>
              <p:cNvPr id="31779" name="Oval 36"/>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80" name="Text Box 37"/>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nvGrpSpPr>
            <p:cNvPr id="31781" name="Group 38"/>
            <p:cNvGrpSpPr/>
            <p:nvPr/>
          </p:nvGrpSpPr>
          <p:grpSpPr>
            <a:xfrm>
              <a:off x="4128" y="3408"/>
              <a:ext cx="240" cy="240"/>
              <a:chOff x="2640" y="2496"/>
              <a:chExt cx="240" cy="240"/>
            </a:xfrm>
          </p:grpSpPr>
          <p:sp>
            <p:nvSpPr>
              <p:cNvPr id="31782" name="Oval 39"/>
              <p:cNvSpPr/>
              <p:nvPr/>
            </p:nvSpPr>
            <p:spPr>
              <a:xfrm>
                <a:off x="2736" y="2688"/>
                <a:ext cx="48" cy="48"/>
              </a:xfrm>
              <a:prstGeom prst="ellipse">
                <a:avLst/>
              </a:prstGeom>
              <a:solidFill>
                <a:schemeClr val="accent2"/>
              </a:solidFill>
              <a:ln w="9525" cap="flat" cmpd="sng">
                <a:solidFill>
                  <a:schemeClr val="accent2"/>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31783" name="Text Box 40"/>
              <p:cNvSpPr txBox="1"/>
              <p:nvPr/>
            </p:nvSpPr>
            <p:spPr>
              <a:xfrm>
                <a:off x="2640" y="2496"/>
                <a:ext cx="240" cy="212"/>
              </a:xfrm>
              <a:prstGeom prst="rect">
                <a:avLst/>
              </a:prstGeom>
              <a:noFill/>
              <a:ln w="9525">
                <a:noFill/>
              </a:ln>
            </p:spPr>
            <p:txBody>
              <a:bodyPr anchor="t" anchorCtr="0">
                <a:spAutoFit/>
              </a:bodyPr>
              <a:lstStyle/>
              <a:p>
                <a:pPr algn="ctr">
                  <a:spcBef>
                    <a:spcPct val="50000"/>
                  </a:spcBef>
                  <a:buClrTx/>
                  <a:buFontTx/>
                </a:pPr>
                <a:r>
                  <a:rPr lang="en-US" altLang="zh-CN" sz="1600" b="1" i="1" dirty="0">
                    <a:solidFill>
                      <a:schemeClr val="accent2"/>
                    </a:solidFill>
                    <a:latin typeface="Times New Roman" panose="02020603050405020304" pitchFamily="18" charset="0"/>
                    <a:ea typeface="楷体_GB2312" pitchFamily="49" charset="-122"/>
                    <a:sym typeface="Symbol" panose="05050102010706020507" pitchFamily="18" charset="2"/>
                  </a:rPr>
                  <a:t></a:t>
                </a:r>
                <a:endParaRPr lang="en-US" altLang="zh-CN" sz="1600" b="1" i="1" dirty="0">
                  <a:solidFill>
                    <a:schemeClr val="accent2"/>
                  </a:solidFill>
                  <a:latin typeface="Times New Roman" panose="02020603050405020304" pitchFamily="18" charset="0"/>
                  <a:ea typeface="楷体_GB2312" pitchFamily="49" charset="-122"/>
                </a:endParaRPr>
              </a:p>
            </p:txBody>
          </p:sp>
        </p:grpSp>
      </p:grpSp>
      <p:sp>
        <p:nvSpPr>
          <p:cNvPr id="641065" name="Oval 41"/>
          <p:cNvSpPr>
            <a:spLocks noChangeAspect="1"/>
          </p:cNvSpPr>
          <p:nvPr/>
        </p:nvSpPr>
        <p:spPr>
          <a:xfrm>
            <a:off x="4851400" y="4065588"/>
            <a:ext cx="1990725" cy="1992312"/>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641066" name="Line 42"/>
          <p:cNvSpPr/>
          <p:nvPr/>
        </p:nvSpPr>
        <p:spPr>
          <a:xfrm flipV="1">
            <a:off x="5842000" y="4198938"/>
            <a:ext cx="517525" cy="857250"/>
          </a:xfrm>
          <a:prstGeom prst="line">
            <a:avLst/>
          </a:prstGeom>
          <a:ln w="25400" cap="flat" cmpd="sng">
            <a:solidFill>
              <a:srgbClr val="FF0000"/>
            </a:solidFill>
            <a:prstDash val="solid"/>
            <a:round/>
            <a:headEnd type="none" w="med" len="med"/>
            <a:tailEnd type="none" w="med" len="med"/>
          </a:ln>
        </p:spPr>
      </p:sp>
      <p:sp>
        <p:nvSpPr>
          <p:cNvPr id="43" name="日期占位符 42"/>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60A850B9-9F12-4552-A306-0D168D8EED53}"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787" name="灯片编号占位符 43"/>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69</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41065"/>
                                        </p:tgtEl>
                                        <p:attrNameLst>
                                          <p:attrName>style.visibility</p:attrName>
                                        </p:attrNameLst>
                                      </p:cBhvr>
                                      <p:to>
                                        <p:strVal val="visible"/>
                                      </p:to>
                                    </p:set>
                                    <p:anim calcmode="lin" valueType="num">
                                      <p:cBhvr>
                                        <p:cTn id="17" dur="500" fill="hold"/>
                                        <p:tgtEl>
                                          <p:spTgt spid="641065"/>
                                        </p:tgtEl>
                                        <p:attrNameLst>
                                          <p:attrName>ppt_w</p:attrName>
                                        </p:attrNameLst>
                                      </p:cBhvr>
                                      <p:tavLst>
                                        <p:tav tm="0">
                                          <p:val>
                                            <p:fltVal val="0"/>
                                          </p:val>
                                        </p:tav>
                                        <p:tav tm="100000">
                                          <p:val>
                                            <p:strVal val="#ppt_w"/>
                                          </p:val>
                                        </p:tav>
                                      </p:tavLst>
                                    </p:anim>
                                    <p:anim calcmode="lin" valueType="num">
                                      <p:cBhvr>
                                        <p:cTn id="18" dur="500" fill="hold"/>
                                        <p:tgtEl>
                                          <p:spTgt spid="64106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41066"/>
                                        </p:tgtEl>
                                        <p:attrNameLst>
                                          <p:attrName>style.visibility</p:attrName>
                                        </p:attrNameLst>
                                      </p:cBhvr>
                                      <p:to>
                                        <p:strVal val="visible"/>
                                      </p:to>
                                    </p:set>
                                    <p:animEffect transition="in" filter="wipe(down)">
                                      <p:cBhvr>
                                        <p:cTn id="23" dur="500"/>
                                        <p:tgtEl>
                                          <p:spTgt spid="64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6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3"/>
          <p:cNvSpPr txBox="1"/>
          <p:nvPr/>
        </p:nvSpPr>
        <p:spPr>
          <a:xfrm>
            <a:off x="2133600" y="425450"/>
            <a:ext cx="7448550" cy="521970"/>
          </a:xfrm>
          <a:prstGeom prst="rect">
            <a:avLst/>
          </a:prstGeom>
          <a:noFill/>
          <a:ln w="9525">
            <a:noFill/>
          </a:ln>
        </p:spPr>
        <p:txBody>
          <a:bodyPr anchor="t" anchorCtr="0">
            <a:spAutoFit/>
          </a:bodyPr>
          <a:lstStyle/>
          <a:p>
            <a:pPr>
              <a:spcBef>
                <a:spcPct val="50000"/>
              </a:spcBef>
              <a:buClrTx/>
              <a:buFontTx/>
            </a:pPr>
            <a:r>
              <a:rPr lang="en-US" altLang="zh-CN" sz="2800" b="1" dirty="0">
                <a:solidFill>
                  <a:srgbClr val="0000CC"/>
                </a:solidFill>
                <a:latin typeface="Times New Roman" panose="02020603050405020304" pitchFamily="18" charset="0"/>
                <a:ea typeface="微软雅黑" panose="020B0503020204020204" charset="-122"/>
              </a:rPr>
              <a:t>Step </a:t>
            </a:r>
            <a:r>
              <a:rPr lang="en-US" altLang="zh-CN" sz="2800" b="1" i="1" dirty="0">
                <a:solidFill>
                  <a:srgbClr val="0000CC"/>
                </a:solidFill>
                <a:latin typeface="Times New Roman" panose="02020603050405020304" pitchFamily="18" charset="0"/>
                <a:ea typeface="微软雅黑" panose="020B0503020204020204" charset="-122"/>
              </a:rPr>
              <a:t>k</a:t>
            </a:r>
            <a:r>
              <a:rPr lang="zh-CN" altLang="en-US" sz="2800" b="1" dirty="0">
                <a:solidFill>
                  <a:srgbClr val="0000CC"/>
                </a:solidFill>
                <a:latin typeface="Times New Roman" panose="02020603050405020304" pitchFamily="18" charset="0"/>
                <a:ea typeface="微软雅黑" panose="020B0503020204020204" charset="-122"/>
              </a:rPr>
              <a:t>：</a:t>
            </a:r>
            <a:r>
              <a:rPr lang="zh-CN" altLang="en-US" sz="2800" b="1" dirty="0">
                <a:latin typeface="楷体_GB2312" pitchFamily="49" charset="-122"/>
                <a:ea typeface="楷体_GB2312" pitchFamily="49" charset="-122"/>
              </a:rPr>
              <a:t>设      ，计算因子</a:t>
            </a:r>
          </a:p>
        </p:txBody>
      </p:sp>
      <p:graphicFrame>
        <p:nvGraphicFramePr>
          <p:cNvPr id="13314" name="Object 4"/>
          <p:cNvGraphicFramePr>
            <a:graphicFrameLocks noChangeAspect="1"/>
          </p:cNvGraphicFramePr>
          <p:nvPr/>
        </p:nvGraphicFramePr>
        <p:xfrm>
          <a:off x="3922713" y="466725"/>
          <a:ext cx="1016000" cy="468313"/>
        </p:xfrm>
        <a:graphic>
          <a:graphicData uri="http://schemas.openxmlformats.org/presentationml/2006/ole">
            <mc:AlternateContent xmlns:mc="http://schemas.openxmlformats.org/markup-compatibility/2006">
              <mc:Choice xmlns:v="urn:schemas-microsoft-com:vml" Requires="v">
                <p:oleObj r:id="rId5" imgW="508000" imgH="241300" progId="Equation.3">
                  <p:embed/>
                </p:oleObj>
              </mc:Choice>
              <mc:Fallback>
                <p:oleObj r:id="rId5" imgW="508000" imgH="241300" progId="Equation.3">
                  <p:embed/>
                  <p:pic>
                    <p:nvPicPr>
                      <p:cNvPr id="0" name="图片 3082"/>
                      <p:cNvPicPr/>
                      <p:nvPr/>
                    </p:nvPicPr>
                    <p:blipFill>
                      <a:blip r:embed="rId6"/>
                      <a:stretch>
                        <a:fillRect/>
                      </a:stretch>
                    </p:blipFill>
                    <p:spPr>
                      <a:xfrm>
                        <a:off x="3922713" y="466725"/>
                        <a:ext cx="1016000" cy="468313"/>
                      </a:xfrm>
                      <a:prstGeom prst="rect">
                        <a:avLst/>
                      </a:prstGeom>
                      <a:noFill/>
                      <a:ln w="38100">
                        <a:noFill/>
                        <a:miter/>
                      </a:ln>
                    </p:spPr>
                  </p:pic>
                </p:oleObj>
              </mc:Fallback>
            </mc:AlternateContent>
          </a:graphicData>
        </a:graphic>
      </p:graphicFrame>
      <p:graphicFrame>
        <p:nvGraphicFramePr>
          <p:cNvPr id="13315" name="Object 5"/>
          <p:cNvGraphicFramePr>
            <a:graphicFrameLocks noChangeAspect="1"/>
          </p:cNvGraphicFramePr>
          <p:nvPr/>
        </p:nvGraphicFramePr>
        <p:xfrm>
          <a:off x="4321175" y="1201738"/>
          <a:ext cx="3690938" cy="442912"/>
        </p:xfrm>
        <a:graphic>
          <a:graphicData uri="http://schemas.openxmlformats.org/presentationml/2006/ole">
            <mc:AlternateContent xmlns:mc="http://schemas.openxmlformats.org/markup-compatibility/2006">
              <mc:Choice xmlns:v="urn:schemas-microsoft-com:vml" Requires="v">
                <p:oleObj r:id="rId7" imgW="2044700" imgH="241300" progId="Equation.DSMT4">
                  <p:embed/>
                </p:oleObj>
              </mc:Choice>
              <mc:Fallback>
                <p:oleObj r:id="rId7" imgW="2044700" imgH="241300" progId="Equation.DSMT4">
                  <p:embed/>
                  <p:pic>
                    <p:nvPicPr>
                      <p:cNvPr id="0" name="图片 3088"/>
                      <p:cNvPicPr/>
                      <p:nvPr/>
                    </p:nvPicPr>
                    <p:blipFill>
                      <a:blip r:embed="rId8"/>
                      <a:stretch>
                        <a:fillRect/>
                      </a:stretch>
                    </p:blipFill>
                    <p:spPr>
                      <a:xfrm>
                        <a:off x="4321175" y="1201738"/>
                        <a:ext cx="3690938" cy="442912"/>
                      </a:xfrm>
                      <a:prstGeom prst="rect">
                        <a:avLst/>
                      </a:prstGeom>
                      <a:noFill/>
                      <a:ln w="38100">
                        <a:noFill/>
                        <a:miter/>
                      </a:ln>
                    </p:spPr>
                  </p:pic>
                </p:oleObj>
              </mc:Fallback>
            </mc:AlternateContent>
          </a:graphicData>
        </a:graphic>
      </p:graphicFrame>
      <p:graphicFrame>
        <p:nvGraphicFramePr>
          <p:cNvPr id="13316" name="Object 6"/>
          <p:cNvGraphicFramePr>
            <a:graphicFrameLocks noChangeAspect="1"/>
          </p:cNvGraphicFramePr>
          <p:nvPr/>
        </p:nvGraphicFramePr>
        <p:xfrm>
          <a:off x="4316413" y="1911350"/>
          <a:ext cx="3236912" cy="1487488"/>
        </p:xfrm>
        <a:graphic>
          <a:graphicData uri="http://schemas.openxmlformats.org/presentationml/2006/ole">
            <mc:AlternateContent xmlns:mc="http://schemas.openxmlformats.org/markup-compatibility/2006">
              <mc:Choice xmlns:v="urn:schemas-microsoft-com:vml" Requires="v">
                <p:oleObj r:id="rId9" imgW="1447800" imgH="711200" progId="Equation.DSMT4">
                  <p:embed/>
                </p:oleObj>
              </mc:Choice>
              <mc:Fallback>
                <p:oleObj r:id="rId9" imgW="1447800" imgH="711200" progId="Equation.DSMT4">
                  <p:embed/>
                  <p:pic>
                    <p:nvPicPr>
                      <p:cNvPr id="0" name="图片 3092"/>
                      <p:cNvPicPr/>
                      <p:nvPr/>
                    </p:nvPicPr>
                    <p:blipFill>
                      <a:blip r:embed="rId10"/>
                      <a:stretch>
                        <a:fillRect/>
                      </a:stretch>
                    </p:blipFill>
                    <p:spPr>
                      <a:xfrm>
                        <a:off x="4316413" y="1911350"/>
                        <a:ext cx="3236912" cy="1487488"/>
                      </a:xfrm>
                      <a:prstGeom prst="rect">
                        <a:avLst/>
                      </a:prstGeom>
                      <a:noFill/>
                      <a:ln w="38100">
                        <a:noFill/>
                        <a:miter/>
                      </a:ln>
                    </p:spPr>
                  </p:pic>
                </p:oleObj>
              </mc:Fallback>
            </mc:AlternateContent>
          </a:graphicData>
        </a:graphic>
      </p:graphicFrame>
      <p:sp>
        <p:nvSpPr>
          <p:cNvPr id="720903" name="Text Box 7"/>
          <p:cNvSpPr txBox="1"/>
          <p:nvPr/>
        </p:nvSpPr>
        <p:spPr>
          <a:xfrm>
            <a:off x="2209800" y="4237038"/>
            <a:ext cx="2514600" cy="460375"/>
          </a:xfrm>
          <a:prstGeom prst="rect">
            <a:avLst/>
          </a:prstGeom>
          <a:noFill/>
          <a:ln w="9525">
            <a:noFill/>
          </a:ln>
        </p:spPr>
        <p:txBody>
          <a:bodyPr anchor="t" anchorCtr="0">
            <a:spAutoFit/>
          </a:bodyPr>
          <a:lstStyle/>
          <a:p>
            <a:pPr>
              <a:spcBef>
                <a:spcPct val="50000"/>
              </a:spcBef>
              <a:buClrTx/>
              <a:buFontTx/>
            </a:pPr>
            <a:r>
              <a:rPr lang="zh-CN" altLang="en-US" sz="2400" b="1" dirty="0">
                <a:latin typeface="楷体_GB2312" pitchFamily="49" charset="-122"/>
                <a:ea typeface="楷体_GB2312" pitchFamily="49" charset="-122"/>
              </a:rPr>
              <a:t>共进行  </a:t>
            </a:r>
            <a:r>
              <a:rPr lang="zh-CN" altLang="en-US" sz="2400" b="1" dirty="0">
                <a:solidFill>
                  <a:srgbClr val="FF00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 步</a:t>
            </a:r>
          </a:p>
        </p:txBody>
      </p:sp>
      <p:sp>
        <p:nvSpPr>
          <p:cNvPr id="720904" name="AutoShape 8"/>
          <p:cNvSpPr/>
          <p:nvPr/>
        </p:nvSpPr>
        <p:spPr>
          <a:xfrm>
            <a:off x="4724400" y="4389438"/>
            <a:ext cx="1066800" cy="228600"/>
          </a:xfrm>
          <a:prstGeom prst="rightArrow">
            <a:avLst>
              <a:gd name="adj1" fmla="val 50000"/>
              <a:gd name="adj2" fmla="val 116623"/>
            </a:avLst>
          </a:prstGeom>
          <a:solidFill>
            <a:schemeClr val="accent2"/>
          </a:solidFill>
          <a:ln w="952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nvGrpSpPr>
          <p:cNvPr id="2" name="Group 9"/>
          <p:cNvGrpSpPr/>
          <p:nvPr/>
        </p:nvGrpSpPr>
        <p:grpSpPr>
          <a:xfrm>
            <a:off x="5843588" y="3516313"/>
            <a:ext cx="4038600" cy="2133600"/>
            <a:chOff x="2880" y="2784"/>
            <a:chExt cx="2544" cy="1344"/>
          </a:xfrm>
        </p:grpSpPr>
        <p:sp>
          <p:nvSpPr>
            <p:cNvPr id="13320" name="AutoShape 10" descr="再生纸"/>
            <p:cNvSpPr/>
            <p:nvPr/>
          </p:nvSpPr>
          <p:spPr>
            <a:xfrm>
              <a:off x="2880" y="2784"/>
              <a:ext cx="2544" cy="1344"/>
            </a:xfrm>
            <a:prstGeom prst="bevel">
              <a:avLst>
                <a:gd name="adj" fmla="val 4477"/>
              </a:avLst>
            </a:prstGeom>
            <a:blipFill rotWithShape="0">
              <a:blip r:embed="rId11"/>
            </a:blipFill>
            <a:ln w="9525">
              <a:noFill/>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13321" name="Object 11"/>
            <p:cNvGraphicFramePr>
              <a:graphicFrameLocks noChangeAspect="1"/>
            </p:cNvGraphicFramePr>
            <p:nvPr/>
          </p:nvGraphicFramePr>
          <p:xfrm>
            <a:off x="2976" y="2880"/>
            <a:ext cx="2352" cy="1151"/>
          </p:xfrm>
          <a:graphic>
            <a:graphicData uri="http://schemas.openxmlformats.org/presentationml/2006/ole">
              <mc:AlternateContent xmlns:mc="http://schemas.openxmlformats.org/markup-compatibility/2006">
                <mc:Choice xmlns:v="urn:schemas-microsoft-com:vml" Requires="v">
                  <p:oleObj r:id="rId12" imgW="2222500" imgH="965200" progId="Equation.DSMT4">
                    <p:embed/>
                  </p:oleObj>
                </mc:Choice>
                <mc:Fallback>
                  <p:oleObj r:id="rId12" imgW="2222500" imgH="965200" progId="Equation.DSMT4">
                    <p:embed/>
                    <p:pic>
                      <p:nvPicPr>
                        <p:cNvPr id="0" name="图片 3095"/>
                        <p:cNvPicPr/>
                        <p:nvPr/>
                      </p:nvPicPr>
                      <p:blipFill>
                        <a:blip r:embed="rId13"/>
                        <a:stretch>
                          <a:fillRect/>
                        </a:stretch>
                      </p:blipFill>
                      <p:spPr>
                        <a:xfrm>
                          <a:off x="2976" y="2880"/>
                          <a:ext cx="2352" cy="1151"/>
                        </a:xfrm>
                        <a:prstGeom prst="rect">
                          <a:avLst/>
                        </a:prstGeom>
                        <a:noFill/>
                        <a:ln w="38100">
                          <a:noFill/>
                          <a:miter/>
                        </a:ln>
                      </p:spPr>
                    </p:pic>
                  </p:oleObj>
                </mc:Fallback>
              </mc:AlternateContent>
            </a:graphicData>
          </a:graphic>
        </p:graphicFrame>
      </p:grpSp>
      <p:sp>
        <p:nvSpPr>
          <p:cNvPr id="720908" name="Text Box 12"/>
          <p:cNvSpPr txBox="1"/>
          <p:nvPr/>
        </p:nvSpPr>
        <p:spPr>
          <a:xfrm>
            <a:off x="3251200" y="4244975"/>
            <a:ext cx="762000" cy="460375"/>
          </a:xfrm>
          <a:prstGeom prst="rect">
            <a:avLst/>
          </a:prstGeom>
          <a:noFill/>
          <a:ln w="9525">
            <a:noFill/>
          </a:ln>
        </p:spPr>
        <p:txBody>
          <a:bodyPr lIns="0" rIns="0" anchor="t" anchorCtr="0">
            <a:spAutoFit/>
          </a:bodyPr>
          <a:lstStyle/>
          <a:p>
            <a:pPr algn="ctr">
              <a:spcBef>
                <a:spcPct val="50000"/>
              </a:spcBef>
              <a:buClrTx/>
              <a:buFontTx/>
            </a:pPr>
            <a:r>
              <a:rPr lang="en-US" altLang="zh-CN" sz="2400" b="1" i="1"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 1</a:t>
            </a:r>
            <a:endParaRPr lang="en-US" altLang="zh-CN" sz="2400" b="1" i="1" dirty="0">
              <a:latin typeface="Times New Roman" panose="02020603050405020304" pitchFamily="18" charset="0"/>
              <a:ea typeface="楷体_GB2312" pitchFamily="49" charset="-122"/>
            </a:endParaRPr>
          </a:p>
        </p:txBody>
      </p:sp>
      <p:sp>
        <p:nvSpPr>
          <p:cNvPr id="13323" name="Rectangle 18"/>
          <p:cNvSpPr/>
          <p:nvPr/>
        </p:nvSpPr>
        <p:spPr>
          <a:xfrm>
            <a:off x="2770188" y="2246313"/>
            <a:ext cx="1600200" cy="457200"/>
          </a:xfrm>
          <a:prstGeom prst="rect">
            <a:avLst/>
          </a:prstGeom>
          <a:noFill/>
          <a:ln w="9525">
            <a:noFill/>
          </a:ln>
        </p:spPr>
        <p:txBody>
          <a:bodyPr anchor="t" anchorCtr="0">
            <a:spAutoFit/>
          </a:bodyPr>
          <a:lstStyle/>
          <a:p>
            <a:pPr eaLnBrk="0" hangingPunct="0">
              <a:lnSpc>
                <a:spcPct val="85000"/>
              </a:lnSpc>
              <a:buClrTx/>
              <a:buFontTx/>
            </a:pPr>
            <a:r>
              <a:rPr lang="zh-CN" altLang="en-US" sz="2800" b="1" dirty="0">
                <a:latin typeface="华文细黑" panose="02010600040101010101" pitchFamily="2" charset="-122"/>
                <a:ea typeface="楷体_GB2312" pitchFamily="49" charset="-122"/>
              </a:rPr>
              <a:t>且计算</a:t>
            </a:r>
          </a:p>
        </p:txBody>
      </p:sp>
      <p:sp>
        <p:nvSpPr>
          <p:cNvPr id="13" name="日期占位符 12"/>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8A6F918A-A86D-4962-8936-40D9E83C1B15}"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325" name="灯片编号占位符 13"/>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7</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0903"/>
                                        </p:tgtEl>
                                        <p:attrNameLst>
                                          <p:attrName>style.visibility</p:attrName>
                                        </p:attrNameLst>
                                      </p:cBhvr>
                                      <p:to>
                                        <p:strVal val="visible"/>
                                      </p:to>
                                    </p:set>
                                    <p:animEffect transition="in" filter="wipe(left)">
                                      <p:cBhvr>
                                        <p:cTn id="7" dur="500"/>
                                        <p:tgtEl>
                                          <p:spTgt spid="72090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720904"/>
                                        </p:tgtEl>
                                        <p:attrNameLst>
                                          <p:attrName>style.visibility</p:attrName>
                                        </p:attrNameLst>
                                      </p:cBhvr>
                                      <p:to>
                                        <p:strVal val="visible"/>
                                      </p:to>
                                    </p:set>
                                    <p:anim calcmode="lin" valueType="num">
                                      <p:cBhvr>
                                        <p:cTn id="12" dur="500" fill="hold"/>
                                        <p:tgtEl>
                                          <p:spTgt spid="720904"/>
                                        </p:tgtEl>
                                        <p:attrNameLst>
                                          <p:attrName>ppt_x</p:attrName>
                                        </p:attrNameLst>
                                      </p:cBhvr>
                                      <p:tavLst>
                                        <p:tav tm="0">
                                          <p:val>
                                            <p:strVal val="#ppt_x-#ppt_w/2"/>
                                          </p:val>
                                        </p:tav>
                                        <p:tav tm="100000">
                                          <p:val>
                                            <p:strVal val="#ppt_x"/>
                                          </p:val>
                                        </p:tav>
                                      </p:tavLst>
                                    </p:anim>
                                    <p:anim calcmode="lin" valueType="num">
                                      <p:cBhvr>
                                        <p:cTn id="13" dur="500" fill="hold"/>
                                        <p:tgtEl>
                                          <p:spTgt spid="720904"/>
                                        </p:tgtEl>
                                        <p:attrNameLst>
                                          <p:attrName>ppt_y</p:attrName>
                                        </p:attrNameLst>
                                      </p:cBhvr>
                                      <p:tavLst>
                                        <p:tav tm="0">
                                          <p:val>
                                            <p:strVal val="#ppt_y"/>
                                          </p:val>
                                        </p:tav>
                                        <p:tav tm="100000">
                                          <p:val>
                                            <p:strVal val="#ppt_y"/>
                                          </p:val>
                                        </p:tav>
                                      </p:tavLst>
                                    </p:anim>
                                    <p:anim calcmode="lin" valueType="num">
                                      <p:cBhvr>
                                        <p:cTn id="14" dur="500" fill="hold"/>
                                        <p:tgtEl>
                                          <p:spTgt spid="720904"/>
                                        </p:tgtEl>
                                        <p:attrNameLst>
                                          <p:attrName>ppt_w</p:attrName>
                                        </p:attrNameLst>
                                      </p:cBhvr>
                                      <p:tavLst>
                                        <p:tav tm="0">
                                          <p:val>
                                            <p:fltVal val="0"/>
                                          </p:val>
                                        </p:tav>
                                        <p:tav tm="100000">
                                          <p:val>
                                            <p:strVal val="#ppt_w"/>
                                          </p:val>
                                        </p:tav>
                                      </p:tavLst>
                                    </p:anim>
                                    <p:anim calcmode="lin" valueType="num">
                                      <p:cBhvr>
                                        <p:cTn id="15" dur="500" fill="hold"/>
                                        <p:tgtEl>
                                          <p:spTgt spid="720904"/>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8" presetClass="entr" presetSubtype="3"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trips(upRigh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720908"/>
                                        </p:tgtEl>
                                        <p:attrNameLst>
                                          <p:attrName>style.visibility</p:attrName>
                                        </p:attrNameLst>
                                      </p:cBhvr>
                                      <p:to>
                                        <p:strVal val="visible"/>
                                      </p:to>
                                    </p:set>
                                    <p:animEffect transition="in" filter="box(out)">
                                      <p:cBhvr>
                                        <p:cTn id="24" dur="500"/>
                                        <p:tgtEl>
                                          <p:spTgt spid="720908"/>
                                        </p:tgtEl>
                                      </p:cBhvr>
                                    </p:animEffect>
                                  </p:childTnLst>
                                  <p:subTnLst>
                                    <p:audio>
                                      <p:cMediaNode>
                                        <p:cTn display="0" masterRel="sameClick">
                                          <p:stCondLst>
                                            <p:cond evt="begin" delay="0">
                                              <p:tn val="2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3" grpId="0"/>
      <p:bldP spid="720904" grpId="0" bldLvl="0" animBg="1"/>
      <p:bldP spid="72090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p:nvPr/>
        </p:nvSpPr>
        <p:spPr>
          <a:xfrm>
            <a:off x="3438525" y="415925"/>
            <a:ext cx="6648450" cy="460375"/>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设</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为</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阶方阵</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则对任意算子范数 </a:t>
            </a:r>
            <a:r>
              <a:rPr lang="en-US" altLang="zh-CN" sz="2400" b="1" dirty="0">
                <a:latin typeface="Times New Roman" panose="02020603050405020304" pitchFamily="18" charset="0"/>
                <a:ea typeface="楷体_GB2312" pitchFamily="49" charset="-122"/>
              </a:rPr>
              <a:t>|| · || </a:t>
            </a:r>
            <a:r>
              <a:rPr lang="zh-CN" altLang="en-US" sz="2400" b="1" dirty="0">
                <a:latin typeface="Times New Roman" panose="02020603050405020304" pitchFamily="18" charset="0"/>
                <a:ea typeface="楷体_GB2312" pitchFamily="49" charset="-122"/>
              </a:rPr>
              <a:t>有</a:t>
            </a:r>
          </a:p>
        </p:txBody>
      </p:sp>
      <p:graphicFrame>
        <p:nvGraphicFramePr>
          <p:cNvPr id="32770" name="Object 3"/>
          <p:cNvGraphicFramePr>
            <a:graphicFrameLocks noChangeAspect="1"/>
          </p:cNvGraphicFramePr>
          <p:nvPr/>
        </p:nvGraphicFramePr>
        <p:xfrm>
          <a:off x="4873625" y="1073150"/>
          <a:ext cx="2241550" cy="519113"/>
        </p:xfrm>
        <a:graphic>
          <a:graphicData uri="http://schemas.openxmlformats.org/presentationml/2006/ole">
            <mc:AlternateContent xmlns:mc="http://schemas.openxmlformats.org/markup-compatibility/2006">
              <mc:Choice xmlns:v="urn:schemas-microsoft-com:vml" Requires="v">
                <p:oleObj r:id="rId3" imgW="774065" imgH="215900" progId="Equation.DSMT4">
                  <p:embed/>
                </p:oleObj>
              </mc:Choice>
              <mc:Fallback>
                <p:oleObj r:id="rId3" imgW="774065" imgH="215900" progId="Equation.DSMT4">
                  <p:embed/>
                  <p:pic>
                    <p:nvPicPr>
                      <p:cNvPr id="0" name="图片 3162"/>
                      <p:cNvPicPr/>
                      <p:nvPr/>
                    </p:nvPicPr>
                    <p:blipFill>
                      <a:blip r:embed="rId4"/>
                      <a:stretch>
                        <a:fillRect/>
                      </a:stretch>
                    </p:blipFill>
                    <p:spPr>
                      <a:xfrm>
                        <a:off x="4873625" y="1073150"/>
                        <a:ext cx="2241550" cy="519113"/>
                      </a:xfrm>
                      <a:prstGeom prst="rect">
                        <a:avLst/>
                      </a:prstGeom>
                      <a:noFill/>
                      <a:ln w="38100">
                        <a:noFill/>
                        <a:miter/>
                      </a:ln>
                    </p:spPr>
                  </p:pic>
                </p:oleObj>
              </mc:Fallback>
            </mc:AlternateContent>
          </a:graphicData>
        </a:graphic>
      </p:graphicFrame>
      <p:sp>
        <p:nvSpPr>
          <p:cNvPr id="642052" name="Text Box 4"/>
          <p:cNvSpPr txBox="1"/>
          <p:nvPr/>
        </p:nvSpPr>
        <p:spPr>
          <a:xfrm>
            <a:off x="1820863" y="1671638"/>
            <a:ext cx="1139825" cy="460375"/>
          </a:xfrm>
          <a:prstGeom prst="rect">
            <a:avLst/>
          </a:prstGeom>
          <a:noFill/>
          <a:ln w="9525">
            <a:noFill/>
          </a:ln>
        </p:spPr>
        <p:txBody>
          <a:bodyPr anchor="t" anchorCtr="0">
            <a:spAutoFit/>
          </a:bodyPr>
          <a:lstStyle/>
          <a:p>
            <a:pPr>
              <a:spcBef>
                <a:spcPct val="50000"/>
              </a:spcBef>
              <a:buClrTx/>
              <a:buFontTx/>
            </a:pPr>
            <a:r>
              <a:rPr lang="zh-CN" altLang="en-US" sz="2400" b="1" dirty="0">
                <a:solidFill>
                  <a:srgbClr val="0000CC"/>
                </a:solidFill>
                <a:latin typeface="Times New Roman" panose="02020603050405020304" pitchFamily="18" charset="0"/>
                <a:ea typeface="楷体_GB2312" pitchFamily="49" charset="-122"/>
              </a:rPr>
              <a:t>证明：</a:t>
            </a:r>
          </a:p>
        </p:txBody>
      </p:sp>
      <p:grpSp>
        <p:nvGrpSpPr>
          <p:cNvPr id="2" name="Group 5"/>
          <p:cNvGrpSpPr/>
          <p:nvPr/>
        </p:nvGrpSpPr>
        <p:grpSpPr>
          <a:xfrm>
            <a:off x="2990850" y="1785938"/>
            <a:ext cx="5983288" cy="479425"/>
            <a:chOff x="912" y="720"/>
            <a:chExt cx="3769" cy="302"/>
          </a:xfrm>
        </p:grpSpPr>
        <p:sp>
          <p:nvSpPr>
            <p:cNvPr id="32773" name="Text Box 6"/>
            <p:cNvSpPr txBox="1"/>
            <p:nvPr/>
          </p:nvSpPr>
          <p:spPr>
            <a:xfrm>
              <a:off x="912" y="720"/>
              <a:ext cx="2544" cy="29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由算子范数的相容性，得到</a:t>
              </a:r>
            </a:p>
          </p:txBody>
        </p:sp>
        <p:graphicFrame>
          <p:nvGraphicFramePr>
            <p:cNvPr id="32774" name="Object 7"/>
            <p:cNvGraphicFramePr>
              <a:graphicFrameLocks noChangeAspect="1"/>
            </p:cNvGraphicFramePr>
            <p:nvPr/>
          </p:nvGraphicFramePr>
          <p:xfrm>
            <a:off x="3364" y="768"/>
            <a:ext cx="1317" cy="254"/>
          </p:xfrm>
          <a:graphic>
            <a:graphicData uri="http://schemas.openxmlformats.org/presentationml/2006/ole">
              <mc:AlternateContent xmlns:mc="http://schemas.openxmlformats.org/markup-compatibility/2006">
                <mc:Choice xmlns:v="urn:schemas-microsoft-com:vml" Requires="v">
                  <p:oleObj r:id="rId5" imgW="1129665" imgH="203200" progId="Equation.DSMT4">
                    <p:embed/>
                  </p:oleObj>
                </mc:Choice>
                <mc:Fallback>
                  <p:oleObj r:id="rId5" imgW="1129665" imgH="203200" progId="Equation.DSMT4">
                    <p:embed/>
                    <p:pic>
                      <p:nvPicPr>
                        <p:cNvPr id="0" name="图片 3156"/>
                        <p:cNvPicPr/>
                        <p:nvPr/>
                      </p:nvPicPr>
                      <p:blipFill>
                        <a:blip r:embed="rId6"/>
                        <a:stretch>
                          <a:fillRect/>
                        </a:stretch>
                      </p:blipFill>
                      <p:spPr>
                        <a:xfrm>
                          <a:off x="3364" y="768"/>
                          <a:ext cx="1317" cy="254"/>
                        </a:xfrm>
                        <a:prstGeom prst="rect">
                          <a:avLst/>
                        </a:prstGeom>
                        <a:noFill/>
                        <a:ln w="38100">
                          <a:noFill/>
                          <a:miter/>
                        </a:ln>
                      </p:spPr>
                    </p:pic>
                  </p:oleObj>
                </mc:Fallback>
              </mc:AlternateContent>
            </a:graphicData>
          </a:graphic>
        </p:graphicFrame>
      </p:grpSp>
      <p:grpSp>
        <p:nvGrpSpPr>
          <p:cNvPr id="3" name="Group 8"/>
          <p:cNvGrpSpPr/>
          <p:nvPr/>
        </p:nvGrpSpPr>
        <p:grpSpPr>
          <a:xfrm>
            <a:off x="3125788" y="2555875"/>
            <a:ext cx="6400800" cy="460375"/>
            <a:chOff x="960" y="1056"/>
            <a:chExt cx="4032" cy="290"/>
          </a:xfrm>
        </p:grpSpPr>
        <p:sp>
          <p:nvSpPr>
            <p:cNvPr id="32776" name="Text Box 9"/>
            <p:cNvSpPr txBox="1"/>
            <p:nvPr/>
          </p:nvSpPr>
          <p:spPr>
            <a:xfrm>
              <a:off x="960" y="1056"/>
              <a:ext cx="4032" cy="29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将任意一个特征根 </a:t>
              </a:r>
              <a:r>
                <a:rPr lang="zh-CN" altLang="en-US" sz="2400" b="1" i="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所对应的特征向量    代入</a:t>
              </a:r>
              <a:endParaRPr lang="zh-CN" altLang="en-US" sz="2400" b="1" dirty="0">
                <a:latin typeface="Times New Roman" panose="02020603050405020304" pitchFamily="18" charset="0"/>
                <a:ea typeface="楷体_GB2312" pitchFamily="49" charset="-122"/>
              </a:endParaRPr>
            </a:p>
          </p:txBody>
        </p:sp>
        <p:graphicFrame>
          <p:nvGraphicFramePr>
            <p:cNvPr id="32777" name="Object 10"/>
            <p:cNvGraphicFramePr>
              <a:graphicFrameLocks noChangeAspect="1"/>
            </p:cNvGraphicFramePr>
            <p:nvPr/>
          </p:nvGraphicFramePr>
          <p:xfrm>
            <a:off x="4327" y="1125"/>
            <a:ext cx="143" cy="157"/>
          </p:xfrm>
          <a:graphic>
            <a:graphicData uri="http://schemas.openxmlformats.org/presentationml/2006/ole">
              <mc:AlternateContent xmlns:mc="http://schemas.openxmlformats.org/markup-compatibility/2006">
                <mc:Choice xmlns:v="urn:schemas-microsoft-com:vml" Requires="v">
                  <p:oleObj r:id="rId7" imgW="127000" imgH="139700" progId="Equation.DSMT4">
                    <p:embed/>
                  </p:oleObj>
                </mc:Choice>
                <mc:Fallback>
                  <p:oleObj r:id="rId7" imgW="127000" imgH="139700" progId="Equation.DSMT4">
                    <p:embed/>
                    <p:pic>
                      <p:nvPicPr>
                        <p:cNvPr id="0" name="图片 3159"/>
                        <p:cNvPicPr/>
                        <p:nvPr/>
                      </p:nvPicPr>
                      <p:blipFill>
                        <a:blip r:embed="rId8"/>
                        <a:stretch>
                          <a:fillRect/>
                        </a:stretch>
                      </p:blipFill>
                      <p:spPr>
                        <a:xfrm>
                          <a:off x="4327" y="1125"/>
                          <a:ext cx="143" cy="157"/>
                        </a:xfrm>
                        <a:prstGeom prst="rect">
                          <a:avLst/>
                        </a:prstGeom>
                        <a:noFill/>
                        <a:ln w="38100">
                          <a:noFill/>
                          <a:miter/>
                        </a:ln>
                      </p:spPr>
                    </p:pic>
                  </p:oleObj>
                </mc:Fallback>
              </mc:AlternateContent>
            </a:graphicData>
          </a:graphic>
        </p:graphicFrame>
      </p:grpSp>
      <p:graphicFrame>
        <p:nvGraphicFramePr>
          <p:cNvPr id="642059" name="Object 11"/>
          <p:cNvGraphicFramePr>
            <a:graphicFrameLocks noChangeAspect="1"/>
          </p:cNvGraphicFramePr>
          <p:nvPr/>
        </p:nvGraphicFramePr>
        <p:xfrm>
          <a:off x="5840413" y="3319463"/>
          <a:ext cx="2114550" cy="403225"/>
        </p:xfrm>
        <a:graphic>
          <a:graphicData uri="http://schemas.openxmlformats.org/presentationml/2006/ole">
            <mc:AlternateContent xmlns:mc="http://schemas.openxmlformats.org/markup-compatibility/2006">
              <mc:Choice xmlns:v="urn:schemas-microsoft-com:vml" Requires="v">
                <p:oleObj r:id="rId9" imgW="1143000" imgH="203200" progId="Equation.DSMT4">
                  <p:embed/>
                </p:oleObj>
              </mc:Choice>
              <mc:Fallback>
                <p:oleObj r:id="rId9" imgW="1143000" imgH="203200" progId="Equation.DSMT4">
                  <p:embed/>
                  <p:pic>
                    <p:nvPicPr>
                      <p:cNvPr id="0" name="图片 3158"/>
                      <p:cNvPicPr/>
                      <p:nvPr/>
                    </p:nvPicPr>
                    <p:blipFill>
                      <a:blip r:embed="rId10"/>
                      <a:stretch>
                        <a:fillRect/>
                      </a:stretch>
                    </p:blipFill>
                    <p:spPr>
                      <a:xfrm>
                        <a:off x="5840413" y="3319463"/>
                        <a:ext cx="2114550" cy="403225"/>
                      </a:xfrm>
                      <a:prstGeom prst="rect">
                        <a:avLst/>
                      </a:prstGeom>
                      <a:noFill/>
                      <a:ln w="38100">
                        <a:noFill/>
                        <a:miter/>
                      </a:ln>
                    </p:spPr>
                  </p:pic>
                </p:oleObj>
              </mc:Fallback>
            </mc:AlternateContent>
          </a:graphicData>
        </a:graphic>
      </p:graphicFrame>
      <p:graphicFrame>
        <p:nvGraphicFramePr>
          <p:cNvPr id="642060" name="Object 12"/>
          <p:cNvGraphicFramePr>
            <a:graphicFrameLocks noChangeAspect="1"/>
          </p:cNvGraphicFramePr>
          <p:nvPr/>
        </p:nvGraphicFramePr>
        <p:xfrm>
          <a:off x="3608388" y="3294063"/>
          <a:ext cx="2098675" cy="404812"/>
        </p:xfrm>
        <a:graphic>
          <a:graphicData uri="http://schemas.openxmlformats.org/presentationml/2006/ole">
            <mc:AlternateContent xmlns:mc="http://schemas.openxmlformats.org/markup-compatibility/2006">
              <mc:Choice xmlns:v="urn:schemas-microsoft-com:vml" Requires="v">
                <p:oleObj r:id="rId11" imgW="1180465" imgH="203200" progId="Equation.DSMT4">
                  <p:embed/>
                </p:oleObj>
              </mc:Choice>
              <mc:Fallback>
                <p:oleObj r:id="rId11" imgW="1180465" imgH="203200" progId="Equation.DSMT4">
                  <p:embed/>
                  <p:pic>
                    <p:nvPicPr>
                      <p:cNvPr id="0" name="图片 3160"/>
                      <p:cNvPicPr/>
                      <p:nvPr/>
                    </p:nvPicPr>
                    <p:blipFill>
                      <a:blip r:embed="rId12"/>
                      <a:stretch>
                        <a:fillRect/>
                      </a:stretch>
                    </p:blipFill>
                    <p:spPr>
                      <a:xfrm>
                        <a:off x="3608388" y="3294063"/>
                        <a:ext cx="2098675" cy="404812"/>
                      </a:xfrm>
                      <a:prstGeom prst="rect">
                        <a:avLst/>
                      </a:prstGeom>
                      <a:noFill/>
                      <a:ln w="38100">
                        <a:noFill/>
                        <a:miter/>
                      </a:ln>
                    </p:spPr>
                  </p:pic>
                </p:oleObj>
              </mc:Fallback>
            </mc:AlternateContent>
          </a:graphicData>
        </a:graphic>
      </p:graphicFrame>
      <p:graphicFrame>
        <p:nvGraphicFramePr>
          <p:cNvPr id="642061" name="Object 13"/>
          <p:cNvGraphicFramePr>
            <a:graphicFrameLocks noChangeAspect="1"/>
          </p:cNvGraphicFramePr>
          <p:nvPr/>
        </p:nvGraphicFramePr>
        <p:xfrm>
          <a:off x="3998913" y="4043363"/>
          <a:ext cx="3898900" cy="433387"/>
        </p:xfrm>
        <a:graphic>
          <a:graphicData uri="http://schemas.openxmlformats.org/presentationml/2006/ole">
            <mc:AlternateContent xmlns:mc="http://schemas.openxmlformats.org/markup-compatibility/2006">
              <mc:Choice xmlns:v="urn:schemas-microsoft-com:vml" Requires="v">
                <p:oleObj r:id="rId13" imgW="1663700" imgH="228600" progId="Equation.DSMT4">
                  <p:embed/>
                </p:oleObj>
              </mc:Choice>
              <mc:Fallback>
                <p:oleObj r:id="rId13" imgW="1663700" imgH="228600" progId="Equation.DSMT4">
                  <p:embed/>
                  <p:pic>
                    <p:nvPicPr>
                      <p:cNvPr id="0" name="图片 3157"/>
                      <p:cNvPicPr/>
                      <p:nvPr/>
                    </p:nvPicPr>
                    <p:blipFill>
                      <a:blip r:embed="rId14"/>
                      <a:stretch>
                        <a:fillRect/>
                      </a:stretch>
                    </p:blipFill>
                    <p:spPr>
                      <a:xfrm>
                        <a:off x="3998913" y="4043363"/>
                        <a:ext cx="3898900" cy="433387"/>
                      </a:xfrm>
                      <a:prstGeom prst="rect">
                        <a:avLst/>
                      </a:prstGeom>
                      <a:noFill/>
                      <a:ln w="38100">
                        <a:noFill/>
                        <a:miter/>
                      </a:ln>
                    </p:spPr>
                  </p:pic>
                </p:oleObj>
              </mc:Fallback>
            </mc:AlternateContent>
          </a:graphicData>
        </a:graphic>
      </p:graphicFrame>
      <p:sp>
        <p:nvSpPr>
          <p:cNvPr id="32781" name="Rectangle 14"/>
          <p:cNvSpPr/>
          <p:nvPr/>
        </p:nvSpPr>
        <p:spPr>
          <a:xfrm>
            <a:off x="1792288" y="393700"/>
            <a:ext cx="1470025" cy="583565"/>
          </a:xfrm>
          <a:prstGeom prst="rect">
            <a:avLst/>
          </a:prstGeom>
          <a:noFill/>
          <a:ln w="9525">
            <a:noFill/>
          </a:ln>
        </p:spPr>
        <p:txBody>
          <a:bodyPr anchor="t" anchorCtr="0">
            <a:spAutoFit/>
          </a:bodyPr>
          <a:lstStyle/>
          <a:p>
            <a:pPr>
              <a:buClrTx/>
              <a:buFontTx/>
            </a:pPr>
            <a:r>
              <a:rPr lang="zh-CN" altLang="en-US" sz="3200" b="1" dirty="0">
                <a:latin typeface="Times New Roman" panose="02020603050405020304" pitchFamily="18" charset="0"/>
                <a:ea typeface="楷体_GB2312" pitchFamily="49" charset="-122"/>
              </a:rPr>
              <a:t>定理</a:t>
            </a:r>
            <a:r>
              <a:rPr lang="en-US" altLang="zh-CN" sz="3200" b="1" dirty="0">
                <a:latin typeface="Times New Roman" panose="02020603050405020304" pitchFamily="18" charset="0"/>
                <a:ea typeface="楷体_GB2312" pitchFamily="49" charset="-122"/>
              </a:rPr>
              <a:t>3</a:t>
            </a:r>
          </a:p>
        </p:txBody>
      </p:sp>
      <p:graphicFrame>
        <p:nvGraphicFramePr>
          <p:cNvPr id="642063" name="Object 15"/>
          <p:cNvGraphicFramePr>
            <a:graphicFrameLocks noChangeAspect="1"/>
          </p:cNvGraphicFramePr>
          <p:nvPr/>
        </p:nvGraphicFramePr>
        <p:xfrm>
          <a:off x="1939925" y="4911725"/>
          <a:ext cx="7862888" cy="458788"/>
        </p:xfrm>
        <a:graphic>
          <a:graphicData uri="http://schemas.openxmlformats.org/presentationml/2006/ole">
            <mc:AlternateContent xmlns:mc="http://schemas.openxmlformats.org/markup-compatibility/2006">
              <mc:Choice xmlns:v="urn:schemas-microsoft-com:vml" Requires="v">
                <p:oleObj r:id="rId15" imgW="3848100" imgH="228600" progId="Equation.DSMT4">
                  <p:embed/>
                </p:oleObj>
              </mc:Choice>
              <mc:Fallback>
                <p:oleObj r:id="rId15" imgW="3848100" imgH="228600" progId="Equation.DSMT4">
                  <p:embed/>
                  <p:pic>
                    <p:nvPicPr>
                      <p:cNvPr id="0" name="图片 3154"/>
                      <p:cNvPicPr/>
                      <p:nvPr/>
                    </p:nvPicPr>
                    <p:blipFill>
                      <a:blip r:embed="rId16"/>
                      <a:stretch>
                        <a:fillRect/>
                      </a:stretch>
                    </p:blipFill>
                    <p:spPr>
                      <a:xfrm>
                        <a:off x="1939925" y="4911725"/>
                        <a:ext cx="7862888" cy="458788"/>
                      </a:xfrm>
                      <a:prstGeom prst="rect">
                        <a:avLst/>
                      </a:prstGeom>
                      <a:noFill/>
                      <a:ln w="38100">
                        <a:noFill/>
                        <a:miter/>
                      </a:ln>
                    </p:spPr>
                  </p:pic>
                </p:oleObj>
              </mc:Fallback>
            </mc:AlternateContent>
          </a:graphicData>
        </a:graphic>
      </p:graphicFrame>
      <p:sp>
        <p:nvSpPr>
          <p:cNvPr id="16" name="日期占位符 15"/>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23956B7E-1DC2-4B28-8949-D803B0FBA4C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2784" name="灯片编号占位符 16"/>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70</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wipe(up)">
                                      <p:cBhvr>
                                        <p:cTn id="7" dur="500"/>
                                        <p:tgtEl>
                                          <p:spTgt spid="64205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42060"/>
                                        </p:tgtEl>
                                        <p:attrNameLst>
                                          <p:attrName>style.visibility</p:attrName>
                                        </p:attrNameLst>
                                      </p:cBhvr>
                                      <p:to>
                                        <p:strVal val="visible"/>
                                      </p:to>
                                    </p:set>
                                    <p:animEffect transition="in" filter="wipe(right)">
                                      <p:cBhvr>
                                        <p:cTn id="22" dur="500"/>
                                        <p:tgtEl>
                                          <p:spTgt spid="642060"/>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2059"/>
                                        </p:tgtEl>
                                        <p:attrNameLst>
                                          <p:attrName>style.visibility</p:attrName>
                                        </p:attrNameLst>
                                      </p:cBhvr>
                                      <p:to>
                                        <p:strVal val="visible"/>
                                      </p:to>
                                    </p:set>
                                    <p:animEffect transition="in" filter="wipe(left)">
                                      <p:cBhvr>
                                        <p:cTn id="27" dur="500"/>
                                        <p:tgtEl>
                                          <p:spTgt spid="642059"/>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42061"/>
                                        </p:tgtEl>
                                        <p:attrNameLst>
                                          <p:attrName>style.visibility</p:attrName>
                                        </p:attrNameLst>
                                      </p:cBhvr>
                                      <p:to>
                                        <p:strVal val="visible"/>
                                      </p:to>
                                    </p:set>
                                    <p:animEffect transition="in" filter="blinds(horizontal)">
                                      <p:cBhvr>
                                        <p:cTn id="32" dur="500"/>
                                        <p:tgtEl>
                                          <p:spTgt spid="642061"/>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642063"/>
                                        </p:tgtEl>
                                        <p:attrNameLst>
                                          <p:attrName>style.visibility</p:attrName>
                                        </p:attrNameLst>
                                      </p:cBhvr>
                                      <p:to>
                                        <p:strVal val="visible"/>
                                      </p:to>
                                    </p:set>
                                    <p:anim calcmode="lin" valueType="num">
                                      <p:cBhvr>
                                        <p:cTn id="37" dur="500" fill="hold"/>
                                        <p:tgtEl>
                                          <p:spTgt spid="642063"/>
                                        </p:tgtEl>
                                        <p:attrNameLst>
                                          <p:attrName>ppt_x</p:attrName>
                                        </p:attrNameLst>
                                      </p:cBhvr>
                                      <p:tavLst>
                                        <p:tav tm="0">
                                          <p:val>
                                            <p:strVal val="#ppt_x-#ppt_w/2"/>
                                          </p:val>
                                        </p:tav>
                                        <p:tav tm="100000">
                                          <p:val>
                                            <p:strVal val="#ppt_x"/>
                                          </p:val>
                                        </p:tav>
                                      </p:tavLst>
                                    </p:anim>
                                    <p:anim calcmode="lin" valueType="num">
                                      <p:cBhvr>
                                        <p:cTn id="38" dur="500" fill="hold"/>
                                        <p:tgtEl>
                                          <p:spTgt spid="642063"/>
                                        </p:tgtEl>
                                        <p:attrNameLst>
                                          <p:attrName>ppt_y</p:attrName>
                                        </p:attrNameLst>
                                      </p:cBhvr>
                                      <p:tavLst>
                                        <p:tav tm="0">
                                          <p:val>
                                            <p:strVal val="#ppt_y"/>
                                          </p:val>
                                        </p:tav>
                                        <p:tav tm="100000">
                                          <p:val>
                                            <p:strVal val="#ppt_y"/>
                                          </p:val>
                                        </p:tav>
                                      </p:tavLst>
                                    </p:anim>
                                    <p:anim calcmode="lin" valueType="num">
                                      <p:cBhvr>
                                        <p:cTn id="39" dur="500" fill="hold"/>
                                        <p:tgtEl>
                                          <p:spTgt spid="642063"/>
                                        </p:tgtEl>
                                        <p:attrNameLst>
                                          <p:attrName>ppt_w</p:attrName>
                                        </p:attrNameLst>
                                      </p:cBhvr>
                                      <p:tavLst>
                                        <p:tav tm="0">
                                          <p:val>
                                            <p:fltVal val="0"/>
                                          </p:val>
                                        </p:tav>
                                        <p:tav tm="100000">
                                          <p:val>
                                            <p:strVal val="#ppt_w"/>
                                          </p:val>
                                        </p:tav>
                                      </p:tavLst>
                                    </p:anim>
                                    <p:anim calcmode="lin" valueType="num">
                                      <p:cBhvr>
                                        <p:cTn id="40" dur="500" fill="hold"/>
                                        <p:tgtEl>
                                          <p:spTgt spid="6420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
          <p:cNvSpPr txBox="1"/>
          <p:nvPr/>
        </p:nvSpPr>
        <p:spPr>
          <a:xfrm>
            <a:off x="3290888" y="688975"/>
            <a:ext cx="2286000" cy="460375"/>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若</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对称，则有</a:t>
            </a:r>
          </a:p>
        </p:txBody>
      </p:sp>
      <p:graphicFrame>
        <p:nvGraphicFramePr>
          <p:cNvPr id="33794" name="Object 3"/>
          <p:cNvGraphicFramePr>
            <a:graphicFrameLocks noChangeAspect="1"/>
          </p:cNvGraphicFramePr>
          <p:nvPr/>
        </p:nvGraphicFramePr>
        <p:xfrm>
          <a:off x="5500688" y="730250"/>
          <a:ext cx="1503362" cy="377825"/>
        </p:xfrm>
        <a:graphic>
          <a:graphicData uri="http://schemas.openxmlformats.org/presentationml/2006/ole">
            <mc:AlternateContent xmlns:mc="http://schemas.openxmlformats.org/markup-compatibility/2006">
              <mc:Choice xmlns:v="urn:schemas-microsoft-com:vml" Requires="v">
                <p:oleObj r:id="rId4" imgW="850265" imgH="215900" progId="Equation.3">
                  <p:embed/>
                </p:oleObj>
              </mc:Choice>
              <mc:Fallback>
                <p:oleObj r:id="rId4" imgW="850265" imgH="215900" progId="Equation.3">
                  <p:embed/>
                  <p:pic>
                    <p:nvPicPr>
                      <p:cNvPr id="0" name="图片 3155"/>
                      <p:cNvPicPr/>
                      <p:nvPr/>
                    </p:nvPicPr>
                    <p:blipFill>
                      <a:blip r:embed="rId5"/>
                      <a:stretch>
                        <a:fillRect/>
                      </a:stretch>
                    </p:blipFill>
                    <p:spPr>
                      <a:xfrm>
                        <a:off x="5500688" y="730250"/>
                        <a:ext cx="1503362" cy="377825"/>
                      </a:xfrm>
                      <a:prstGeom prst="rect">
                        <a:avLst/>
                      </a:prstGeom>
                      <a:noFill/>
                      <a:ln w="38100">
                        <a:noFill/>
                        <a:miter/>
                      </a:ln>
                    </p:spPr>
                  </p:pic>
                </p:oleObj>
              </mc:Fallback>
            </mc:AlternateContent>
          </a:graphicData>
        </a:graphic>
      </p:graphicFrame>
      <p:sp>
        <p:nvSpPr>
          <p:cNvPr id="643076" name="Text Box 4"/>
          <p:cNvSpPr txBox="1"/>
          <p:nvPr/>
        </p:nvSpPr>
        <p:spPr>
          <a:xfrm>
            <a:off x="2147888" y="1449388"/>
            <a:ext cx="914400" cy="460375"/>
          </a:xfrm>
          <a:prstGeom prst="rect">
            <a:avLst/>
          </a:prstGeom>
          <a:noFill/>
          <a:ln w="9525">
            <a:noFill/>
          </a:ln>
        </p:spPr>
        <p:txBody>
          <a:bodyPr anchor="t" anchorCtr="0">
            <a:spAutoFit/>
          </a:bodyPr>
          <a:lstStyle/>
          <a:p>
            <a:pPr>
              <a:spcBef>
                <a:spcPct val="50000"/>
              </a:spcBef>
              <a:buClrTx/>
              <a:buFontTx/>
            </a:pPr>
            <a:r>
              <a:rPr lang="zh-CN" altLang="en-US" sz="2400" b="1" dirty="0">
                <a:solidFill>
                  <a:srgbClr val="FF0000"/>
                </a:solidFill>
                <a:latin typeface="Times New Roman" panose="02020603050405020304" pitchFamily="18" charset="0"/>
                <a:ea typeface="楷体_GB2312" pitchFamily="49" charset="-122"/>
              </a:rPr>
              <a:t>证明：</a:t>
            </a:r>
          </a:p>
        </p:txBody>
      </p:sp>
      <p:graphicFrame>
        <p:nvGraphicFramePr>
          <p:cNvPr id="643077" name="Object 5"/>
          <p:cNvGraphicFramePr>
            <a:graphicFrameLocks noChangeAspect="1"/>
          </p:cNvGraphicFramePr>
          <p:nvPr/>
        </p:nvGraphicFramePr>
        <p:xfrm>
          <a:off x="3268663" y="1401763"/>
          <a:ext cx="4016375" cy="550862"/>
        </p:xfrm>
        <a:graphic>
          <a:graphicData uri="http://schemas.openxmlformats.org/presentationml/2006/ole">
            <mc:AlternateContent xmlns:mc="http://schemas.openxmlformats.org/markup-compatibility/2006">
              <mc:Choice xmlns:v="urn:schemas-microsoft-com:vml" Requires="v">
                <p:oleObj r:id="rId6" imgW="2120900" imgH="292100" progId="Equation.3">
                  <p:embed/>
                </p:oleObj>
              </mc:Choice>
              <mc:Fallback>
                <p:oleObj r:id="rId6" imgW="2120900" imgH="292100" progId="Equation.3">
                  <p:embed/>
                  <p:pic>
                    <p:nvPicPr>
                      <p:cNvPr id="0" name="图片 3161"/>
                      <p:cNvPicPr/>
                      <p:nvPr/>
                    </p:nvPicPr>
                    <p:blipFill>
                      <a:blip r:embed="rId7"/>
                      <a:stretch>
                        <a:fillRect/>
                      </a:stretch>
                    </p:blipFill>
                    <p:spPr>
                      <a:xfrm>
                        <a:off x="3268663" y="1401763"/>
                        <a:ext cx="4016375" cy="550862"/>
                      </a:xfrm>
                      <a:prstGeom prst="rect">
                        <a:avLst/>
                      </a:prstGeom>
                      <a:noFill/>
                      <a:ln w="38100">
                        <a:noFill/>
                        <a:miter/>
                      </a:ln>
                    </p:spPr>
                  </p:pic>
                </p:oleObj>
              </mc:Fallback>
            </mc:AlternateContent>
          </a:graphicData>
        </a:graphic>
      </p:graphicFrame>
      <p:sp>
        <p:nvSpPr>
          <p:cNvPr id="643078" name="Text Box 6"/>
          <p:cNvSpPr txBox="1"/>
          <p:nvPr/>
        </p:nvSpPr>
        <p:spPr>
          <a:xfrm>
            <a:off x="3028950" y="2128838"/>
            <a:ext cx="6858000" cy="460375"/>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若</a:t>
            </a:r>
            <a:r>
              <a:rPr lang="zh-CN" altLang="en-US" sz="2400" b="1" i="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是 </a:t>
            </a:r>
            <a:r>
              <a:rPr lang="en-US" altLang="zh-CN" sz="2400" b="1" i="1" dirty="0">
                <a:latin typeface="Times New Roman" panose="02020603050405020304" pitchFamily="18" charset="0"/>
                <a:ea typeface="楷体_GB2312" pitchFamily="49" charset="-122"/>
                <a:sym typeface="Symbol" panose="05050102010706020507" pitchFamily="18" charset="2"/>
              </a:rPr>
              <a:t>A</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的一个特征根，则</a:t>
            </a:r>
            <a:r>
              <a:rPr lang="zh-CN" altLang="en-US" sz="2400" b="1" i="1" dirty="0">
                <a:latin typeface="Times New Roman" panose="02020603050405020304" pitchFamily="18" charset="0"/>
                <a:ea typeface="楷体_GB2312" pitchFamily="49" charset="-122"/>
                <a:sym typeface="Symbol" panose="05050102010706020507" pitchFamily="18" charset="2"/>
              </a:rPr>
              <a:t></a:t>
            </a:r>
            <a:r>
              <a:rPr lang="en-US" altLang="zh-CN" sz="2400" b="1" baseline="30000" dirty="0">
                <a:latin typeface="Times New Roman" panose="02020603050405020304" pitchFamily="18" charset="0"/>
                <a:ea typeface="楷体_GB2312" pitchFamily="49" charset="-122"/>
                <a:sym typeface="Symbol" panose="05050102010706020507" pitchFamily="18" charset="2"/>
              </a:rPr>
              <a:t>2</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必是 </a:t>
            </a:r>
            <a:r>
              <a:rPr lang="en-US" altLang="zh-CN" sz="2400" b="1" i="1" dirty="0">
                <a:latin typeface="Times New Roman" panose="02020603050405020304" pitchFamily="18" charset="0"/>
                <a:ea typeface="楷体_GB2312" pitchFamily="49" charset="-122"/>
                <a:sym typeface="Symbol" panose="05050102010706020507" pitchFamily="18" charset="2"/>
              </a:rPr>
              <a:t>A</a:t>
            </a:r>
            <a:r>
              <a:rPr lang="en-US" altLang="zh-CN" sz="2400" b="1" baseline="30000" dirty="0">
                <a:latin typeface="Times New Roman" panose="02020603050405020304" pitchFamily="18" charset="0"/>
                <a:ea typeface="楷体_GB2312" pitchFamily="49" charset="-122"/>
                <a:sym typeface="Symbol" panose="05050102010706020507" pitchFamily="18" charset="2"/>
              </a:rPr>
              <a:t>2</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的特征根。</a:t>
            </a:r>
            <a:endParaRPr lang="zh-CN" altLang="en-US" sz="2400" b="1" i="1" dirty="0">
              <a:latin typeface="Times New Roman" panose="02020603050405020304" pitchFamily="18" charset="0"/>
              <a:ea typeface="楷体_GB2312" pitchFamily="49" charset="-122"/>
              <a:sym typeface="Symbol" panose="05050102010706020507" pitchFamily="18" charset="2"/>
            </a:endParaRPr>
          </a:p>
        </p:txBody>
      </p:sp>
      <p:sp>
        <p:nvSpPr>
          <p:cNvPr id="643079" name="Text Box 7"/>
          <p:cNvSpPr txBox="1"/>
          <p:nvPr/>
        </p:nvSpPr>
        <p:spPr>
          <a:xfrm>
            <a:off x="3032125" y="3351213"/>
            <a:ext cx="7456488" cy="101473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又对称矩阵的特征根为实数，即 </a:t>
            </a:r>
            <a:r>
              <a:rPr lang="zh-CN" altLang="en-US" sz="2400" b="1" i="1" dirty="0">
                <a:latin typeface="Times New Roman" panose="02020603050405020304" pitchFamily="18" charset="0"/>
                <a:ea typeface="楷体_GB2312" pitchFamily="49" charset="-122"/>
                <a:sym typeface="Symbol" panose="05050102010706020507" pitchFamily="18" charset="2"/>
              </a:rPr>
              <a:t></a:t>
            </a:r>
            <a:r>
              <a:rPr lang="en-US" altLang="zh-CN" sz="2400" b="1" baseline="30000" dirty="0">
                <a:latin typeface="Times New Roman" panose="02020603050405020304" pitchFamily="18" charset="0"/>
                <a:ea typeface="楷体_GB2312" pitchFamily="49" charset="-122"/>
                <a:sym typeface="Symbol" panose="05050102010706020507" pitchFamily="18" charset="2"/>
              </a:rPr>
              <a:t>2</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A</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为非负实数，</a:t>
            </a:r>
          </a:p>
          <a:p>
            <a:pPr>
              <a:spcBef>
                <a:spcPct val="50000"/>
              </a:spcBef>
              <a:buClrTx/>
              <a:buFontTx/>
            </a:pPr>
            <a:r>
              <a:rPr lang="zh-CN" altLang="en-US" sz="2400" b="1" dirty="0">
                <a:latin typeface="Times New Roman" panose="02020603050405020304" pitchFamily="18" charset="0"/>
                <a:ea typeface="楷体_GB2312" pitchFamily="49" charset="-122"/>
                <a:sym typeface="Symbol" panose="05050102010706020507" pitchFamily="18" charset="2"/>
              </a:rPr>
              <a:t>故得证。</a:t>
            </a:r>
          </a:p>
        </p:txBody>
      </p:sp>
      <p:sp>
        <p:nvSpPr>
          <p:cNvPr id="643080" name="Rectangle 8"/>
          <p:cNvSpPr/>
          <p:nvPr/>
        </p:nvSpPr>
        <p:spPr>
          <a:xfrm>
            <a:off x="8548688" y="4044950"/>
            <a:ext cx="152400" cy="22860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pSp>
        <p:nvGrpSpPr>
          <p:cNvPr id="2" name="Group 9"/>
          <p:cNvGrpSpPr/>
          <p:nvPr/>
        </p:nvGrpSpPr>
        <p:grpSpPr>
          <a:xfrm>
            <a:off x="3268663" y="2690813"/>
            <a:ext cx="6172200" cy="463550"/>
            <a:chOff x="1200" y="2901"/>
            <a:chExt cx="3888" cy="292"/>
          </a:xfrm>
        </p:grpSpPr>
        <p:graphicFrame>
          <p:nvGraphicFramePr>
            <p:cNvPr id="33801" name="Object 10"/>
            <p:cNvGraphicFramePr>
              <a:graphicFrameLocks noChangeAspect="1"/>
            </p:cNvGraphicFramePr>
            <p:nvPr/>
          </p:nvGraphicFramePr>
          <p:xfrm>
            <a:off x="1200" y="2928"/>
            <a:ext cx="1552" cy="265"/>
          </p:xfrm>
          <a:graphic>
            <a:graphicData uri="http://schemas.openxmlformats.org/presentationml/2006/ole">
              <mc:AlternateContent xmlns:mc="http://schemas.openxmlformats.org/markup-compatibility/2006">
                <mc:Choice xmlns:v="urn:schemas-microsoft-com:vml" Requires="v">
                  <p:oleObj r:id="rId8" imgW="1409065" imgH="241300" progId="Equation.3">
                    <p:embed/>
                  </p:oleObj>
                </mc:Choice>
                <mc:Fallback>
                  <p:oleObj r:id="rId8" imgW="1409065" imgH="241300" progId="Equation.3">
                    <p:embed/>
                    <p:pic>
                      <p:nvPicPr>
                        <p:cNvPr id="0" name="图片 3164"/>
                        <p:cNvPicPr/>
                        <p:nvPr/>
                      </p:nvPicPr>
                      <p:blipFill>
                        <a:blip r:embed="rId9"/>
                        <a:stretch>
                          <a:fillRect/>
                        </a:stretch>
                      </p:blipFill>
                      <p:spPr>
                        <a:xfrm>
                          <a:off x="1200" y="2928"/>
                          <a:ext cx="1552" cy="265"/>
                        </a:xfrm>
                        <a:prstGeom prst="rect">
                          <a:avLst/>
                        </a:prstGeom>
                        <a:noFill/>
                        <a:ln w="38100">
                          <a:noFill/>
                          <a:miter/>
                        </a:ln>
                      </p:spPr>
                    </p:pic>
                  </p:oleObj>
                </mc:Fallback>
              </mc:AlternateContent>
            </a:graphicData>
          </a:graphic>
        </p:graphicFrame>
        <p:sp>
          <p:nvSpPr>
            <p:cNvPr id="33802" name="Text Box 11"/>
            <p:cNvSpPr txBox="1"/>
            <p:nvPr/>
          </p:nvSpPr>
          <p:spPr>
            <a:xfrm>
              <a:off x="2784" y="2901"/>
              <a:ext cx="2304" cy="290"/>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楷体_GB2312" pitchFamily="49" charset="-122"/>
                </a:rPr>
                <a:t>对某个</a:t>
              </a:r>
              <a:r>
                <a:rPr lang="zh-CN" altLang="en-US" sz="2400" b="1" dirty="0">
                  <a:latin typeface="Times New Roman" panose="02020603050405020304" pitchFamily="18" charset="0"/>
                  <a:ea typeface="楷体_GB2312" pitchFamily="49" charset="-122"/>
                  <a:sym typeface="Symbol" panose="05050102010706020507" pitchFamily="18" charset="2"/>
                </a:rPr>
                <a:t> </a:t>
              </a:r>
              <a:r>
                <a:rPr lang="en-US" altLang="zh-CN" sz="2400" b="1" i="1" dirty="0">
                  <a:latin typeface="Times New Roman" panose="02020603050405020304" pitchFamily="18" charset="0"/>
                  <a:ea typeface="楷体_GB2312" pitchFamily="49" charset="-122"/>
                  <a:sym typeface="Symbol" panose="05050102010706020507" pitchFamily="18" charset="2"/>
                </a:rPr>
                <a:t>A</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Times New Roman" panose="02020603050405020304" pitchFamily="18" charset="0"/>
                  <a:ea typeface="楷体_GB2312" pitchFamily="49" charset="-122"/>
                  <a:sym typeface="Symbol" panose="05050102010706020507" pitchFamily="18" charset="2"/>
                </a:rPr>
                <a:t>的特征根</a:t>
              </a:r>
              <a:r>
                <a:rPr lang="zh-CN" altLang="en-US" sz="2400" b="1" i="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sym typeface="Symbol" panose="05050102010706020507" pitchFamily="18" charset="2"/>
                </a:rPr>
                <a:t> 成立</a:t>
              </a:r>
            </a:p>
          </p:txBody>
        </p:sp>
      </p:grpSp>
      <p:sp>
        <p:nvSpPr>
          <p:cNvPr id="33803" name="Rectangle 12"/>
          <p:cNvSpPr/>
          <p:nvPr/>
        </p:nvSpPr>
        <p:spPr>
          <a:xfrm>
            <a:off x="1792288" y="393700"/>
            <a:ext cx="1470025" cy="583565"/>
          </a:xfrm>
          <a:prstGeom prst="rect">
            <a:avLst/>
          </a:prstGeom>
          <a:noFill/>
          <a:ln w="9525">
            <a:noFill/>
          </a:ln>
        </p:spPr>
        <p:txBody>
          <a:bodyPr anchor="t" anchorCtr="0">
            <a:spAutoFit/>
          </a:bodyPr>
          <a:lstStyle/>
          <a:p>
            <a:pPr>
              <a:buClrTx/>
              <a:buFontTx/>
            </a:pPr>
            <a:r>
              <a:rPr lang="zh-CN" altLang="en-US" sz="3200" b="1" dirty="0">
                <a:solidFill>
                  <a:srgbClr val="00B0F0"/>
                </a:solidFill>
                <a:latin typeface="Times New Roman" panose="02020603050405020304" pitchFamily="18" charset="0"/>
                <a:ea typeface="楷体_GB2312" pitchFamily="49" charset="-122"/>
              </a:rPr>
              <a:t>定理</a:t>
            </a:r>
            <a:r>
              <a:rPr lang="en-US" altLang="zh-CN" sz="3200" b="1" dirty="0">
                <a:solidFill>
                  <a:srgbClr val="00B0F0"/>
                </a:solidFill>
                <a:latin typeface="Times New Roman" panose="02020603050405020304" pitchFamily="18" charset="0"/>
                <a:ea typeface="楷体_GB2312" pitchFamily="49" charset="-122"/>
              </a:rPr>
              <a:t>4</a:t>
            </a:r>
          </a:p>
        </p:txBody>
      </p:sp>
      <p:sp>
        <p:nvSpPr>
          <p:cNvPr id="13" name="日期占位符 12"/>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FB51D9E2-5465-493C-AB99-EFD7C5801D9B}"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3805" name="灯片编号占位符 13"/>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71</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3076"/>
                                        </p:tgtEl>
                                        <p:attrNameLst>
                                          <p:attrName>style.visibility</p:attrName>
                                        </p:attrNameLst>
                                      </p:cBhvr>
                                      <p:to>
                                        <p:strVal val="visible"/>
                                      </p:to>
                                    </p:set>
                                    <p:animEffect transition="in" filter="wipe(up)">
                                      <p:cBhvr>
                                        <p:cTn id="7" dur="500"/>
                                        <p:tgtEl>
                                          <p:spTgt spid="64307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3077"/>
                                        </p:tgtEl>
                                        <p:attrNameLst>
                                          <p:attrName>style.visibility</p:attrName>
                                        </p:attrNameLst>
                                      </p:cBhvr>
                                      <p:to>
                                        <p:strVal val="visible"/>
                                      </p:to>
                                    </p:set>
                                    <p:animEffect transition="in" filter="wipe(left)">
                                      <p:cBhvr>
                                        <p:cTn id="12" dur="500"/>
                                        <p:tgtEl>
                                          <p:spTgt spid="643077"/>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3078"/>
                                        </p:tgtEl>
                                        <p:attrNameLst>
                                          <p:attrName>style.visibility</p:attrName>
                                        </p:attrNameLst>
                                      </p:cBhvr>
                                      <p:to>
                                        <p:strVal val="visible"/>
                                      </p:to>
                                    </p:set>
                                    <p:animEffect transition="in" filter="wipe(left)">
                                      <p:cBhvr>
                                        <p:cTn id="17" dur="500"/>
                                        <p:tgtEl>
                                          <p:spTgt spid="643078"/>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43079"/>
                                        </p:tgtEl>
                                        <p:attrNameLst>
                                          <p:attrName>style.visibility</p:attrName>
                                        </p:attrNameLst>
                                      </p:cBhvr>
                                      <p:to>
                                        <p:strVal val="visible"/>
                                      </p:to>
                                    </p:set>
                                    <p:animEffect transition="in" filter="wipe(up)">
                                      <p:cBhvr>
                                        <p:cTn id="27" dur="500"/>
                                        <p:tgtEl>
                                          <p:spTgt spid="643079"/>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6" fill="hold" grpId="0" nodeType="clickEffect">
                                  <p:stCondLst>
                                    <p:cond delay="0"/>
                                  </p:stCondLst>
                                  <p:childTnLst>
                                    <p:set>
                                      <p:cBhvr>
                                        <p:cTn id="31" dur="1" fill="hold">
                                          <p:stCondLst>
                                            <p:cond delay="0"/>
                                          </p:stCondLst>
                                        </p:cTn>
                                        <p:tgtEl>
                                          <p:spTgt spid="643080"/>
                                        </p:tgtEl>
                                        <p:attrNameLst>
                                          <p:attrName>style.visibility</p:attrName>
                                        </p:attrNameLst>
                                      </p:cBhvr>
                                      <p:to>
                                        <p:strVal val="visible"/>
                                      </p:to>
                                    </p:set>
                                    <p:anim calcmode="lin" valueType="num">
                                      <p:cBhvr additive="base">
                                        <p:cTn id="32" dur="500" fill="hold"/>
                                        <p:tgtEl>
                                          <p:spTgt spid="643080"/>
                                        </p:tgtEl>
                                        <p:attrNameLst>
                                          <p:attrName>ppt_x</p:attrName>
                                        </p:attrNameLst>
                                      </p:cBhvr>
                                      <p:tavLst>
                                        <p:tav tm="0">
                                          <p:val>
                                            <p:strVal val="1+#ppt_w/2"/>
                                          </p:val>
                                        </p:tav>
                                        <p:tav tm="100000">
                                          <p:val>
                                            <p:strVal val="#ppt_x"/>
                                          </p:val>
                                        </p:tav>
                                      </p:tavLst>
                                    </p:anim>
                                    <p:anim calcmode="lin" valueType="num">
                                      <p:cBhvr additive="base">
                                        <p:cTn id="33" dur="500" fill="hold"/>
                                        <p:tgtEl>
                                          <p:spTgt spid="64308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6" grpId="0"/>
      <p:bldP spid="643078" grpId="0"/>
      <p:bldP spid="643079" grpId="0"/>
      <p:bldP spid="643080"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p:cNvSpPr txBox="1"/>
          <p:nvPr/>
        </p:nvSpPr>
        <p:spPr>
          <a:xfrm>
            <a:off x="2160588" y="579438"/>
            <a:ext cx="7056437" cy="2183765"/>
          </a:xfrm>
          <a:prstGeom prst="rect">
            <a:avLst/>
          </a:prstGeom>
          <a:noFill/>
          <a:ln w="15875">
            <a:noFill/>
          </a:ln>
        </p:spPr>
        <p:txBody>
          <a:bodyPr anchor="t" anchorCtr="0">
            <a:spAutoFit/>
          </a:bodyPr>
          <a:lstStyle/>
          <a:p>
            <a:pPr>
              <a:buClrTx/>
              <a:buFontTx/>
            </a:pPr>
            <a:r>
              <a:rPr lang="zh-CN" altLang="en-US" sz="2400" b="1" dirty="0">
                <a:solidFill>
                  <a:srgbClr val="FF0000"/>
                </a:solidFill>
                <a:latin typeface="Times New Roman" panose="02020603050405020304" pitchFamily="18" charset="0"/>
                <a:ea typeface="微软雅黑" panose="020B0503020204020204" charset="-122"/>
              </a:rPr>
              <a:t>定理</a:t>
            </a:r>
            <a:r>
              <a:rPr lang="en-US" altLang="zh-CN" sz="2400" b="1" dirty="0">
                <a:solidFill>
                  <a:srgbClr val="FF0000"/>
                </a:solidFill>
                <a:latin typeface="Times New Roman" panose="02020603050405020304" pitchFamily="18" charset="0"/>
                <a:ea typeface="微软雅黑" panose="020B0503020204020204" charset="-122"/>
              </a:rPr>
              <a:t>5.</a:t>
            </a:r>
          </a:p>
          <a:p>
            <a:pPr>
              <a:buClrTx/>
              <a:buFontTx/>
            </a:pPr>
            <a:endParaRPr lang="en-US" altLang="zh-CN" sz="2800" dirty="0">
              <a:solidFill>
                <a:srgbClr val="FF0000"/>
              </a:solidFill>
              <a:latin typeface="Times New Roman" panose="02020603050405020304" pitchFamily="18" charset="0"/>
              <a:ea typeface="微软雅黑" panose="020B0503020204020204" charset="-122"/>
            </a:endParaRPr>
          </a:p>
          <a:p>
            <a:pPr>
              <a:buClrTx/>
              <a:buFontTx/>
            </a:pPr>
            <a:endParaRPr lang="en-US" altLang="zh-CN" sz="2800" dirty="0">
              <a:solidFill>
                <a:srgbClr val="FF0000"/>
              </a:solidFill>
              <a:latin typeface="Times New Roman" panose="02020603050405020304" pitchFamily="18" charset="0"/>
              <a:ea typeface="微软雅黑" panose="020B0503020204020204" charset="-122"/>
            </a:endParaRPr>
          </a:p>
          <a:p>
            <a:pPr>
              <a:buClrTx/>
              <a:buFontTx/>
            </a:pPr>
            <a:endParaRPr lang="en-US" altLang="zh-CN" sz="2800" dirty="0">
              <a:solidFill>
                <a:srgbClr val="FF0000"/>
              </a:solidFill>
              <a:latin typeface="Times New Roman" panose="02020603050405020304" pitchFamily="18" charset="0"/>
              <a:ea typeface="微软雅黑" panose="020B0503020204020204" charset="-122"/>
            </a:endParaRPr>
          </a:p>
          <a:p>
            <a:pPr>
              <a:buClrTx/>
              <a:buFontTx/>
            </a:pPr>
            <a:endParaRPr lang="en-US" altLang="zh-CN" sz="2800" dirty="0">
              <a:solidFill>
                <a:srgbClr val="FF0000"/>
              </a:solidFill>
              <a:latin typeface="Times New Roman" panose="02020603050405020304" pitchFamily="18" charset="0"/>
              <a:ea typeface="微软雅黑" panose="020B0503020204020204" charset="-122"/>
            </a:endParaRPr>
          </a:p>
        </p:txBody>
      </p:sp>
      <p:graphicFrame>
        <p:nvGraphicFramePr>
          <p:cNvPr id="34818" name="Object 3"/>
          <p:cNvGraphicFramePr>
            <a:graphicFrameLocks noChangeAspect="1"/>
          </p:cNvGraphicFramePr>
          <p:nvPr/>
        </p:nvGraphicFramePr>
        <p:xfrm>
          <a:off x="3281363" y="593725"/>
          <a:ext cx="6105525" cy="490538"/>
        </p:xfrm>
        <a:graphic>
          <a:graphicData uri="http://schemas.openxmlformats.org/presentationml/2006/ole">
            <mc:AlternateContent xmlns:mc="http://schemas.openxmlformats.org/markup-compatibility/2006">
              <mc:Choice xmlns:v="urn:schemas-microsoft-com:vml" Requires="v">
                <p:oleObj r:id="rId2" imgW="2540000" imgH="241300" progId="Equation.DSMT4">
                  <p:embed/>
                </p:oleObj>
              </mc:Choice>
              <mc:Fallback>
                <p:oleObj r:id="rId2" imgW="2540000" imgH="241300" progId="Equation.DSMT4">
                  <p:embed/>
                  <p:pic>
                    <p:nvPicPr>
                      <p:cNvPr id="0" name="图片 3169"/>
                      <p:cNvPicPr/>
                      <p:nvPr/>
                    </p:nvPicPr>
                    <p:blipFill>
                      <a:blip r:embed="rId3"/>
                      <a:stretch>
                        <a:fillRect/>
                      </a:stretch>
                    </p:blipFill>
                    <p:spPr>
                      <a:xfrm>
                        <a:off x="3281363" y="593725"/>
                        <a:ext cx="6105525" cy="490538"/>
                      </a:xfrm>
                      <a:prstGeom prst="rect">
                        <a:avLst/>
                      </a:prstGeom>
                      <a:noFill/>
                      <a:ln w="38100">
                        <a:noFill/>
                        <a:miter/>
                      </a:ln>
                    </p:spPr>
                  </p:pic>
                </p:oleObj>
              </mc:Fallback>
            </mc:AlternateContent>
          </a:graphicData>
        </a:graphic>
      </p:graphicFrame>
      <p:graphicFrame>
        <p:nvGraphicFramePr>
          <p:cNvPr id="34819" name="Object 4"/>
          <p:cNvGraphicFramePr>
            <a:graphicFrameLocks noChangeAspect="1"/>
          </p:cNvGraphicFramePr>
          <p:nvPr/>
        </p:nvGraphicFramePr>
        <p:xfrm>
          <a:off x="3165475" y="1270000"/>
          <a:ext cx="4643438" cy="463550"/>
        </p:xfrm>
        <a:graphic>
          <a:graphicData uri="http://schemas.openxmlformats.org/presentationml/2006/ole">
            <mc:AlternateContent xmlns:mc="http://schemas.openxmlformats.org/markup-compatibility/2006">
              <mc:Choice xmlns:v="urn:schemas-microsoft-com:vml" Requires="v">
                <p:oleObj r:id="rId4" imgW="2184400" imgH="228600" progId="Equation.3">
                  <p:embed/>
                </p:oleObj>
              </mc:Choice>
              <mc:Fallback>
                <p:oleObj r:id="rId4" imgW="2184400" imgH="228600" progId="Equation.3">
                  <p:embed/>
                  <p:pic>
                    <p:nvPicPr>
                      <p:cNvPr id="0" name="图片 3167"/>
                      <p:cNvPicPr/>
                      <p:nvPr/>
                    </p:nvPicPr>
                    <p:blipFill>
                      <a:blip r:embed="rId5"/>
                      <a:stretch>
                        <a:fillRect/>
                      </a:stretch>
                    </p:blipFill>
                    <p:spPr>
                      <a:xfrm>
                        <a:off x="3165475" y="1270000"/>
                        <a:ext cx="4643438" cy="463550"/>
                      </a:xfrm>
                      <a:prstGeom prst="rect">
                        <a:avLst/>
                      </a:prstGeom>
                      <a:noFill/>
                      <a:ln w="38100">
                        <a:noFill/>
                        <a:miter/>
                      </a:ln>
                    </p:spPr>
                  </p:pic>
                </p:oleObj>
              </mc:Fallback>
            </mc:AlternateContent>
          </a:graphicData>
        </a:graphic>
      </p:graphicFrame>
      <p:graphicFrame>
        <p:nvGraphicFramePr>
          <p:cNvPr id="34820" name="Object 5"/>
          <p:cNvGraphicFramePr>
            <a:graphicFrameLocks noChangeAspect="1"/>
          </p:cNvGraphicFramePr>
          <p:nvPr/>
        </p:nvGraphicFramePr>
        <p:xfrm>
          <a:off x="4727575" y="1773238"/>
          <a:ext cx="2646363" cy="871537"/>
        </p:xfrm>
        <a:graphic>
          <a:graphicData uri="http://schemas.openxmlformats.org/presentationml/2006/ole">
            <mc:AlternateContent xmlns:mc="http://schemas.openxmlformats.org/markup-compatibility/2006">
              <mc:Choice xmlns:v="urn:schemas-microsoft-com:vml" Requires="v">
                <p:oleObj r:id="rId6" imgW="1244600" imgH="431800" progId="Equation.3">
                  <p:embed/>
                </p:oleObj>
              </mc:Choice>
              <mc:Fallback>
                <p:oleObj r:id="rId6" imgW="1244600" imgH="431800" progId="Equation.3">
                  <p:embed/>
                  <p:pic>
                    <p:nvPicPr>
                      <p:cNvPr id="0" name="图片 3166"/>
                      <p:cNvPicPr/>
                      <p:nvPr/>
                    </p:nvPicPr>
                    <p:blipFill>
                      <a:blip r:embed="rId7"/>
                      <a:stretch>
                        <a:fillRect/>
                      </a:stretch>
                    </p:blipFill>
                    <p:spPr>
                      <a:xfrm>
                        <a:off x="4727575" y="1773238"/>
                        <a:ext cx="2646363" cy="871537"/>
                      </a:xfrm>
                      <a:prstGeom prst="rect">
                        <a:avLst/>
                      </a:prstGeom>
                      <a:noFill/>
                      <a:ln w="38100">
                        <a:noFill/>
                        <a:miter/>
                      </a:ln>
                    </p:spPr>
                  </p:pic>
                </p:oleObj>
              </mc:Fallback>
            </mc:AlternateContent>
          </a:graphicData>
        </a:graphic>
      </p:graphicFrame>
      <p:sp>
        <p:nvSpPr>
          <p:cNvPr id="34821" name="Text Box 6"/>
          <p:cNvSpPr txBox="1"/>
          <p:nvPr/>
        </p:nvSpPr>
        <p:spPr>
          <a:xfrm>
            <a:off x="2365375" y="2492375"/>
            <a:ext cx="1370013" cy="460375"/>
          </a:xfrm>
          <a:prstGeom prst="rect">
            <a:avLst/>
          </a:prstGeom>
          <a:noFill/>
          <a:ln w="15875">
            <a:noFill/>
          </a:ln>
        </p:spPr>
        <p:txBody>
          <a:bodyPr anchor="t" anchorCtr="0">
            <a:spAutoFit/>
          </a:bodyPr>
          <a:lstStyle/>
          <a:p>
            <a:pPr>
              <a:buClrTx/>
              <a:buFontTx/>
            </a:pPr>
            <a:r>
              <a:rPr lang="zh-CN" altLang="en-US" sz="2400" b="1" dirty="0">
                <a:solidFill>
                  <a:srgbClr val="FF0000"/>
                </a:solidFill>
                <a:latin typeface="Times New Roman" panose="02020603050405020304" pitchFamily="18" charset="0"/>
                <a:ea typeface="微软雅黑" panose="020B0503020204020204" charset="-122"/>
              </a:rPr>
              <a:t>证明</a:t>
            </a:r>
            <a:r>
              <a:rPr lang="en-US" altLang="zh-CN" sz="2400" b="1" dirty="0">
                <a:solidFill>
                  <a:srgbClr val="FF0000"/>
                </a:solidFill>
                <a:latin typeface="Times New Roman" panose="02020603050405020304" pitchFamily="18" charset="0"/>
                <a:ea typeface="微软雅黑" panose="020B0503020204020204" charset="-122"/>
              </a:rPr>
              <a:t>:</a:t>
            </a:r>
            <a:endParaRPr lang="zh-CN" altLang="en-US" sz="2400" b="1" dirty="0">
              <a:solidFill>
                <a:srgbClr val="FF0000"/>
              </a:solidFill>
              <a:latin typeface="Times New Roman" panose="02020603050405020304" pitchFamily="18" charset="0"/>
              <a:ea typeface="微软雅黑" panose="020B0503020204020204" charset="-122"/>
            </a:endParaRPr>
          </a:p>
        </p:txBody>
      </p:sp>
      <p:sp>
        <p:nvSpPr>
          <p:cNvPr id="644103" name="Oval 7">
            <a:hlinkClick r:id="" action="ppaction://noaction"/>
          </p:cNvPr>
          <p:cNvSpPr>
            <a:spLocks noChangeArrowheads="1"/>
          </p:cNvSpPr>
          <p:nvPr/>
        </p:nvSpPr>
        <p:spPr bwMode="auto">
          <a:xfrm>
            <a:off x="9132888" y="6113463"/>
            <a:ext cx="762000" cy="533400"/>
          </a:xfrm>
          <a:prstGeom prst="ellipse">
            <a:avLst/>
          </a:prstGeom>
          <a:gradFill rotWithShape="0">
            <a:gsLst>
              <a:gs pos="0">
                <a:srgbClr val="FFFFFF"/>
              </a:gs>
              <a:gs pos="100000">
                <a:srgbClr val="333399"/>
              </a:gs>
            </a:gsLst>
            <a:path path="rect">
              <a:fillToRect r="100000" b="100000"/>
            </a:path>
          </a:gradFill>
          <a:ln w="9525">
            <a:noFill/>
            <a:round/>
          </a:ln>
          <a:effectLst>
            <a:outerShdw dist="35921" dir="2700000" algn="ctr" rotWithShape="0">
              <a:srgbClr val="808080"/>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返回</a:t>
            </a:r>
          </a:p>
        </p:txBody>
      </p:sp>
      <p:sp>
        <p:nvSpPr>
          <p:cNvPr id="8" name="日期占位符 7"/>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E5BF76E8-367F-4E2C-B94B-5E3D642CE39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4824" name="灯片编号占位符 8"/>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72</a:t>
            </a:fld>
            <a:endParaRPr lang="en-US" altLang="zh-CN" sz="1600" dirty="0">
              <a:latin typeface="Arial" panose="020B0604020202020204" pitchFamily="34" charset="0"/>
            </a:endParaRPr>
          </a:p>
        </p:txBody>
      </p:sp>
      <p:graphicFrame>
        <p:nvGraphicFramePr>
          <p:cNvPr id="34825" name="Object 13"/>
          <p:cNvGraphicFramePr>
            <a:graphicFrameLocks noChangeAspect="1"/>
          </p:cNvGraphicFramePr>
          <p:nvPr/>
        </p:nvGraphicFramePr>
        <p:xfrm>
          <a:off x="3511550" y="2853055"/>
          <a:ext cx="5173663" cy="3311525"/>
        </p:xfrm>
        <a:graphic>
          <a:graphicData uri="http://schemas.openxmlformats.org/presentationml/2006/ole">
            <mc:AlternateContent xmlns:mc="http://schemas.openxmlformats.org/markup-compatibility/2006">
              <mc:Choice xmlns:v="urn:schemas-microsoft-com:vml" Requires="v">
                <p:oleObj r:id="rId8" imgW="3797300" imgH="2324100" progId="Equation.DSMT4">
                  <p:embed/>
                </p:oleObj>
              </mc:Choice>
              <mc:Fallback>
                <p:oleObj r:id="rId8" imgW="3797300" imgH="2324100" progId="Equation.DSMT4">
                  <p:embed/>
                  <p:pic>
                    <p:nvPicPr>
                      <p:cNvPr id="0" name="图片 3165"/>
                      <p:cNvPicPr/>
                      <p:nvPr/>
                    </p:nvPicPr>
                    <p:blipFill>
                      <a:blip r:embed="rId9"/>
                      <a:stretch>
                        <a:fillRect/>
                      </a:stretch>
                    </p:blipFill>
                    <p:spPr>
                      <a:xfrm>
                        <a:off x="3511550" y="2853055"/>
                        <a:ext cx="5173663" cy="3311525"/>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 calcmode="lin" valueType="num">
                                      <p:cBhvr additive="base">
                                        <p:cTn id="7" dur="500" fill="hold"/>
                                        <p:tgtEl>
                                          <p:spTgt spid="34821"/>
                                        </p:tgtEl>
                                        <p:attrNameLst>
                                          <p:attrName>ppt_x</p:attrName>
                                        </p:attrNameLst>
                                      </p:cBhvr>
                                      <p:tavLst>
                                        <p:tav tm="0">
                                          <p:val>
                                            <p:strVal val="#ppt_x"/>
                                          </p:val>
                                        </p:tav>
                                        <p:tav tm="100000">
                                          <p:val>
                                            <p:strVal val="#ppt_x"/>
                                          </p:val>
                                        </p:tav>
                                      </p:tavLst>
                                    </p:anim>
                                    <p:anim calcmode="lin" valueType="num">
                                      <p:cBhvr additive="base">
                                        <p:cTn id="8"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25"/>
                                        </p:tgtEl>
                                        <p:attrNameLst>
                                          <p:attrName>style.visibility</p:attrName>
                                        </p:attrNameLst>
                                      </p:cBhvr>
                                      <p:to>
                                        <p:strVal val="visible"/>
                                      </p:to>
                                    </p:set>
                                    <p:anim calcmode="lin" valueType="num">
                                      <p:cBhvr additive="base">
                                        <p:cTn id="13" dur="500" fill="hold"/>
                                        <p:tgtEl>
                                          <p:spTgt spid="34825"/>
                                        </p:tgtEl>
                                        <p:attrNameLst>
                                          <p:attrName>ppt_x</p:attrName>
                                        </p:attrNameLst>
                                      </p:cBhvr>
                                      <p:tavLst>
                                        <p:tav tm="0">
                                          <p:val>
                                            <p:strVal val="#ppt_x"/>
                                          </p:val>
                                        </p:tav>
                                        <p:tav tm="100000">
                                          <p:val>
                                            <p:strVal val="#ppt_x"/>
                                          </p:val>
                                        </p:tav>
                                      </p:tavLst>
                                    </p:anim>
                                    <p:anim calcmode="lin" valueType="num">
                                      <p:cBhvr additive="base">
                                        <p:cTn id="14" dur="500" fill="hold"/>
                                        <p:tgtEl>
                                          <p:spTgt spid="348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p:nvPr/>
        </p:nvSpPr>
        <p:spPr>
          <a:xfrm>
            <a:off x="1836738" y="229871"/>
            <a:ext cx="6338887" cy="645160"/>
          </a:xfrm>
          <a:prstGeom prst="rect">
            <a:avLst/>
          </a:prstGeom>
          <a:noFill/>
          <a:ln w="9525">
            <a:noFill/>
          </a:ln>
        </p:spPr>
        <p:txBody>
          <a:bodyPr anchor="ctr" anchorCtr="0">
            <a:spAutoFit/>
          </a:bodyPr>
          <a:lstStyle/>
          <a:p>
            <a:pPr>
              <a:spcBef>
                <a:spcPct val="50000"/>
              </a:spcBef>
              <a:buClrTx/>
              <a:buFontTx/>
            </a:pPr>
            <a:r>
              <a:rPr lang="en-US" altLang="zh-CN" sz="3600" b="1" dirty="0">
                <a:solidFill>
                  <a:srgbClr val="A31221"/>
                </a:solidFill>
                <a:latin typeface="华文细黑" panose="02010600040101010101" pitchFamily="2" charset="-122"/>
                <a:ea typeface="隶书" panose="02010509060101010101" pitchFamily="49" charset="-122"/>
              </a:rPr>
              <a:t>§7.8 </a:t>
            </a:r>
            <a:r>
              <a:rPr lang="zh-CN" altLang="en-US" sz="3600" b="1" dirty="0">
                <a:solidFill>
                  <a:srgbClr val="A31221"/>
                </a:solidFill>
                <a:latin typeface="华文细黑" panose="02010600040101010101" pitchFamily="2" charset="-122"/>
                <a:ea typeface="隶书" panose="02010509060101010101" pitchFamily="49" charset="-122"/>
              </a:rPr>
              <a:t>扰动分析</a:t>
            </a:r>
          </a:p>
        </p:txBody>
      </p:sp>
      <p:sp>
        <p:nvSpPr>
          <p:cNvPr id="66566" name="Rectangle 4"/>
          <p:cNvSpPr/>
          <p:nvPr/>
        </p:nvSpPr>
        <p:spPr>
          <a:xfrm>
            <a:off x="1868488" y="1723232"/>
            <a:ext cx="8308975" cy="4184650"/>
          </a:xfrm>
          <a:prstGeom prst="rect">
            <a:avLst/>
          </a:prstGeom>
          <a:noFill/>
          <a:ln w="9525">
            <a:noFill/>
          </a:ln>
        </p:spPr>
        <p:txBody>
          <a:bodyPr anchor="ctr" anchorCtr="0">
            <a:spAutoFit/>
          </a:bodyPr>
          <a:lstStyle/>
          <a:p>
            <a:pPr>
              <a:lnSpc>
                <a:spcPct val="150000"/>
              </a:lnSpc>
              <a:buClrTx/>
              <a:buFontTx/>
            </a:pP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　设方程组</a:t>
            </a:r>
            <a:r>
              <a:rPr lang="en-US" altLang="zh-CN" sz="2800" b="1" dirty="0">
                <a:latin typeface="Times New Roman" panose="02020603050405020304" pitchFamily="18" charset="0"/>
                <a:ea typeface="楷体_GB2312" pitchFamily="49" charset="-122"/>
              </a:rPr>
              <a:t>A</a:t>
            </a:r>
            <a:r>
              <a:rPr lang="en-US" altLang="zh-CN" sz="2800" b="1" i="1" dirty="0">
                <a:latin typeface="Times New Roman" panose="02020603050405020304" pitchFamily="18" charset="0"/>
                <a:ea typeface="楷体_GB2312" pitchFamily="49" charset="-122"/>
              </a:rPr>
              <a:t>x</a:t>
            </a:r>
            <a:r>
              <a:rPr lang="en-US" altLang="zh-CN" sz="2800" b="1" dirty="0">
                <a:latin typeface="Times New Roman" panose="02020603050405020304" pitchFamily="18" charset="0"/>
                <a:ea typeface="楷体_GB2312" pitchFamily="49" charset="-122"/>
              </a:rPr>
              <a:t>=b, </a:t>
            </a:r>
          </a:p>
          <a:p>
            <a:pPr>
              <a:lnSpc>
                <a:spcPct val="150000"/>
              </a:lnSpc>
              <a:buClrTx/>
              <a:buFontTx/>
            </a:pPr>
            <a:r>
              <a:rPr lang="zh-CN" altLang="en-US" sz="2800" b="1" dirty="0">
                <a:latin typeface="Times New Roman" panose="02020603050405020304" pitchFamily="18" charset="0"/>
                <a:ea typeface="楷体_GB2312" pitchFamily="49" charset="-122"/>
              </a:rPr>
              <a:t>其中 ，                   为非奇异阵， </a:t>
            </a:r>
          </a:p>
          <a:p>
            <a:pPr>
              <a:lnSpc>
                <a:spcPct val="150000"/>
              </a:lnSpc>
              <a:buClrTx/>
              <a:buFontTx/>
            </a:pPr>
            <a:r>
              <a:rPr lang="zh-CN" altLang="en-US" sz="2800" b="1" dirty="0">
                <a:latin typeface="Times New Roman" panose="02020603050405020304" pitchFamily="18" charset="0"/>
                <a:ea typeface="楷体_GB2312" pitchFamily="49" charset="-122"/>
              </a:rPr>
              <a:t>       　　</a:t>
            </a:r>
          </a:p>
          <a:p>
            <a:pPr>
              <a:lnSpc>
                <a:spcPct val="150000"/>
              </a:lnSpc>
              <a:spcBef>
                <a:spcPct val="50000"/>
              </a:spcBef>
              <a:buClrTx/>
              <a:buFontTx/>
            </a:pPr>
            <a:r>
              <a:rPr lang="zh-CN" altLang="en-US" sz="2800" b="1" dirty="0">
                <a:latin typeface="Times New Roman" panose="02020603050405020304" pitchFamily="18" charset="0"/>
                <a:ea typeface="楷体_GB2312" pitchFamily="49" charset="-122"/>
              </a:rPr>
              <a:t>　   由于原始数据 </a:t>
            </a:r>
            <a:r>
              <a:rPr lang="en-US" altLang="zh-CN" sz="2800" b="1" i="1" dirty="0">
                <a:solidFill>
                  <a:srgbClr val="0000CC"/>
                </a:solidFill>
                <a:latin typeface="Times New Roman" panose="02020603050405020304" pitchFamily="18" charset="0"/>
                <a:ea typeface="楷体_GB2312" pitchFamily="49" charset="-122"/>
              </a:rPr>
              <a:t>a</a:t>
            </a:r>
            <a:r>
              <a:rPr lang="en-US" altLang="zh-CN" sz="2800" b="1" i="1" baseline="-25000" dirty="0">
                <a:solidFill>
                  <a:srgbClr val="0000CC"/>
                </a:solidFill>
                <a:latin typeface="Times New Roman" panose="02020603050405020304" pitchFamily="18" charset="0"/>
                <a:ea typeface="楷体_GB2312" pitchFamily="49" charset="-122"/>
              </a:rPr>
              <a:t>ij  </a:t>
            </a:r>
            <a:r>
              <a:rPr lang="en-US" altLang="zh-CN" sz="2800" b="1" dirty="0">
                <a:latin typeface="楷体_GB2312" pitchFamily="49" charset="-122"/>
                <a:ea typeface="楷体_GB2312" pitchFamily="49" charset="-122"/>
              </a:rPr>
              <a:t>,</a:t>
            </a:r>
            <a:r>
              <a:rPr lang="en-US" altLang="zh-CN" sz="2800" b="1" i="1" dirty="0">
                <a:solidFill>
                  <a:srgbClr val="0000CC"/>
                </a:solidFill>
                <a:latin typeface="楷体_GB2312" pitchFamily="49" charset="-122"/>
                <a:ea typeface="楷体_GB2312" pitchFamily="49" charset="-122"/>
              </a:rPr>
              <a:t> </a:t>
            </a:r>
            <a:r>
              <a:rPr lang="en-US" altLang="zh-CN" sz="2800" b="1" i="1" dirty="0">
                <a:solidFill>
                  <a:srgbClr val="0000CC"/>
                </a:solidFill>
                <a:latin typeface="Times New Roman" panose="02020603050405020304" pitchFamily="18" charset="0"/>
                <a:ea typeface="楷体_GB2312" pitchFamily="49" charset="-122"/>
              </a:rPr>
              <a:t>b</a:t>
            </a:r>
            <a:r>
              <a:rPr lang="en-US" altLang="zh-CN" sz="2800" b="1" i="1" baseline="-25000" dirty="0">
                <a:solidFill>
                  <a:srgbClr val="0000CC"/>
                </a:solidFill>
                <a:latin typeface="Times New Roman" panose="02020603050405020304" pitchFamily="18" charset="0"/>
                <a:ea typeface="楷体_GB2312" pitchFamily="49" charset="-122"/>
              </a:rPr>
              <a:t>i</a:t>
            </a:r>
            <a:r>
              <a:rPr lang="en-US" altLang="zh-CN" sz="2800" b="1" i="1" baseline="-25000"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往往是观测数据，难免带有误差，因此，下面讨论原始数据的微小变化对线性方程组的解的影响。</a:t>
            </a:r>
            <a:r>
              <a:rPr lang="zh-CN" altLang="en-US" sz="2400" b="1" dirty="0">
                <a:latin typeface="华文楷体" panose="02010600040101010101" pitchFamily="2" charset="-122"/>
                <a:ea typeface="华文楷体" panose="02010600040101010101" pitchFamily="2" charset="-122"/>
              </a:rPr>
              <a:t> </a:t>
            </a:r>
          </a:p>
        </p:txBody>
      </p:sp>
      <p:graphicFrame>
        <p:nvGraphicFramePr>
          <p:cNvPr id="35843" name="Object 5"/>
          <p:cNvGraphicFramePr>
            <a:graphicFrameLocks noChangeAspect="1"/>
          </p:cNvGraphicFramePr>
          <p:nvPr/>
        </p:nvGraphicFramePr>
        <p:xfrm>
          <a:off x="3121025" y="2559050"/>
          <a:ext cx="1701800" cy="550863"/>
        </p:xfrm>
        <a:graphic>
          <a:graphicData uri="http://schemas.openxmlformats.org/presentationml/2006/ole">
            <mc:AlternateContent xmlns:mc="http://schemas.openxmlformats.org/markup-compatibility/2006">
              <mc:Choice xmlns:v="urn:schemas-microsoft-com:vml" Requires="v">
                <p:oleObj r:id="rId2" imgW="824865" imgH="266700" progId="Equation.DSMT4">
                  <p:embed/>
                </p:oleObj>
              </mc:Choice>
              <mc:Fallback>
                <p:oleObj r:id="rId2" imgW="824865" imgH="266700" progId="Equation.DSMT4">
                  <p:embed/>
                  <p:pic>
                    <p:nvPicPr>
                      <p:cNvPr id="0" name="图片 3168"/>
                      <p:cNvPicPr/>
                      <p:nvPr/>
                    </p:nvPicPr>
                    <p:blipFill>
                      <a:blip r:embed="rId3"/>
                      <a:stretch>
                        <a:fillRect/>
                      </a:stretch>
                    </p:blipFill>
                    <p:spPr>
                      <a:xfrm>
                        <a:off x="3121025" y="2559050"/>
                        <a:ext cx="1701800" cy="550863"/>
                      </a:xfrm>
                      <a:prstGeom prst="rect">
                        <a:avLst/>
                      </a:prstGeom>
                      <a:noFill/>
                      <a:ln w="38100">
                        <a:noFill/>
                        <a:miter/>
                      </a:ln>
                    </p:spPr>
                  </p:pic>
                </p:oleObj>
              </mc:Fallback>
            </mc:AlternateContent>
          </a:graphicData>
        </a:graphic>
      </p:graphicFrame>
      <p:sp>
        <p:nvSpPr>
          <p:cNvPr id="66567" name="Rectangle 6"/>
          <p:cNvSpPr/>
          <p:nvPr/>
        </p:nvSpPr>
        <p:spPr>
          <a:xfrm>
            <a:off x="2027238" y="1165384"/>
            <a:ext cx="3995737" cy="521970"/>
          </a:xfrm>
          <a:prstGeom prst="rect">
            <a:avLst/>
          </a:prstGeom>
          <a:noFill/>
          <a:ln w="9525">
            <a:noFill/>
          </a:ln>
        </p:spPr>
        <p:txBody>
          <a:bodyPr anchor="ctr" anchorCtr="0">
            <a:spAutoFit/>
          </a:bodyPr>
          <a:lstStyle/>
          <a:p>
            <a:pPr defTabSz="914400">
              <a:buClrTx/>
              <a:buFontTx/>
              <a:tabLst>
                <a:tab pos="381000" algn="l"/>
              </a:tabLst>
            </a:pPr>
            <a:r>
              <a:rPr lang="en-US" altLang="zh-CN" sz="2800" b="1" dirty="0">
                <a:solidFill>
                  <a:srgbClr val="FF0000"/>
                </a:solidFill>
                <a:latin typeface="隶书" panose="02010509060101010101" pitchFamily="49" charset="-122"/>
                <a:ea typeface="隶书" panose="02010509060101010101" pitchFamily="49" charset="-122"/>
              </a:rPr>
              <a:t>1 </a:t>
            </a:r>
            <a:r>
              <a:rPr lang="zh-CN" altLang="en-US" sz="2800" b="1" dirty="0">
                <a:solidFill>
                  <a:srgbClr val="FF0000"/>
                </a:solidFill>
                <a:latin typeface="隶书" panose="02010509060101010101" pitchFamily="49" charset="-122"/>
                <a:ea typeface="隶书" panose="02010509060101010101" pitchFamily="49" charset="-122"/>
              </a:rPr>
              <a:t>、问题的提出</a:t>
            </a:r>
          </a:p>
        </p:txBody>
      </p:sp>
      <p:sp>
        <p:nvSpPr>
          <p:cNvPr id="35845" name="Rectangle 8"/>
          <p:cNvSpPr/>
          <p:nvPr/>
        </p:nvSpPr>
        <p:spPr>
          <a:xfrm>
            <a:off x="1524000" y="356235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9" name="日期占位符 8"/>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D6F510AF-8182-46D1-B4E4-D320BCE06E5A}"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5847" name="灯片编号占位符 9"/>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73</a:t>
            </a:fld>
            <a:endParaRPr lang="en-US" altLang="zh-CN" sz="1600" dirty="0">
              <a:latin typeface="Arial" panose="020B0604020202020204" pitchFamily="34" charset="0"/>
            </a:endParaRPr>
          </a:p>
        </p:txBody>
      </p:sp>
      <p:graphicFrame>
        <p:nvGraphicFramePr>
          <p:cNvPr id="35848" name="Object 12"/>
          <p:cNvGraphicFramePr>
            <a:graphicFrameLocks noChangeAspect="1"/>
          </p:cNvGraphicFramePr>
          <p:nvPr/>
        </p:nvGraphicFramePr>
        <p:xfrm>
          <a:off x="2940050" y="3357563"/>
          <a:ext cx="2852738" cy="523875"/>
        </p:xfrm>
        <a:graphic>
          <a:graphicData uri="http://schemas.openxmlformats.org/presentationml/2006/ole">
            <mc:AlternateContent xmlns:mc="http://schemas.openxmlformats.org/markup-compatibility/2006">
              <mc:Choice xmlns:v="urn:schemas-microsoft-com:vml" Requires="v">
                <p:oleObj r:id="rId4" imgW="1384300" imgH="254000" progId="Equation.DSMT4">
                  <p:embed/>
                </p:oleObj>
              </mc:Choice>
              <mc:Fallback>
                <p:oleObj r:id="rId4" imgW="1384300" imgH="254000" progId="Equation.DSMT4">
                  <p:embed/>
                  <p:pic>
                    <p:nvPicPr>
                      <p:cNvPr id="0" name="图片 3163"/>
                      <p:cNvPicPr/>
                      <p:nvPr/>
                    </p:nvPicPr>
                    <p:blipFill>
                      <a:blip r:embed="rId5"/>
                      <a:stretch>
                        <a:fillRect/>
                      </a:stretch>
                    </p:blipFill>
                    <p:spPr>
                      <a:xfrm>
                        <a:off x="2940050" y="3357563"/>
                        <a:ext cx="2852738" cy="523875"/>
                      </a:xfrm>
                      <a:prstGeom prst="rect">
                        <a:avLst/>
                      </a:prstGeom>
                      <a:noFill/>
                      <a:ln w="38100">
                        <a:noFill/>
                        <a:miter/>
                      </a:ln>
                    </p:spPr>
                  </p:pic>
                </p:oleObj>
              </mc:Fallback>
            </mc:AlternateContent>
          </a:graphicData>
        </a:graphic>
      </p:graphicFrame>
      <p:graphicFrame>
        <p:nvGraphicFramePr>
          <p:cNvPr id="35849" name="Object 13"/>
          <p:cNvGraphicFramePr>
            <a:graphicFrameLocks noChangeAspect="1"/>
          </p:cNvGraphicFramePr>
          <p:nvPr/>
        </p:nvGraphicFramePr>
        <p:xfrm>
          <a:off x="5967413" y="3357563"/>
          <a:ext cx="2995612" cy="576262"/>
        </p:xfrm>
        <a:graphic>
          <a:graphicData uri="http://schemas.openxmlformats.org/presentationml/2006/ole">
            <mc:AlternateContent xmlns:mc="http://schemas.openxmlformats.org/markup-compatibility/2006">
              <mc:Choice xmlns:v="urn:schemas-microsoft-com:vml" Requires="v">
                <p:oleObj r:id="rId6" imgW="1320165" imgH="254000" progId="Equation.DSMT4">
                  <p:embed/>
                </p:oleObj>
              </mc:Choice>
              <mc:Fallback>
                <p:oleObj r:id="rId6" imgW="1320165" imgH="254000" progId="Equation.DSMT4">
                  <p:embed/>
                  <p:pic>
                    <p:nvPicPr>
                      <p:cNvPr id="0" name="图片 3172"/>
                      <p:cNvPicPr/>
                      <p:nvPr/>
                    </p:nvPicPr>
                    <p:blipFill>
                      <a:blip r:embed="rId7"/>
                      <a:stretch>
                        <a:fillRect/>
                      </a:stretch>
                    </p:blipFill>
                    <p:spPr>
                      <a:xfrm>
                        <a:off x="5967413" y="3357563"/>
                        <a:ext cx="2995612" cy="576262"/>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7">
                                            <p:txEl>
                                              <p:charRg st="0" end="8"/>
                                            </p:txEl>
                                          </p:spTgt>
                                        </p:tgtEl>
                                        <p:attrNameLst>
                                          <p:attrName>style.visibility</p:attrName>
                                        </p:attrNameLst>
                                      </p:cBhvr>
                                      <p:to>
                                        <p:strVal val="visible"/>
                                      </p:to>
                                    </p:set>
                                    <p:anim calcmode="lin" valueType="num">
                                      <p:cBhvr additive="base">
                                        <p:cTn id="7" dur="500" fill="hold"/>
                                        <p:tgtEl>
                                          <p:spTgt spid="66567">
                                            <p:txEl>
                                              <p:charRg st="0"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7">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6">
                                            <p:txEl>
                                              <p:pRg st="0" end="0"/>
                                            </p:txEl>
                                          </p:spTgt>
                                        </p:tgtEl>
                                        <p:attrNameLst>
                                          <p:attrName>style.visibility</p:attrName>
                                        </p:attrNameLst>
                                      </p:cBhvr>
                                      <p:to>
                                        <p:strVal val="visible"/>
                                      </p:to>
                                    </p:set>
                                    <p:anim calcmode="lin" valueType="num">
                                      <p:cBhvr additive="base">
                                        <p:cTn id="13" dur="500" fill="hold"/>
                                        <p:tgtEl>
                                          <p:spTgt spid="6656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6">
                                            <p:txEl>
                                              <p:pRg st="1" end="1"/>
                                            </p:txEl>
                                          </p:spTgt>
                                        </p:tgtEl>
                                        <p:attrNameLst>
                                          <p:attrName>style.visibility</p:attrName>
                                        </p:attrNameLst>
                                      </p:cBhvr>
                                      <p:to>
                                        <p:strVal val="visible"/>
                                      </p:to>
                                    </p:set>
                                    <p:anim calcmode="lin" valueType="num">
                                      <p:cBhvr additive="base">
                                        <p:cTn id="19" dur="500" fill="hold"/>
                                        <p:tgtEl>
                                          <p:spTgt spid="6656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6">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6">
                                            <p:txEl>
                                              <p:pRg st="2" end="2"/>
                                            </p:txEl>
                                          </p:spTgt>
                                        </p:tgtEl>
                                        <p:attrNameLst>
                                          <p:attrName>style.visibility</p:attrName>
                                        </p:attrNameLst>
                                      </p:cBhvr>
                                      <p:to>
                                        <p:strVal val="visible"/>
                                      </p:to>
                                    </p:set>
                                    <p:anim calcmode="lin" valueType="num">
                                      <p:cBhvr additive="base">
                                        <p:cTn id="23" dur="500" fill="hold"/>
                                        <p:tgtEl>
                                          <p:spTgt spid="6656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6">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843"/>
                                        </p:tgtEl>
                                        <p:attrNameLst>
                                          <p:attrName>style.visibility</p:attrName>
                                        </p:attrNameLst>
                                      </p:cBhvr>
                                      <p:to>
                                        <p:strVal val="visible"/>
                                      </p:to>
                                    </p:set>
                                    <p:anim calcmode="lin" valueType="num">
                                      <p:cBhvr additive="base">
                                        <p:cTn id="27" dur="500" fill="hold"/>
                                        <p:tgtEl>
                                          <p:spTgt spid="35843"/>
                                        </p:tgtEl>
                                        <p:attrNameLst>
                                          <p:attrName>ppt_x</p:attrName>
                                        </p:attrNameLst>
                                      </p:cBhvr>
                                      <p:tavLst>
                                        <p:tav tm="0">
                                          <p:val>
                                            <p:strVal val="#ppt_x"/>
                                          </p:val>
                                        </p:tav>
                                        <p:tav tm="100000">
                                          <p:val>
                                            <p:strVal val="#ppt_x"/>
                                          </p:val>
                                        </p:tav>
                                      </p:tavLst>
                                    </p:anim>
                                    <p:anim calcmode="lin" valueType="num">
                                      <p:cBhvr additive="base">
                                        <p:cTn id="28" dur="500" fill="hold"/>
                                        <p:tgtEl>
                                          <p:spTgt spid="358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848"/>
                                        </p:tgtEl>
                                        <p:attrNameLst>
                                          <p:attrName>style.visibility</p:attrName>
                                        </p:attrNameLst>
                                      </p:cBhvr>
                                      <p:to>
                                        <p:strVal val="visible"/>
                                      </p:to>
                                    </p:set>
                                    <p:anim calcmode="lin" valueType="num">
                                      <p:cBhvr additive="base">
                                        <p:cTn id="31" dur="500" fill="hold"/>
                                        <p:tgtEl>
                                          <p:spTgt spid="35848"/>
                                        </p:tgtEl>
                                        <p:attrNameLst>
                                          <p:attrName>ppt_x</p:attrName>
                                        </p:attrNameLst>
                                      </p:cBhvr>
                                      <p:tavLst>
                                        <p:tav tm="0">
                                          <p:val>
                                            <p:strVal val="#ppt_x"/>
                                          </p:val>
                                        </p:tav>
                                        <p:tav tm="100000">
                                          <p:val>
                                            <p:strVal val="#ppt_x"/>
                                          </p:val>
                                        </p:tav>
                                      </p:tavLst>
                                    </p:anim>
                                    <p:anim calcmode="lin" valueType="num">
                                      <p:cBhvr additive="base">
                                        <p:cTn id="32" dur="500" fill="hold"/>
                                        <p:tgtEl>
                                          <p:spTgt spid="3584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849"/>
                                        </p:tgtEl>
                                        <p:attrNameLst>
                                          <p:attrName>style.visibility</p:attrName>
                                        </p:attrNameLst>
                                      </p:cBhvr>
                                      <p:to>
                                        <p:strVal val="visible"/>
                                      </p:to>
                                    </p:set>
                                    <p:anim calcmode="lin" valueType="num">
                                      <p:cBhvr additive="base">
                                        <p:cTn id="35" dur="500" fill="hold"/>
                                        <p:tgtEl>
                                          <p:spTgt spid="35849"/>
                                        </p:tgtEl>
                                        <p:attrNameLst>
                                          <p:attrName>ppt_x</p:attrName>
                                        </p:attrNameLst>
                                      </p:cBhvr>
                                      <p:tavLst>
                                        <p:tav tm="0">
                                          <p:val>
                                            <p:strVal val="#ppt_x"/>
                                          </p:val>
                                        </p:tav>
                                        <p:tav tm="100000">
                                          <p:val>
                                            <p:strVal val="#ppt_x"/>
                                          </p:val>
                                        </p:tav>
                                      </p:tavLst>
                                    </p:anim>
                                    <p:anim calcmode="lin" valueType="num">
                                      <p:cBhvr additive="base">
                                        <p:cTn id="36"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6566">
                                            <p:txEl>
                                              <p:pRg st="3" end="3"/>
                                            </p:txEl>
                                          </p:spTgt>
                                        </p:tgtEl>
                                        <p:attrNameLst>
                                          <p:attrName>style.visibility</p:attrName>
                                        </p:attrNameLst>
                                      </p:cBhvr>
                                      <p:to>
                                        <p:strVal val="visible"/>
                                      </p:to>
                                    </p:set>
                                    <p:anim calcmode="lin" valueType="num">
                                      <p:cBhvr additive="base">
                                        <p:cTn id="41" dur="500" fill="hold"/>
                                        <p:tgtEl>
                                          <p:spTgt spid="6656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5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2" name="Rectangle 7"/>
          <p:cNvSpPr/>
          <p:nvPr/>
        </p:nvSpPr>
        <p:spPr>
          <a:xfrm>
            <a:off x="1978025" y="1933734"/>
            <a:ext cx="976313" cy="521970"/>
          </a:xfrm>
          <a:prstGeom prst="rect">
            <a:avLst/>
          </a:prstGeom>
          <a:noFill/>
          <a:ln w="9525">
            <a:noFill/>
          </a:ln>
        </p:spPr>
        <p:txBody>
          <a:bodyPr anchor="ctr" anchorCtr="0">
            <a:spAutoFit/>
          </a:bodyPr>
          <a:lstStyle/>
          <a:p>
            <a:pPr>
              <a:buClrTx/>
              <a:buFontTx/>
            </a:pPr>
            <a:r>
              <a:rPr lang="zh-CN" altLang="en-US" sz="2800" b="1" dirty="0">
                <a:solidFill>
                  <a:srgbClr val="0000CC"/>
                </a:solidFill>
                <a:latin typeface="Arial" panose="020B0604020202020204" pitchFamily="34" charset="0"/>
                <a:ea typeface="楷体_GB2312" pitchFamily="49" charset="-122"/>
              </a:rPr>
              <a:t>例</a:t>
            </a:r>
            <a:r>
              <a:rPr lang="en-US" altLang="zh-CN" sz="2800" b="1" dirty="0">
                <a:solidFill>
                  <a:srgbClr val="0000CC"/>
                </a:solidFill>
                <a:latin typeface="Arial" panose="020B0604020202020204" pitchFamily="34" charset="0"/>
                <a:ea typeface="楷体_GB2312" pitchFamily="49" charset="-122"/>
              </a:rPr>
              <a:t>:</a:t>
            </a:r>
            <a:r>
              <a:rPr lang="en-US" altLang="zh-CN" dirty="0">
                <a:solidFill>
                  <a:srgbClr val="0000CC"/>
                </a:solidFill>
                <a:latin typeface="Arial" panose="020B0604020202020204" pitchFamily="34" charset="0"/>
                <a:ea typeface="微软雅黑" panose="020B0503020204020204" charset="-122"/>
              </a:rPr>
              <a:t> </a:t>
            </a:r>
          </a:p>
        </p:txBody>
      </p:sp>
      <p:sp>
        <p:nvSpPr>
          <p:cNvPr id="36866" name="Rectangle 8"/>
          <p:cNvSpPr/>
          <p:nvPr/>
        </p:nvSpPr>
        <p:spPr>
          <a:xfrm>
            <a:off x="1524000" y="2025650"/>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67586" name="Object 11"/>
          <p:cNvGraphicFramePr>
            <a:graphicFrameLocks noChangeAspect="1"/>
          </p:cNvGraphicFramePr>
          <p:nvPr/>
        </p:nvGraphicFramePr>
        <p:xfrm>
          <a:off x="8251825" y="1889125"/>
          <a:ext cx="1787525" cy="447675"/>
        </p:xfrm>
        <a:graphic>
          <a:graphicData uri="http://schemas.openxmlformats.org/presentationml/2006/ole">
            <mc:AlternateContent xmlns:mc="http://schemas.openxmlformats.org/markup-compatibility/2006">
              <mc:Choice xmlns:v="urn:schemas-microsoft-com:vml" Requires="v">
                <p:oleObj r:id="rId2" imgW="951865" imgH="228600" progId="Equation.DSMT4">
                  <p:embed/>
                </p:oleObj>
              </mc:Choice>
              <mc:Fallback>
                <p:oleObj r:id="rId2" imgW="951865" imgH="228600" progId="Equation.DSMT4">
                  <p:embed/>
                  <p:pic>
                    <p:nvPicPr>
                      <p:cNvPr id="0" name="图片 3177"/>
                      <p:cNvPicPr/>
                      <p:nvPr/>
                    </p:nvPicPr>
                    <p:blipFill>
                      <a:blip r:embed="rId3"/>
                      <a:stretch>
                        <a:fillRect/>
                      </a:stretch>
                    </p:blipFill>
                    <p:spPr>
                      <a:xfrm>
                        <a:off x="8251825" y="1889125"/>
                        <a:ext cx="1787525" cy="447675"/>
                      </a:xfrm>
                      <a:prstGeom prst="rect">
                        <a:avLst/>
                      </a:prstGeom>
                      <a:noFill/>
                      <a:ln w="38100">
                        <a:noFill/>
                        <a:miter/>
                      </a:ln>
                    </p:spPr>
                  </p:pic>
                </p:oleObj>
              </mc:Fallback>
            </mc:AlternateContent>
          </a:graphicData>
        </a:graphic>
      </p:graphicFrame>
      <p:sp>
        <p:nvSpPr>
          <p:cNvPr id="67594" name="Rectangle 12"/>
          <p:cNvSpPr/>
          <p:nvPr/>
        </p:nvSpPr>
        <p:spPr>
          <a:xfrm>
            <a:off x="6591300" y="1879600"/>
            <a:ext cx="1706880" cy="460375"/>
          </a:xfrm>
          <a:prstGeom prst="rect">
            <a:avLst/>
          </a:prstGeom>
          <a:noFill/>
          <a:ln w="9525">
            <a:noFill/>
          </a:ln>
        </p:spPr>
        <p:txBody>
          <a:bodyPr wrap="none"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的准确解为</a:t>
            </a:r>
            <a:endParaRPr lang="zh-CN" altLang="en-US" sz="2400" b="1" dirty="0">
              <a:latin typeface="Arial" panose="020B0604020202020204" pitchFamily="34" charset="0"/>
              <a:ea typeface="微软雅黑" panose="020B0503020204020204" charset="-122"/>
            </a:endParaRPr>
          </a:p>
        </p:txBody>
      </p:sp>
      <p:graphicFrame>
        <p:nvGraphicFramePr>
          <p:cNvPr id="67587" name="Object 14"/>
          <p:cNvGraphicFramePr>
            <a:graphicFrameLocks noChangeAspect="1"/>
          </p:cNvGraphicFramePr>
          <p:nvPr/>
        </p:nvGraphicFramePr>
        <p:xfrm>
          <a:off x="6307138" y="4414838"/>
          <a:ext cx="3257550" cy="469900"/>
        </p:xfrm>
        <a:graphic>
          <a:graphicData uri="http://schemas.openxmlformats.org/presentationml/2006/ole">
            <mc:AlternateContent xmlns:mc="http://schemas.openxmlformats.org/markup-compatibility/2006">
              <mc:Choice xmlns:v="urn:schemas-microsoft-com:vml" Requires="v">
                <p:oleObj r:id="rId4" imgW="1600200" imgH="228600" progId="Equation.DSMT4">
                  <p:embed/>
                </p:oleObj>
              </mc:Choice>
              <mc:Fallback>
                <p:oleObj r:id="rId4" imgW="1600200" imgH="228600" progId="Equation.DSMT4">
                  <p:embed/>
                  <p:pic>
                    <p:nvPicPr>
                      <p:cNvPr id="0" name="图片 3173"/>
                      <p:cNvPicPr/>
                      <p:nvPr/>
                    </p:nvPicPr>
                    <p:blipFill>
                      <a:blip r:embed="rId5"/>
                      <a:stretch>
                        <a:fillRect/>
                      </a:stretch>
                    </p:blipFill>
                    <p:spPr>
                      <a:xfrm>
                        <a:off x="6307138" y="4414838"/>
                        <a:ext cx="3257550" cy="469900"/>
                      </a:xfrm>
                      <a:prstGeom prst="rect">
                        <a:avLst/>
                      </a:prstGeom>
                      <a:noFill/>
                      <a:ln w="38100">
                        <a:noFill/>
                        <a:miter/>
                      </a:ln>
                    </p:spPr>
                  </p:pic>
                </p:oleObj>
              </mc:Fallback>
            </mc:AlternateContent>
          </a:graphicData>
        </a:graphic>
      </p:graphicFrame>
      <p:sp>
        <p:nvSpPr>
          <p:cNvPr id="67595" name="Rectangle 15"/>
          <p:cNvSpPr/>
          <p:nvPr/>
        </p:nvSpPr>
        <p:spPr>
          <a:xfrm>
            <a:off x="2287588" y="4370388"/>
            <a:ext cx="3976687" cy="460375"/>
          </a:xfrm>
          <a:prstGeom prst="rect">
            <a:avLst/>
          </a:prstGeom>
          <a:noFill/>
          <a:ln w="9525">
            <a:noFill/>
          </a:ln>
        </p:spPr>
        <p:txBody>
          <a:bodyPr anchor="ctr" anchorCtr="0">
            <a:spAutoFit/>
          </a:bodyPr>
          <a:lstStyle/>
          <a:p>
            <a:pPr>
              <a:buClrTx/>
              <a:buFontTx/>
            </a:pPr>
            <a:r>
              <a:rPr lang="zh-CN" altLang="en-US" sz="2400" b="1" dirty="0">
                <a:latin typeface="楷体_GB2312" pitchFamily="49" charset="-122"/>
                <a:ea typeface="微软雅黑" panose="020B0503020204020204" charset="-122"/>
              </a:rPr>
              <a:t>这时方程组的准确解为</a:t>
            </a:r>
          </a:p>
        </p:txBody>
      </p:sp>
      <p:sp>
        <p:nvSpPr>
          <p:cNvPr id="67596" name="Rectangle 16"/>
          <p:cNvSpPr/>
          <p:nvPr/>
        </p:nvSpPr>
        <p:spPr>
          <a:xfrm>
            <a:off x="2000250" y="5428933"/>
            <a:ext cx="8056563" cy="1124585"/>
          </a:xfrm>
          <a:prstGeom prst="rect">
            <a:avLst/>
          </a:prstGeom>
          <a:noFill/>
          <a:ln w="9525">
            <a:noFill/>
          </a:ln>
        </p:spPr>
        <p:txBody>
          <a:bodyPr anchor="ctr" anchorCtr="0">
            <a:spAutoFit/>
          </a:bodyPr>
          <a:lstStyle/>
          <a:p>
            <a:pPr>
              <a:lnSpc>
                <a:spcPct val="140000"/>
              </a:lnSpc>
              <a:buClrTx/>
              <a:buFontTx/>
            </a:pPr>
            <a:r>
              <a:rPr lang="en-US" altLang="zh-CN" sz="2400"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说明右端项的微小变化引起了解的很大扰动，其原因是由方程组本身的状态所决定的</a:t>
            </a:r>
            <a:r>
              <a:rPr lang="en-US" altLang="zh-CN" sz="2400" b="1" dirty="0">
                <a:latin typeface="Times New Roman" panose="02020603050405020304" pitchFamily="18" charset="0"/>
                <a:ea typeface="楷体_GB2312" pitchFamily="49" charset="-122"/>
              </a:rPr>
              <a:t>. </a:t>
            </a:r>
          </a:p>
        </p:txBody>
      </p:sp>
      <p:graphicFrame>
        <p:nvGraphicFramePr>
          <p:cNvPr id="67588" name="Object 18"/>
          <p:cNvGraphicFramePr>
            <a:graphicFrameLocks noChangeAspect="1"/>
          </p:cNvGraphicFramePr>
          <p:nvPr/>
        </p:nvGraphicFramePr>
        <p:xfrm>
          <a:off x="6383338" y="3573463"/>
          <a:ext cx="3017837" cy="709612"/>
        </p:xfrm>
        <a:graphic>
          <a:graphicData uri="http://schemas.openxmlformats.org/presentationml/2006/ole">
            <mc:AlternateContent xmlns:mc="http://schemas.openxmlformats.org/markup-compatibility/2006">
              <mc:Choice xmlns:v="urn:schemas-microsoft-com:vml" Requires="v">
                <p:oleObj r:id="rId6" imgW="1485900" imgH="393700" progId="Equation.DSMT4">
                  <p:embed/>
                </p:oleObj>
              </mc:Choice>
              <mc:Fallback>
                <p:oleObj r:id="rId6" imgW="1485900" imgH="393700" progId="Equation.DSMT4">
                  <p:embed/>
                  <p:pic>
                    <p:nvPicPr>
                      <p:cNvPr id="0" name="图片 3178"/>
                      <p:cNvPicPr/>
                      <p:nvPr/>
                    </p:nvPicPr>
                    <p:blipFill>
                      <a:blip r:embed="rId7"/>
                      <a:stretch>
                        <a:fillRect/>
                      </a:stretch>
                    </p:blipFill>
                    <p:spPr>
                      <a:xfrm>
                        <a:off x="6383338" y="3573463"/>
                        <a:ext cx="3017837" cy="709612"/>
                      </a:xfrm>
                      <a:prstGeom prst="rect">
                        <a:avLst/>
                      </a:prstGeom>
                      <a:noFill/>
                      <a:ln w="38100">
                        <a:noFill/>
                        <a:miter/>
                      </a:ln>
                    </p:spPr>
                  </p:pic>
                </p:oleObj>
              </mc:Fallback>
            </mc:AlternateContent>
          </a:graphicData>
        </a:graphic>
      </p:graphicFrame>
      <p:sp>
        <p:nvSpPr>
          <p:cNvPr id="67597" name="Rectangle 19"/>
          <p:cNvSpPr/>
          <p:nvPr/>
        </p:nvSpPr>
        <p:spPr>
          <a:xfrm>
            <a:off x="2270125" y="3686176"/>
            <a:ext cx="4375150"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当向量</a:t>
            </a:r>
            <a:r>
              <a:rPr lang="en-US" altLang="zh-CN" sz="2400" b="1" i="1" dirty="0">
                <a:latin typeface="Times New Roman" panose="02020603050405020304" pitchFamily="18" charset="0"/>
                <a:ea typeface="楷体_GB2312" pitchFamily="49" charset="-122"/>
              </a:rPr>
              <a:t>b </a:t>
            </a:r>
            <a:r>
              <a:rPr lang="zh-CN" altLang="en-US" sz="2400" b="1" dirty="0">
                <a:latin typeface="Times New Roman" panose="02020603050405020304" pitchFamily="18" charset="0"/>
                <a:ea typeface="楷体_GB2312" pitchFamily="49" charset="-122"/>
              </a:rPr>
              <a:t>有</a:t>
            </a:r>
            <a:r>
              <a:rPr lang="zh-CN" altLang="en-US" sz="2400" b="1" dirty="0">
                <a:latin typeface="Times New Roman" panose="02020603050405020304" pitchFamily="18" charset="0"/>
                <a:ea typeface="微软雅黑" panose="020B0503020204020204" charset="-122"/>
              </a:rPr>
              <a:t>较小的扰动时</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即</a:t>
            </a:r>
          </a:p>
        </p:txBody>
      </p:sp>
      <p:sp>
        <p:nvSpPr>
          <p:cNvPr id="67598" name="Rectangle 21"/>
          <p:cNvSpPr/>
          <p:nvPr/>
        </p:nvSpPr>
        <p:spPr>
          <a:xfrm>
            <a:off x="1836738" y="229870"/>
            <a:ext cx="6338887" cy="645160"/>
          </a:xfrm>
          <a:prstGeom prst="rect">
            <a:avLst/>
          </a:prstGeom>
          <a:noFill/>
          <a:ln w="9525">
            <a:noFill/>
          </a:ln>
        </p:spPr>
        <p:txBody>
          <a:bodyPr anchor="ctr" anchorCtr="0">
            <a:spAutoFit/>
          </a:bodyPr>
          <a:lstStyle/>
          <a:p>
            <a:pPr>
              <a:spcBef>
                <a:spcPct val="50000"/>
              </a:spcBef>
              <a:buClrTx/>
              <a:buFontTx/>
            </a:pPr>
            <a:r>
              <a:rPr lang="zh-CN" altLang="en-US" sz="3600" b="1" dirty="0">
                <a:solidFill>
                  <a:srgbClr val="A31221"/>
                </a:solidFill>
                <a:latin typeface="华文细黑" panose="02010600040101010101" pitchFamily="2" charset="-122"/>
                <a:ea typeface="隶书" panose="02010509060101010101" pitchFamily="49" charset="-122"/>
              </a:rPr>
              <a:t> 扰动分析</a:t>
            </a:r>
            <a:r>
              <a:rPr lang="en-US" altLang="zh-CN" sz="3600" b="1" dirty="0">
                <a:solidFill>
                  <a:srgbClr val="A31221"/>
                </a:solidFill>
                <a:latin typeface="华文细黑" panose="02010600040101010101" pitchFamily="2" charset="-122"/>
                <a:ea typeface="隶书" panose="02010509060101010101" pitchFamily="49" charset="-122"/>
              </a:rPr>
              <a:t>_</a:t>
            </a:r>
            <a:r>
              <a:rPr lang="zh-CN" altLang="en-US" sz="2800" b="1" dirty="0">
                <a:solidFill>
                  <a:srgbClr val="0000CC"/>
                </a:solidFill>
                <a:latin typeface="华文细黑" panose="02010600040101010101" pitchFamily="2" charset="-122"/>
                <a:ea typeface="隶书" panose="02010509060101010101" pitchFamily="49" charset="-122"/>
              </a:rPr>
              <a:t>算例</a:t>
            </a:r>
          </a:p>
        </p:txBody>
      </p:sp>
      <p:sp>
        <p:nvSpPr>
          <p:cNvPr id="67599" name="Rectangle 23"/>
          <p:cNvSpPr/>
          <p:nvPr/>
        </p:nvSpPr>
        <p:spPr>
          <a:xfrm>
            <a:off x="2359025" y="5094288"/>
            <a:ext cx="7221538" cy="404495"/>
          </a:xfrm>
          <a:prstGeom prst="rect">
            <a:avLst/>
          </a:prstGeom>
          <a:noFill/>
          <a:ln w="9525">
            <a:noFill/>
          </a:ln>
        </p:spPr>
        <p:txBody>
          <a:bodyPr anchor="t" anchorCtr="0">
            <a:spAutoFit/>
          </a:bodyPr>
          <a:lstStyle/>
          <a:p>
            <a:pPr eaLnBrk="0" hangingPunct="0">
              <a:lnSpc>
                <a:spcPct val="85000"/>
              </a:lnSpc>
              <a:buClrTx/>
              <a:buFontTx/>
            </a:pPr>
            <a:r>
              <a:rPr lang="zh-CN" altLang="en-US" sz="2400" b="1" dirty="0">
                <a:latin typeface="华文细黑" panose="02010600040101010101" pitchFamily="2" charset="-122"/>
                <a:ea typeface="楷体_GB2312" pitchFamily="49" charset="-122"/>
              </a:rPr>
              <a:t>如当               </a:t>
            </a:r>
            <a:endParaRPr lang="en-US" altLang="zh-CN" sz="2400" b="1" dirty="0">
              <a:latin typeface="华文细黑" panose="02010600040101010101" pitchFamily="2" charset="-122"/>
              <a:ea typeface="楷体_GB2312" pitchFamily="49" charset="-122"/>
            </a:endParaRPr>
          </a:p>
        </p:txBody>
      </p:sp>
      <p:sp>
        <p:nvSpPr>
          <p:cNvPr id="16" name="日期占位符 15"/>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BB5DEF1E-ECF9-459D-B540-46CC6948D1C7}"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6877" name="灯片编号占位符 16"/>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74</a:t>
            </a:fld>
            <a:endParaRPr lang="en-US" altLang="zh-CN" sz="1600" dirty="0">
              <a:latin typeface="Arial" panose="020B0604020202020204" pitchFamily="34" charset="0"/>
            </a:endParaRPr>
          </a:p>
        </p:txBody>
      </p:sp>
      <p:graphicFrame>
        <p:nvGraphicFramePr>
          <p:cNvPr id="67590" name="Object 19"/>
          <p:cNvGraphicFramePr>
            <a:graphicFrameLocks noChangeAspect="1"/>
          </p:cNvGraphicFramePr>
          <p:nvPr/>
        </p:nvGraphicFramePr>
        <p:xfrm>
          <a:off x="3143250" y="1341438"/>
          <a:ext cx="2952750" cy="1993900"/>
        </p:xfrm>
        <a:graphic>
          <a:graphicData uri="http://schemas.openxmlformats.org/presentationml/2006/ole">
            <mc:AlternateContent xmlns:mc="http://schemas.openxmlformats.org/markup-compatibility/2006">
              <mc:Choice xmlns:v="urn:schemas-microsoft-com:vml" Requires="v">
                <p:oleObj r:id="rId8" imgW="1955800" imgH="1320800" progId="Equation.DSMT4">
                  <p:embed/>
                </p:oleObj>
              </mc:Choice>
              <mc:Fallback>
                <p:oleObj r:id="rId8" imgW="1955800" imgH="1320800" progId="Equation.DSMT4">
                  <p:embed/>
                  <p:pic>
                    <p:nvPicPr>
                      <p:cNvPr id="0" name="图片 3170"/>
                      <p:cNvPicPr/>
                      <p:nvPr/>
                    </p:nvPicPr>
                    <p:blipFill>
                      <a:blip r:embed="rId9"/>
                      <a:stretch>
                        <a:fillRect/>
                      </a:stretch>
                    </p:blipFill>
                    <p:spPr>
                      <a:xfrm>
                        <a:off x="3143250" y="1341438"/>
                        <a:ext cx="2952750" cy="1993900"/>
                      </a:xfrm>
                      <a:prstGeom prst="rect">
                        <a:avLst/>
                      </a:prstGeom>
                      <a:noFill/>
                      <a:ln w="38100">
                        <a:noFill/>
                        <a:miter/>
                      </a:ln>
                    </p:spPr>
                  </p:pic>
                </p:oleObj>
              </mc:Fallback>
            </mc:AlternateContent>
          </a:graphicData>
        </a:graphic>
      </p:graphicFrame>
      <p:graphicFrame>
        <p:nvGraphicFramePr>
          <p:cNvPr id="36879" name="Object 21"/>
          <p:cNvGraphicFramePr>
            <a:graphicFrameLocks noChangeAspect="1"/>
          </p:cNvGraphicFramePr>
          <p:nvPr/>
        </p:nvGraphicFramePr>
        <p:xfrm>
          <a:off x="3143250" y="5013325"/>
          <a:ext cx="6192838" cy="511175"/>
        </p:xfrm>
        <a:graphic>
          <a:graphicData uri="http://schemas.openxmlformats.org/presentationml/2006/ole">
            <mc:AlternateContent xmlns:mc="http://schemas.openxmlformats.org/markup-compatibility/2006">
              <mc:Choice xmlns:v="urn:schemas-microsoft-com:vml" Requires="v">
                <p:oleObj r:id="rId10" imgW="2768600" imgH="228600" progId="Equation.DSMT4">
                  <p:embed/>
                </p:oleObj>
              </mc:Choice>
              <mc:Fallback>
                <p:oleObj r:id="rId10" imgW="2768600" imgH="228600" progId="Equation.DSMT4">
                  <p:embed/>
                  <p:pic>
                    <p:nvPicPr>
                      <p:cNvPr id="0" name="图片 3171"/>
                      <p:cNvPicPr/>
                      <p:nvPr/>
                    </p:nvPicPr>
                    <p:blipFill>
                      <a:blip r:embed="rId11"/>
                      <a:stretch>
                        <a:fillRect/>
                      </a:stretch>
                    </p:blipFill>
                    <p:spPr>
                      <a:xfrm>
                        <a:off x="3143250" y="5013325"/>
                        <a:ext cx="6192838" cy="511175"/>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92"/>
                                        </p:tgtEl>
                                        <p:attrNameLst>
                                          <p:attrName>style.visibility</p:attrName>
                                        </p:attrNameLst>
                                      </p:cBhvr>
                                      <p:to>
                                        <p:strVal val="visible"/>
                                      </p:to>
                                    </p:set>
                                    <p:anim calcmode="lin" valueType="num">
                                      <p:cBhvr additive="base">
                                        <p:cTn id="7" dur="500" fill="hold"/>
                                        <p:tgtEl>
                                          <p:spTgt spid="67592"/>
                                        </p:tgtEl>
                                        <p:attrNameLst>
                                          <p:attrName>ppt_x</p:attrName>
                                        </p:attrNameLst>
                                      </p:cBhvr>
                                      <p:tavLst>
                                        <p:tav tm="0">
                                          <p:val>
                                            <p:strVal val="#ppt_x"/>
                                          </p:val>
                                        </p:tav>
                                        <p:tav tm="100000">
                                          <p:val>
                                            <p:strVal val="#ppt_x"/>
                                          </p:val>
                                        </p:tav>
                                      </p:tavLst>
                                    </p:anim>
                                    <p:anim calcmode="lin" valueType="num">
                                      <p:cBhvr additive="base">
                                        <p:cTn id="8" dur="500" fill="hold"/>
                                        <p:tgtEl>
                                          <p:spTgt spid="675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90"/>
                                        </p:tgtEl>
                                        <p:attrNameLst>
                                          <p:attrName>style.visibility</p:attrName>
                                        </p:attrNameLst>
                                      </p:cBhvr>
                                      <p:to>
                                        <p:strVal val="visible"/>
                                      </p:to>
                                    </p:set>
                                    <p:anim calcmode="lin" valueType="num">
                                      <p:cBhvr additive="base">
                                        <p:cTn id="13" dur="500" fill="hold"/>
                                        <p:tgtEl>
                                          <p:spTgt spid="67590"/>
                                        </p:tgtEl>
                                        <p:attrNameLst>
                                          <p:attrName>ppt_x</p:attrName>
                                        </p:attrNameLst>
                                      </p:cBhvr>
                                      <p:tavLst>
                                        <p:tav tm="0">
                                          <p:val>
                                            <p:strVal val="#ppt_x"/>
                                          </p:val>
                                        </p:tav>
                                        <p:tav tm="100000">
                                          <p:val>
                                            <p:strVal val="#ppt_x"/>
                                          </p:val>
                                        </p:tav>
                                      </p:tavLst>
                                    </p:anim>
                                    <p:anim calcmode="lin" valueType="num">
                                      <p:cBhvr additive="base">
                                        <p:cTn id="14"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94"/>
                                        </p:tgtEl>
                                        <p:attrNameLst>
                                          <p:attrName>style.visibility</p:attrName>
                                        </p:attrNameLst>
                                      </p:cBhvr>
                                      <p:to>
                                        <p:strVal val="visible"/>
                                      </p:to>
                                    </p:set>
                                    <p:anim calcmode="lin" valueType="num">
                                      <p:cBhvr additive="base">
                                        <p:cTn id="19" dur="500" fill="hold"/>
                                        <p:tgtEl>
                                          <p:spTgt spid="67594"/>
                                        </p:tgtEl>
                                        <p:attrNameLst>
                                          <p:attrName>ppt_x</p:attrName>
                                        </p:attrNameLst>
                                      </p:cBhvr>
                                      <p:tavLst>
                                        <p:tav tm="0">
                                          <p:val>
                                            <p:strVal val="#ppt_x"/>
                                          </p:val>
                                        </p:tav>
                                        <p:tav tm="100000">
                                          <p:val>
                                            <p:strVal val="#ppt_x"/>
                                          </p:val>
                                        </p:tav>
                                      </p:tavLst>
                                    </p:anim>
                                    <p:anim calcmode="lin" valueType="num">
                                      <p:cBhvr additive="base">
                                        <p:cTn id="20" dur="500" fill="hold"/>
                                        <p:tgtEl>
                                          <p:spTgt spid="6759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7586"/>
                                        </p:tgtEl>
                                        <p:attrNameLst>
                                          <p:attrName>style.visibility</p:attrName>
                                        </p:attrNameLst>
                                      </p:cBhvr>
                                      <p:to>
                                        <p:strVal val="visible"/>
                                      </p:to>
                                    </p:set>
                                    <p:anim calcmode="lin" valueType="num">
                                      <p:cBhvr additive="base">
                                        <p:cTn id="23" dur="500" fill="hold"/>
                                        <p:tgtEl>
                                          <p:spTgt spid="67586"/>
                                        </p:tgtEl>
                                        <p:attrNameLst>
                                          <p:attrName>ppt_x</p:attrName>
                                        </p:attrNameLst>
                                      </p:cBhvr>
                                      <p:tavLst>
                                        <p:tav tm="0">
                                          <p:val>
                                            <p:strVal val="#ppt_x"/>
                                          </p:val>
                                        </p:tav>
                                        <p:tav tm="100000">
                                          <p:val>
                                            <p:strVal val="#ppt_x"/>
                                          </p:val>
                                        </p:tav>
                                      </p:tavLst>
                                    </p:anim>
                                    <p:anim calcmode="lin" valueType="num">
                                      <p:cBhvr additive="base">
                                        <p:cTn id="24"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7597"/>
                                        </p:tgtEl>
                                        <p:attrNameLst>
                                          <p:attrName>style.visibility</p:attrName>
                                        </p:attrNameLst>
                                      </p:cBhvr>
                                      <p:to>
                                        <p:strVal val="visible"/>
                                      </p:to>
                                    </p:set>
                                    <p:anim calcmode="lin" valueType="num">
                                      <p:cBhvr additive="base">
                                        <p:cTn id="29" dur="500" fill="hold"/>
                                        <p:tgtEl>
                                          <p:spTgt spid="67597"/>
                                        </p:tgtEl>
                                        <p:attrNameLst>
                                          <p:attrName>ppt_x</p:attrName>
                                        </p:attrNameLst>
                                      </p:cBhvr>
                                      <p:tavLst>
                                        <p:tav tm="0">
                                          <p:val>
                                            <p:strVal val="#ppt_x"/>
                                          </p:val>
                                        </p:tav>
                                        <p:tav tm="100000">
                                          <p:val>
                                            <p:strVal val="#ppt_x"/>
                                          </p:val>
                                        </p:tav>
                                      </p:tavLst>
                                    </p:anim>
                                    <p:anim calcmode="lin" valueType="num">
                                      <p:cBhvr additive="base">
                                        <p:cTn id="30" dur="500" fill="hold"/>
                                        <p:tgtEl>
                                          <p:spTgt spid="6759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7588"/>
                                        </p:tgtEl>
                                        <p:attrNameLst>
                                          <p:attrName>style.visibility</p:attrName>
                                        </p:attrNameLst>
                                      </p:cBhvr>
                                      <p:to>
                                        <p:strVal val="visible"/>
                                      </p:to>
                                    </p:set>
                                    <p:anim calcmode="lin" valueType="num">
                                      <p:cBhvr additive="base">
                                        <p:cTn id="33" dur="500" fill="hold"/>
                                        <p:tgtEl>
                                          <p:spTgt spid="67588"/>
                                        </p:tgtEl>
                                        <p:attrNameLst>
                                          <p:attrName>ppt_x</p:attrName>
                                        </p:attrNameLst>
                                      </p:cBhvr>
                                      <p:tavLst>
                                        <p:tav tm="0">
                                          <p:val>
                                            <p:strVal val="#ppt_x"/>
                                          </p:val>
                                        </p:tav>
                                        <p:tav tm="100000">
                                          <p:val>
                                            <p:strVal val="#ppt_x"/>
                                          </p:val>
                                        </p:tav>
                                      </p:tavLst>
                                    </p:anim>
                                    <p:anim calcmode="lin" valueType="num">
                                      <p:cBhvr additive="base">
                                        <p:cTn id="34"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7595"/>
                                        </p:tgtEl>
                                        <p:attrNameLst>
                                          <p:attrName>style.visibility</p:attrName>
                                        </p:attrNameLst>
                                      </p:cBhvr>
                                      <p:to>
                                        <p:strVal val="visible"/>
                                      </p:to>
                                    </p:set>
                                    <p:anim calcmode="lin" valueType="num">
                                      <p:cBhvr additive="base">
                                        <p:cTn id="39" dur="500" fill="hold"/>
                                        <p:tgtEl>
                                          <p:spTgt spid="67595"/>
                                        </p:tgtEl>
                                        <p:attrNameLst>
                                          <p:attrName>ppt_x</p:attrName>
                                        </p:attrNameLst>
                                      </p:cBhvr>
                                      <p:tavLst>
                                        <p:tav tm="0">
                                          <p:val>
                                            <p:strVal val="#ppt_x"/>
                                          </p:val>
                                        </p:tav>
                                        <p:tav tm="100000">
                                          <p:val>
                                            <p:strVal val="#ppt_x"/>
                                          </p:val>
                                        </p:tav>
                                      </p:tavLst>
                                    </p:anim>
                                    <p:anim calcmode="lin" valueType="num">
                                      <p:cBhvr additive="base">
                                        <p:cTn id="40" dur="500" fill="hold"/>
                                        <p:tgtEl>
                                          <p:spTgt spid="6759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7587"/>
                                        </p:tgtEl>
                                        <p:attrNameLst>
                                          <p:attrName>style.visibility</p:attrName>
                                        </p:attrNameLst>
                                      </p:cBhvr>
                                      <p:to>
                                        <p:strVal val="visible"/>
                                      </p:to>
                                    </p:set>
                                    <p:anim calcmode="lin" valueType="num">
                                      <p:cBhvr additive="base">
                                        <p:cTn id="43" dur="500" fill="hold"/>
                                        <p:tgtEl>
                                          <p:spTgt spid="67587"/>
                                        </p:tgtEl>
                                        <p:attrNameLst>
                                          <p:attrName>ppt_x</p:attrName>
                                        </p:attrNameLst>
                                      </p:cBhvr>
                                      <p:tavLst>
                                        <p:tav tm="0">
                                          <p:val>
                                            <p:strVal val="#ppt_x"/>
                                          </p:val>
                                        </p:tav>
                                        <p:tav tm="100000">
                                          <p:val>
                                            <p:strVal val="#ppt_x"/>
                                          </p:val>
                                        </p:tav>
                                      </p:tavLst>
                                    </p:anim>
                                    <p:anim calcmode="lin" valueType="num">
                                      <p:cBhvr additive="base">
                                        <p:cTn id="44" dur="500" fill="hold"/>
                                        <p:tgtEl>
                                          <p:spTgt spid="6758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67599"/>
                                        </p:tgtEl>
                                        <p:attrNameLst>
                                          <p:attrName>style.visibility</p:attrName>
                                        </p:attrNameLst>
                                      </p:cBhvr>
                                      <p:to>
                                        <p:strVal val="visible"/>
                                      </p:to>
                                    </p:set>
                                    <p:anim calcmode="lin" valueType="num">
                                      <p:cBhvr additive="base">
                                        <p:cTn id="49" dur="500" fill="hold"/>
                                        <p:tgtEl>
                                          <p:spTgt spid="67599"/>
                                        </p:tgtEl>
                                        <p:attrNameLst>
                                          <p:attrName>ppt_x</p:attrName>
                                        </p:attrNameLst>
                                      </p:cBhvr>
                                      <p:tavLst>
                                        <p:tav tm="0">
                                          <p:val>
                                            <p:strVal val="#ppt_x"/>
                                          </p:val>
                                        </p:tav>
                                        <p:tav tm="100000">
                                          <p:val>
                                            <p:strVal val="#ppt_x"/>
                                          </p:val>
                                        </p:tav>
                                      </p:tavLst>
                                    </p:anim>
                                    <p:anim calcmode="lin" valueType="num">
                                      <p:cBhvr additive="base">
                                        <p:cTn id="50" dur="500" fill="hold"/>
                                        <p:tgtEl>
                                          <p:spTgt spid="6759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6879"/>
                                        </p:tgtEl>
                                        <p:attrNameLst>
                                          <p:attrName>style.visibility</p:attrName>
                                        </p:attrNameLst>
                                      </p:cBhvr>
                                      <p:to>
                                        <p:strVal val="visible"/>
                                      </p:to>
                                    </p:set>
                                    <p:anim calcmode="lin" valueType="num">
                                      <p:cBhvr additive="base">
                                        <p:cTn id="53" dur="500" fill="hold"/>
                                        <p:tgtEl>
                                          <p:spTgt spid="36879"/>
                                        </p:tgtEl>
                                        <p:attrNameLst>
                                          <p:attrName>ppt_x</p:attrName>
                                        </p:attrNameLst>
                                      </p:cBhvr>
                                      <p:tavLst>
                                        <p:tav tm="0">
                                          <p:val>
                                            <p:strVal val="#ppt_x"/>
                                          </p:val>
                                        </p:tav>
                                        <p:tav tm="100000">
                                          <p:val>
                                            <p:strVal val="#ppt_x"/>
                                          </p:val>
                                        </p:tav>
                                      </p:tavLst>
                                    </p:anim>
                                    <p:anim calcmode="lin" valueType="num">
                                      <p:cBhvr additive="base">
                                        <p:cTn id="54" dur="500" fill="hold"/>
                                        <p:tgtEl>
                                          <p:spTgt spid="3687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7596"/>
                                        </p:tgtEl>
                                        <p:attrNameLst>
                                          <p:attrName>style.visibility</p:attrName>
                                        </p:attrNameLst>
                                      </p:cBhvr>
                                      <p:to>
                                        <p:strVal val="visible"/>
                                      </p:to>
                                    </p:set>
                                    <p:anim calcmode="lin" valueType="num">
                                      <p:cBhvr additive="base">
                                        <p:cTn id="59" dur="500" fill="hold"/>
                                        <p:tgtEl>
                                          <p:spTgt spid="67596"/>
                                        </p:tgtEl>
                                        <p:attrNameLst>
                                          <p:attrName>ppt_x</p:attrName>
                                        </p:attrNameLst>
                                      </p:cBhvr>
                                      <p:tavLst>
                                        <p:tav tm="0">
                                          <p:val>
                                            <p:strVal val="#ppt_x"/>
                                          </p:val>
                                        </p:tav>
                                        <p:tav tm="100000">
                                          <p:val>
                                            <p:strVal val="#ppt_x"/>
                                          </p:val>
                                        </p:tav>
                                      </p:tavLst>
                                    </p:anim>
                                    <p:anim calcmode="lin" valueType="num">
                                      <p:cBhvr additive="base">
                                        <p:cTn id="60" dur="500" fill="hold"/>
                                        <p:tgtEl>
                                          <p:spTgt spid="67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p:bldP spid="67594" grpId="0"/>
      <p:bldP spid="67595" grpId="0"/>
      <p:bldP spid="67596" grpId="0"/>
      <p:bldP spid="67597" grpId="0"/>
      <p:bldP spid="67599"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7" name="Rectangle 18"/>
          <p:cNvSpPr/>
          <p:nvPr/>
        </p:nvSpPr>
        <p:spPr>
          <a:xfrm>
            <a:off x="2486025" y="5694363"/>
            <a:ext cx="4346575" cy="460375"/>
          </a:xfrm>
          <a:prstGeom prst="rect">
            <a:avLst/>
          </a:prstGeom>
          <a:noFill/>
          <a:ln w="9525">
            <a:noFill/>
          </a:ln>
        </p:spPr>
        <p:txBody>
          <a:bodyPr anchor="ctr" anchorCtr="0">
            <a:spAutoFit/>
          </a:bodyPr>
          <a:lstStyle/>
          <a:p>
            <a:pPr>
              <a:buClrTx/>
              <a:buFontTx/>
            </a:pPr>
            <a:r>
              <a:rPr lang="zh-CN" altLang="en-US" sz="2400" b="1" dirty="0">
                <a:solidFill>
                  <a:srgbClr val="000000"/>
                </a:solidFill>
                <a:latin typeface="楷体_GB2312" pitchFamily="49" charset="-122"/>
                <a:ea typeface="微软雅黑" panose="020B0503020204020204" charset="-122"/>
              </a:rPr>
              <a:t>在解中放大了         倍。</a:t>
            </a:r>
          </a:p>
        </p:txBody>
      </p:sp>
      <p:sp>
        <p:nvSpPr>
          <p:cNvPr id="68618" name="Rectangle 7"/>
          <p:cNvSpPr/>
          <p:nvPr/>
        </p:nvSpPr>
        <p:spPr>
          <a:xfrm>
            <a:off x="5195888" y="1079500"/>
            <a:ext cx="3550920" cy="460375"/>
          </a:xfrm>
          <a:prstGeom prst="rect">
            <a:avLst/>
          </a:prstGeom>
          <a:noFill/>
          <a:ln w="9525">
            <a:noFill/>
          </a:ln>
        </p:spPr>
        <p:txBody>
          <a:bodyPr wrap="none" anchor="ctr" anchorCtr="0">
            <a:spAutoFit/>
          </a:bodyPr>
          <a:lstStyle/>
          <a:p>
            <a:pPr>
              <a:buClrTx/>
              <a:buFontTx/>
            </a:pPr>
            <a:r>
              <a:rPr lang="zh-CN" altLang="en-US"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楷体_GB2312" pitchFamily="49" charset="-122"/>
                <a:ea typeface="华文楷体" panose="02010600040101010101" pitchFamily="2" charset="-122"/>
              </a:rPr>
              <a:t>得到的解       </a:t>
            </a:r>
            <a:r>
              <a:rPr lang="en-US" altLang="zh-CN" sz="2400" b="1" dirty="0">
                <a:solidFill>
                  <a:srgbClr val="000000"/>
                </a:solidFill>
                <a:latin typeface="楷体_GB2312" pitchFamily="49" charset="-122"/>
                <a:ea typeface="华文楷体" panose="02010600040101010101" pitchFamily="2" charset="-122"/>
              </a:rPr>
              <a:t>, </a:t>
            </a:r>
            <a:r>
              <a:rPr lang="zh-CN" altLang="en-US" sz="2400" b="1" dirty="0">
                <a:solidFill>
                  <a:srgbClr val="000000"/>
                </a:solidFill>
                <a:latin typeface="楷体_GB2312" pitchFamily="49" charset="-122"/>
                <a:ea typeface="华文楷体" panose="02010600040101010101" pitchFamily="2" charset="-122"/>
              </a:rPr>
              <a:t>即</a:t>
            </a:r>
            <a:r>
              <a:rPr lang="zh-CN" altLang="en-US" sz="2400" dirty="0">
                <a:latin typeface="楷体_GB2312" pitchFamily="49" charset="-122"/>
                <a:ea typeface="华文楷体" panose="02010600040101010101" pitchFamily="2" charset="-122"/>
              </a:rPr>
              <a:t> </a:t>
            </a:r>
          </a:p>
        </p:txBody>
      </p:sp>
      <p:sp>
        <p:nvSpPr>
          <p:cNvPr id="68619" name="Rectangle 2"/>
          <p:cNvSpPr/>
          <p:nvPr/>
        </p:nvSpPr>
        <p:spPr>
          <a:xfrm>
            <a:off x="1955800" y="366872"/>
            <a:ext cx="5905500" cy="521970"/>
          </a:xfrm>
          <a:prstGeom prst="rect">
            <a:avLst/>
          </a:prstGeom>
          <a:noFill/>
          <a:ln w="9525">
            <a:noFill/>
          </a:ln>
        </p:spPr>
        <p:txBody>
          <a:bodyPr anchor="ctr" anchorCtr="0">
            <a:spAutoFit/>
          </a:bodyPr>
          <a:lstStyle/>
          <a:p>
            <a:pPr>
              <a:buClrTx/>
              <a:buFontTx/>
            </a:pPr>
            <a:r>
              <a:rPr lang="en-US" altLang="zh-CN" sz="2800" b="1" dirty="0">
                <a:solidFill>
                  <a:srgbClr val="0000CC"/>
                </a:solidFill>
                <a:latin typeface="Times New Roman" panose="02020603050405020304" pitchFamily="18" charset="0"/>
                <a:ea typeface="楷体_GB2312" pitchFamily="49" charset="-122"/>
              </a:rPr>
              <a:t>2  </a:t>
            </a:r>
            <a:r>
              <a:rPr lang="zh-CN" altLang="en-US" sz="2800" b="1" dirty="0">
                <a:solidFill>
                  <a:srgbClr val="0000CC"/>
                </a:solidFill>
                <a:latin typeface="Times New Roman" panose="02020603050405020304" pitchFamily="18" charset="0"/>
                <a:ea typeface="楷体_GB2312" pitchFamily="49" charset="-122"/>
              </a:rPr>
              <a:t>右端项 </a:t>
            </a:r>
            <a:r>
              <a:rPr lang="en-US" altLang="zh-CN" sz="2800" b="1" i="1" dirty="0">
                <a:solidFill>
                  <a:srgbClr val="0000CC"/>
                </a:solidFill>
                <a:latin typeface="Times New Roman" panose="02020603050405020304" pitchFamily="18" charset="0"/>
                <a:ea typeface="楷体_GB2312" pitchFamily="49" charset="-122"/>
              </a:rPr>
              <a:t>b</a:t>
            </a:r>
            <a:r>
              <a:rPr lang="zh-CN" altLang="en-US" sz="2800" b="1" dirty="0">
                <a:solidFill>
                  <a:srgbClr val="0000CC"/>
                </a:solidFill>
                <a:latin typeface="Times New Roman" panose="02020603050405020304" pitchFamily="18" charset="0"/>
                <a:ea typeface="楷体_GB2312" pitchFamily="49" charset="-122"/>
              </a:rPr>
              <a:t>的误差对解的影响</a:t>
            </a:r>
          </a:p>
        </p:txBody>
      </p:sp>
      <p:graphicFrame>
        <p:nvGraphicFramePr>
          <p:cNvPr id="37892" name="Object 4"/>
          <p:cNvGraphicFramePr>
            <a:graphicFrameLocks noChangeAspect="1"/>
          </p:cNvGraphicFramePr>
          <p:nvPr/>
        </p:nvGraphicFramePr>
        <p:xfrm>
          <a:off x="4970463" y="1169988"/>
          <a:ext cx="404812" cy="355600"/>
        </p:xfrm>
        <a:graphic>
          <a:graphicData uri="http://schemas.openxmlformats.org/presentationml/2006/ole">
            <mc:AlternateContent xmlns:mc="http://schemas.openxmlformats.org/markup-compatibility/2006">
              <mc:Choice xmlns:v="urn:schemas-microsoft-com:vml" Requires="v">
                <p:oleObj r:id="rId2" imgW="317500" imgH="279400" progId="Equation.DSMT4">
                  <p:embed/>
                </p:oleObj>
              </mc:Choice>
              <mc:Fallback>
                <p:oleObj r:id="rId2" imgW="317500" imgH="279400" progId="Equation.DSMT4">
                  <p:embed/>
                  <p:pic>
                    <p:nvPicPr>
                      <p:cNvPr id="0" name="图片 3175"/>
                      <p:cNvPicPr/>
                      <p:nvPr/>
                    </p:nvPicPr>
                    <p:blipFill>
                      <a:blip r:embed="rId3"/>
                      <a:stretch>
                        <a:fillRect/>
                      </a:stretch>
                    </p:blipFill>
                    <p:spPr>
                      <a:xfrm>
                        <a:off x="4970463" y="1169988"/>
                        <a:ext cx="404812" cy="355600"/>
                      </a:xfrm>
                      <a:prstGeom prst="rect">
                        <a:avLst/>
                      </a:prstGeom>
                      <a:noFill/>
                      <a:ln w="38100">
                        <a:noFill/>
                        <a:miter/>
                      </a:ln>
                    </p:spPr>
                  </p:pic>
                </p:oleObj>
              </mc:Fallback>
            </mc:AlternateContent>
          </a:graphicData>
        </a:graphic>
      </p:graphicFrame>
      <p:graphicFrame>
        <p:nvGraphicFramePr>
          <p:cNvPr id="37893" name="Object 5"/>
          <p:cNvGraphicFramePr>
            <a:graphicFrameLocks noChangeAspect="1"/>
          </p:cNvGraphicFramePr>
          <p:nvPr/>
        </p:nvGraphicFramePr>
        <p:xfrm>
          <a:off x="6877050" y="1112838"/>
          <a:ext cx="917575" cy="407987"/>
        </p:xfrm>
        <a:graphic>
          <a:graphicData uri="http://schemas.openxmlformats.org/presentationml/2006/ole">
            <mc:AlternateContent xmlns:mc="http://schemas.openxmlformats.org/markup-compatibility/2006">
              <mc:Choice xmlns:v="urn:schemas-microsoft-com:vml" Requires="v">
                <p:oleObj r:id="rId4" imgW="444500" imgH="203200" progId="Equation.DSMT4">
                  <p:embed/>
                </p:oleObj>
              </mc:Choice>
              <mc:Fallback>
                <p:oleObj r:id="rId4" imgW="444500" imgH="203200" progId="Equation.DSMT4">
                  <p:embed/>
                  <p:pic>
                    <p:nvPicPr>
                      <p:cNvPr id="0" name="图片 3179"/>
                      <p:cNvPicPr/>
                      <p:nvPr/>
                    </p:nvPicPr>
                    <p:blipFill>
                      <a:blip r:embed="rId5"/>
                      <a:stretch>
                        <a:fillRect/>
                      </a:stretch>
                    </p:blipFill>
                    <p:spPr>
                      <a:xfrm>
                        <a:off x="6877050" y="1112838"/>
                        <a:ext cx="917575" cy="407987"/>
                      </a:xfrm>
                      <a:prstGeom prst="rect">
                        <a:avLst/>
                      </a:prstGeom>
                      <a:noFill/>
                      <a:ln w="38100">
                        <a:noFill/>
                        <a:miter/>
                      </a:ln>
                    </p:spPr>
                  </p:pic>
                </p:oleObj>
              </mc:Fallback>
            </mc:AlternateContent>
          </a:graphicData>
        </a:graphic>
      </p:graphicFrame>
      <p:sp>
        <p:nvSpPr>
          <p:cNvPr id="68620" name="Rectangle 6"/>
          <p:cNvSpPr/>
          <p:nvPr/>
        </p:nvSpPr>
        <p:spPr>
          <a:xfrm>
            <a:off x="2135188" y="1079500"/>
            <a:ext cx="3313112" cy="460375"/>
          </a:xfrm>
          <a:prstGeom prst="rect">
            <a:avLst/>
          </a:prstGeom>
          <a:noFill/>
          <a:ln w="9525">
            <a:noFill/>
          </a:ln>
        </p:spPr>
        <p:txBody>
          <a:bodyPr anchor="ctr" anchorCtr="0">
            <a:spAutoFit/>
          </a:bodyPr>
          <a:lstStyle/>
          <a:p>
            <a:pPr>
              <a:buClrTx/>
              <a:buFontTx/>
            </a:pPr>
            <a:r>
              <a:rPr lang="zh-CN" altLang="en-US" sz="2400" b="1" dirty="0">
                <a:solidFill>
                  <a:srgbClr val="000000"/>
                </a:solidFill>
                <a:latin typeface="Times New Roman" panose="02020603050405020304" pitchFamily="18" charset="0"/>
                <a:ea typeface="微软雅黑" panose="020B0503020204020204" charset="-122"/>
              </a:rPr>
              <a:t>设 </a:t>
            </a:r>
            <a:r>
              <a:rPr lang="en-US" altLang="zh-CN" sz="2400" b="1" i="1" dirty="0">
                <a:solidFill>
                  <a:srgbClr val="000000"/>
                </a:solidFill>
                <a:latin typeface="Times New Roman" panose="02020603050405020304" pitchFamily="18" charset="0"/>
                <a:ea typeface="楷体_GB2312" pitchFamily="49" charset="-122"/>
              </a:rPr>
              <a:t>A</a:t>
            </a:r>
            <a:r>
              <a:rPr lang="en-US" altLang="zh-CN" sz="2400" b="1" dirty="0">
                <a:solidFill>
                  <a:srgbClr val="000000"/>
                </a:solidFill>
                <a:latin typeface="Times New Roman" panose="02020603050405020304" pitchFamily="18" charset="0"/>
                <a:ea typeface="楷体_GB2312" pitchFamily="49" charset="-122"/>
              </a:rPr>
              <a:t> </a:t>
            </a:r>
            <a:r>
              <a:rPr lang="zh-CN" altLang="en-US" sz="2400" b="1" dirty="0">
                <a:solidFill>
                  <a:srgbClr val="000000"/>
                </a:solidFill>
                <a:latin typeface="Times New Roman" panose="02020603050405020304" pitchFamily="18" charset="0"/>
                <a:ea typeface="微软雅黑" panose="020B0503020204020204" charset="-122"/>
              </a:rPr>
              <a:t>精确，</a:t>
            </a:r>
            <a:r>
              <a:rPr lang="en-US" altLang="zh-CN" sz="2400" b="1" i="1" dirty="0">
                <a:solidFill>
                  <a:srgbClr val="000000"/>
                </a:solidFill>
                <a:latin typeface="Times New Roman" panose="02020603050405020304" pitchFamily="18" charset="0"/>
                <a:ea typeface="楷体_GB2312" pitchFamily="49" charset="-122"/>
              </a:rPr>
              <a:t>b</a:t>
            </a:r>
            <a:r>
              <a:rPr lang="zh-CN" altLang="en-US" sz="2400" b="1" dirty="0">
                <a:solidFill>
                  <a:srgbClr val="000000"/>
                </a:solidFill>
                <a:latin typeface="Times New Roman" panose="02020603050405020304" pitchFamily="18" charset="0"/>
                <a:ea typeface="楷体_GB2312" pitchFamily="49" charset="-122"/>
              </a:rPr>
              <a:t>有误差</a:t>
            </a:r>
          </a:p>
        </p:txBody>
      </p:sp>
      <p:graphicFrame>
        <p:nvGraphicFramePr>
          <p:cNvPr id="68612" name="Object 8"/>
          <p:cNvGraphicFramePr>
            <a:graphicFrameLocks noChangeAspect="1"/>
          </p:cNvGraphicFramePr>
          <p:nvPr/>
        </p:nvGraphicFramePr>
        <p:xfrm>
          <a:off x="3840163" y="1817688"/>
          <a:ext cx="3609975" cy="950912"/>
        </p:xfrm>
        <a:graphic>
          <a:graphicData uri="http://schemas.openxmlformats.org/presentationml/2006/ole">
            <mc:AlternateContent xmlns:mc="http://schemas.openxmlformats.org/markup-compatibility/2006">
              <mc:Choice xmlns:v="urn:schemas-microsoft-com:vml" Requires="v">
                <p:oleObj r:id="rId6" imgW="2235200" imgH="482600" progId="Equation.DSMT4">
                  <p:embed/>
                </p:oleObj>
              </mc:Choice>
              <mc:Fallback>
                <p:oleObj r:id="rId6" imgW="2235200" imgH="482600" progId="Equation.DSMT4">
                  <p:embed/>
                  <p:pic>
                    <p:nvPicPr>
                      <p:cNvPr id="0" name="图片 3174"/>
                      <p:cNvPicPr/>
                      <p:nvPr/>
                    </p:nvPicPr>
                    <p:blipFill>
                      <a:blip r:embed="rId7"/>
                      <a:stretch>
                        <a:fillRect/>
                      </a:stretch>
                    </p:blipFill>
                    <p:spPr>
                      <a:xfrm>
                        <a:off x="3840163" y="1817688"/>
                        <a:ext cx="3609975" cy="950912"/>
                      </a:xfrm>
                      <a:prstGeom prst="rect">
                        <a:avLst/>
                      </a:prstGeom>
                      <a:noFill/>
                      <a:ln w="38100">
                        <a:noFill/>
                        <a:miter/>
                      </a:ln>
                    </p:spPr>
                  </p:pic>
                </p:oleObj>
              </mc:Fallback>
            </mc:AlternateContent>
          </a:graphicData>
        </a:graphic>
      </p:graphicFrame>
      <p:sp>
        <p:nvSpPr>
          <p:cNvPr id="37896" name="Rectangle 9"/>
          <p:cNvSpPr/>
          <p:nvPr/>
        </p:nvSpPr>
        <p:spPr>
          <a:xfrm>
            <a:off x="1524000" y="3416301"/>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68613" name="Object 10"/>
          <p:cNvGraphicFramePr>
            <a:graphicFrameLocks noChangeAspect="1"/>
          </p:cNvGraphicFramePr>
          <p:nvPr/>
        </p:nvGraphicFramePr>
        <p:xfrm>
          <a:off x="4430713" y="2981325"/>
          <a:ext cx="2428875" cy="411163"/>
        </p:xfrm>
        <a:graphic>
          <a:graphicData uri="http://schemas.openxmlformats.org/presentationml/2006/ole">
            <mc:AlternateContent xmlns:mc="http://schemas.openxmlformats.org/markup-compatibility/2006">
              <mc:Choice xmlns:v="urn:schemas-microsoft-com:vml" Requires="v">
                <p:oleObj r:id="rId8" imgW="2286000" imgH="279400" progId="Equation.DSMT4">
                  <p:embed/>
                </p:oleObj>
              </mc:Choice>
              <mc:Fallback>
                <p:oleObj r:id="rId8" imgW="2286000" imgH="279400" progId="Equation.DSMT4">
                  <p:embed/>
                  <p:pic>
                    <p:nvPicPr>
                      <p:cNvPr id="0" name="图片 3176"/>
                      <p:cNvPicPr/>
                      <p:nvPr/>
                    </p:nvPicPr>
                    <p:blipFill>
                      <a:blip r:embed="rId9"/>
                      <a:stretch>
                        <a:fillRect/>
                      </a:stretch>
                    </p:blipFill>
                    <p:spPr>
                      <a:xfrm>
                        <a:off x="4430713" y="2981325"/>
                        <a:ext cx="2428875" cy="411163"/>
                      </a:xfrm>
                      <a:prstGeom prst="rect">
                        <a:avLst/>
                      </a:prstGeom>
                      <a:noFill/>
                      <a:ln w="38100">
                        <a:noFill/>
                        <a:miter/>
                      </a:ln>
                    </p:spPr>
                  </p:pic>
                </p:oleObj>
              </mc:Fallback>
            </mc:AlternateContent>
          </a:graphicData>
        </a:graphic>
      </p:graphicFrame>
      <p:sp>
        <p:nvSpPr>
          <p:cNvPr id="68622" name="Text Box 11"/>
          <p:cNvSpPr txBox="1"/>
          <p:nvPr/>
        </p:nvSpPr>
        <p:spPr>
          <a:xfrm>
            <a:off x="2586038" y="2884488"/>
            <a:ext cx="496887" cy="521970"/>
          </a:xfrm>
          <a:prstGeom prst="rect">
            <a:avLst/>
          </a:prstGeom>
          <a:noFill/>
          <a:ln w="9525">
            <a:noFill/>
          </a:ln>
        </p:spPr>
        <p:txBody>
          <a:bodyPr anchor="t" anchorCtr="0">
            <a:spAutoFit/>
          </a:bodyPr>
          <a:lstStyle/>
          <a:p>
            <a:pPr>
              <a:buClrTx/>
              <a:buFontTx/>
            </a:pPr>
            <a:r>
              <a:rPr lang="zh-CN" altLang="en-US" sz="2800" b="1" dirty="0">
                <a:latin typeface="Arial" panose="020B0604020202020204" pitchFamily="34" charset="0"/>
                <a:ea typeface="楷体_GB2312" pitchFamily="49" charset="-122"/>
              </a:rPr>
              <a:t>而</a:t>
            </a:r>
          </a:p>
        </p:txBody>
      </p:sp>
      <p:sp>
        <p:nvSpPr>
          <p:cNvPr id="68623" name="Rectangle 12"/>
          <p:cNvSpPr/>
          <p:nvPr/>
        </p:nvSpPr>
        <p:spPr>
          <a:xfrm>
            <a:off x="2495550" y="3692526"/>
            <a:ext cx="1125538" cy="460375"/>
          </a:xfrm>
          <a:prstGeom prst="rect">
            <a:avLst/>
          </a:prstGeom>
          <a:noFill/>
          <a:ln w="9525">
            <a:noFill/>
          </a:ln>
        </p:spPr>
        <p:txBody>
          <a:bodyPr anchor="ctr" anchorCtr="0">
            <a:spAutoFit/>
          </a:bodyPr>
          <a:lstStyle/>
          <a:p>
            <a:pPr>
              <a:buClrTx/>
              <a:buFontTx/>
            </a:pPr>
            <a:r>
              <a:rPr lang="zh-CN" altLang="en-US" sz="2400" b="1" dirty="0">
                <a:latin typeface="楷体_GB2312" pitchFamily="49" charset="-122"/>
                <a:ea typeface="楷体_GB2312" pitchFamily="49" charset="-122"/>
              </a:rPr>
              <a:t>于是</a:t>
            </a:r>
            <a:r>
              <a:rPr lang="zh-CN" altLang="en-US" sz="2400" b="1" dirty="0">
                <a:latin typeface="华文楷体" panose="02010600040101010101" pitchFamily="2" charset="-122"/>
                <a:ea typeface="华文楷体" panose="02010600040101010101" pitchFamily="2" charset="-122"/>
              </a:rPr>
              <a:t> </a:t>
            </a:r>
          </a:p>
        </p:txBody>
      </p:sp>
      <p:graphicFrame>
        <p:nvGraphicFramePr>
          <p:cNvPr id="68614" name="Object 13"/>
          <p:cNvGraphicFramePr>
            <a:graphicFrameLocks noChangeAspect="1"/>
          </p:cNvGraphicFramePr>
          <p:nvPr/>
        </p:nvGraphicFramePr>
        <p:xfrm>
          <a:off x="4205288" y="3705225"/>
          <a:ext cx="3419475" cy="781050"/>
        </p:xfrm>
        <a:graphic>
          <a:graphicData uri="http://schemas.openxmlformats.org/presentationml/2006/ole">
            <mc:AlternateContent xmlns:mc="http://schemas.openxmlformats.org/markup-compatibility/2006">
              <mc:Choice xmlns:v="urn:schemas-microsoft-com:vml" Requires="v">
                <p:oleObj r:id="rId10" imgW="2527300" imgH="596900" progId="Equation.DSMT4">
                  <p:embed/>
                </p:oleObj>
              </mc:Choice>
              <mc:Fallback>
                <p:oleObj r:id="rId10" imgW="2527300" imgH="596900" progId="Equation.DSMT4">
                  <p:embed/>
                  <p:pic>
                    <p:nvPicPr>
                      <p:cNvPr id="0" name="图片 3187"/>
                      <p:cNvPicPr/>
                      <p:nvPr/>
                    </p:nvPicPr>
                    <p:blipFill>
                      <a:blip r:embed="rId11"/>
                      <a:stretch>
                        <a:fillRect/>
                      </a:stretch>
                    </p:blipFill>
                    <p:spPr>
                      <a:xfrm>
                        <a:off x="4205288" y="3705225"/>
                        <a:ext cx="3419475" cy="781050"/>
                      </a:xfrm>
                      <a:prstGeom prst="rect">
                        <a:avLst/>
                      </a:prstGeom>
                      <a:noFill/>
                      <a:ln w="38100">
                        <a:noFill/>
                        <a:miter/>
                      </a:ln>
                    </p:spPr>
                  </p:pic>
                </p:oleObj>
              </mc:Fallback>
            </mc:AlternateContent>
          </a:graphicData>
        </a:graphic>
      </p:graphicFrame>
      <p:graphicFrame>
        <p:nvGraphicFramePr>
          <p:cNvPr id="68615" name="Object 15"/>
          <p:cNvGraphicFramePr>
            <a:graphicFrameLocks noChangeAspect="1"/>
          </p:cNvGraphicFramePr>
          <p:nvPr/>
        </p:nvGraphicFramePr>
        <p:xfrm>
          <a:off x="6327775" y="4718050"/>
          <a:ext cx="720725" cy="644525"/>
        </p:xfrm>
        <a:graphic>
          <a:graphicData uri="http://schemas.openxmlformats.org/presentationml/2006/ole">
            <mc:AlternateContent xmlns:mc="http://schemas.openxmlformats.org/markup-compatibility/2006">
              <mc:Choice xmlns:v="urn:schemas-microsoft-com:vml" Requires="v">
                <p:oleObj r:id="rId12" imgW="533400" imgH="596900" progId="Equation.DSMT4">
                  <p:embed/>
                </p:oleObj>
              </mc:Choice>
              <mc:Fallback>
                <p:oleObj r:id="rId12" imgW="533400" imgH="596900" progId="Equation.DSMT4">
                  <p:embed/>
                  <p:pic>
                    <p:nvPicPr>
                      <p:cNvPr id="0" name="图片 3189"/>
                      <p:cNvPicPr/>
                      <p:nvPr/>
                    </p:nvPicPr>
                    <p:blipFill>
                      <a:blip r:embed="rId13"/>
                      <a:stretch>
                        <a:fillRect/>
                      </a:stretch>
                    </p:blipFill>
                    <p:spPr>
                      <a:xfrm>
                        <a:off x="6327775" y="4718050"/>
                        <a:ext cx="720725" cy="644525"/>
                      </a:xfrm>
                      <a:prstGeom prst="rect">
                        <a:avLst/>
                      </a:prstGeom>
                      <a:noFill/>
                      <a:ln w="38100">
                        <a:noFill/>
                        <a:miter/>
                      </a:ln>
                    </p:spPr>
                  </p:pic>
                </p:oleObj>
              </mc:Fallback>
            </mc:AlternateContent>
          </a:graphicData>
        </a:graphic>
      </p:graphicFrame>
      <p:graphicFrame>
        <p:nvGraphicFramePr>
          <p:cNvPr id="37902" name="Object 16"/>
          <p:cNvGraphicFramePr>
            <a:graphicFrameLocks noChangeAspect="1"/>
          </p:cNvGraphicFramePr>
          <p:nvPr>
            <p:extLst>
              <p:ext uri="{D42A27DB-BD31-4B8C-83A1-F6EECF244321}">
                <p14:modId xmlns:p14="http://schemas.microsoft.com/office/powerpoint/2010/main" val="3857781357"/>
              </p:ext>
            </p:extLst>
          </p:nvPr>
        </p:nvGraphicFramePr>
        <p:xfrm>
          <a:off x="4279106" y="5422900"/>
          <a:ext cx="1258888" cy="404813"/>
        </p:xfrm>
        <a:graphic>
          <a:graphicData uri="http://schemas.openxmlformats.org/presentationml/2006/ole">
            <mc:AlternateContent xmlns:mc="http://schemas.openxmlformats.org/markup-compatibility/2006">
              <mc:Choice xmlns:v="urn:schemas-microsoft-com:vml" Requires="v">
                <p:oleObj r:id="rId14" imgW="1205865" imgH="317500" progId="Equation.DSMT4">
                  <p:embed/>
                </p:oleObj>
              </mc:Choice>
              <mc:Fallback>
                <p:oleObj r:id="rId14" imgW="1205865" imgH="317500" progId="Equation.DSMT4">
                  <p:embed/>
                  <p:pic>
                    <p:nvPicPr>
                      <p:cNvPr id="0" name="图片 3188"/>
                      <p:cNvPicPr/>
                      <p:nvPr/>
                    </p:nvPicPr>
                    <p:blipFill>
                      <a:blip r:embed="rId15"/>
                      <a:stretch>
                        <a:fillRect/>
                      </a:stretch>
                    </p:blipFill>
                    <p:spPr>
                      <a:xfrm>
                        <a:off x="4279106" y="5422900"/>
                        <a:ext cx="1258888" cy="404813"/>
                      </a:xfrm>
                      <a:prstGeom prst="rect">
                        <a:avLst/>
                      </a:prstGeom>
                      <a:noFill/>
                      <a:ln w="38100">
                        <a:noFill/>
                        <a:miter/>
                      </a:ln>
                    </p:spPr>
                  </p:pic>
                </p:oleObj>
              </mc:Fallback>
            </mc:AlternateContent>
          </a:graphicData>
        </a:graphic>
      </p:graphicFrame>
      <p:sp>
        <p:nvSpPr>
          <p:cNvPr id="68624" name="Rectangle 17"/>
          <p:cNvSpPr/>
          <p:nvPr/>
        </p:nvSpPr>
        <p:spPr>
          <a:xfrm>
            <a:off x="2460625" y="4805363"/>
            <a:ext cx="4095750" cy="460375"/>
          </a:xfrm>
          <a:prstGeom prst="rect">
            <a:avLst/>
          </a:prstGeom>
          <a:noFill/>
          <a:ln w="9525">
            <a:noFill/>
          </a:ln>
        </p:spPr>
        <p:txBody>
          <a:bodyPr anchor="ctr" anchorCtr="0">
            <a:spAutoFit/>
          </a:bodyPr>
          <a:lstStyle/>
          <a:p>
            <a:pPr>
              <a:buClrTx/>
              <a:buFontTx/>
            </a:pPr>
            <a:r>
              <a:rPr lang="zh-CN" altLang="en-US" sz="2400" b="1" dirty="0">
                <a:solidFill>
                  <a:srgbClr val="000000"/>
                </a:solidFill>
                <a:latin typeface="Arial" panose="020B0604020202020204" pitchFamily="34" charset="0"/>
                <a:ea typeface="微软雅黑" panose="020B0503020204020204" charset="-122"/>
              </a:rPr>
              <a:t>上式说明右端项的相对误差</a:t>
            </a:r>
            <a:endParaRPr lang="zh-CN" altLang="en-US" sz="2400" b="1" dirty="0">
              <a:latin typeface="Arial" panose="020B0604020202020204" pitchFamily="34" charset="0"/>
              <a:ea typeface="微软雅黑" panose="020B0503020204020204" charset="-122"/>
            </a:endParaRPr>
          </a:p>
        </p:txBody>
      </p:sp>
      <p:sp>
        <p:nvSpPr>
          <p:cNvPr id="37904" name="Rectangle 26"/>
          <p:cNvSpPr/>
          <p:nvPr/>
        </p:nvSpPr>
        <p:spPr>
          <a:xfrm>
            <a:off x="1524000" y="3421063"/>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68626" name="Rectangle 28"/>
          <p:cNvSpPr/>
          <p:nvPr/>
        </p:nvSpPr>
        <p:spPr>
          <a:xfrm>
            <a:off x="7186613" y="433388"/>
            <a:ext cx="2138362" cy="457200"/>
          </a:xfrm>
          <a:prstGeom prst="rect">
            <a:avLst/>
          </a:prstGeom>
          <a:noFill/>
          <a:ln w="9525">
            <a:noFill/>
          </a:ln>
        </p:spPr>
        <p:txBody>
          <a:bodyPr anchor="t" anchorCtr="0">
            <a:spAutoFit/>
          </a:bodyPr>
          <a:lstStyle/>
          <a:p>
            <a:pPr eaLnBrk="0" hangingPunct="0">
              <a:lnSpc>
                <a:spcPct val="85000"/>
              </a:lnSpc>
              <a:buClrTx/>
              <a:buFontTx/>
            </a:pPr>
            <a:r>
              <a:rPr lang="en-US" altLang="zh-CN" sz="2800" b="1" dirty="0">
                <a:solidFill>
                  <a:srgbClr val="FF0000"/>
                </a:solidFill>
                <a:latin typeface="Times New Roman" panose="02020603050405020304" pitchFamily="18" charset="0"/>
                <a:ea typeface="隶书" panose="02010509060101010101" pitchFamily="49" charset="-122"/>
              </a:rPr>
              <a:t>A</a:t>
            </a:r>
            <a:r>
              <a:rPr lang="en-US" altLang="zh-CN" sz="2800" b="1" i="1" dirty="0">
                <a:solidFill>
                  <a:srgbClr val="FF0000"/>
                </a:solidFill>
                <a:latin typeface="Times New Roman" panose="02020603050405020304" pitchFamily="18" charset="0"/>
                <a:ea typeface="隶书" panose="02010509060101010101" pitchFamily="49" charset="-122"/>
              </a:rPr>
              <a:t>x</a:t>
            </a:r>
            <a:r>
              <a:rPr lang="en-US" altLang="zh-CN" sz="2800" b="1" dirty="0">
                <a:solidFill>
                  <a:srgbClr val="FF0000"/>
                </a:solidFill>
                <a:latin typeface="Times New Roman" panose="02020603050405020304" pitchFamily="18" charset="0"/>
                <a:ea typeface="隶书" panose="02010509060101010101" pitchFamily="49" charset="-122"/>
              </a:rPr>
              <a:t>=b</a:t>
            </a:r>
          </a:p>
        </p:txBody>
      </p:sp>
      <p:sp>
        <p:nvSpPr>
          <p:cNvPr id="19" name="日期占位符 18"/>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F358F034-B42A-40B0-8BFF-38DA54F22B75}"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7907" name="灯片编号占位符 19"/>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75</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26"/>
                                        </p:tgtEl>
                                        <p:attrNameLst>
                                          <p:attrName>style.visibility</p:attrName>
                                        </p:attrNameLst>
                                      </p:cBhvr>
                                      <p:to>
                                        <p:strVal val="visible"/>
                                      </p:to>
                                    </p:set>
                                    <p:anim calcmode="lin" valueType="num">
                                      <p:cBhvr additive="base">
                                        <p:cTn id="7" dur="500" fill="hold"/>
                                        <p:tgtEl>
                                          <p:spTgt spid="68626"/>
                                        </p:tgtEl>
                                        <p:attrNameLst>
                                          <p:attrName>ppt_x</p:attrName>
                                        </p:attrNameLst>
                                      </p:cBhvr>
                                      <p:tavLst>
                                        <p:tav tm="0">
                                          <p:val>
                                            <p:strVal val="#ppt_x"/>
                                          </p:val>
                                        </p:tav>
                                        <p:tav tm="100000">
                                          <p:val>
                                            <p:strVal val="#ppt_x"/>
                                          </p:val>
                                        </p:tav>
                                      </p:tavLst>
                                    </p:anim>
                                    <p:anim calcmode="lin" valueType="num">
                                      <p:cBhvr additive="base">
                                        <p:cTn id="8" dur="500" fill="hold"/>
                                        <p:tgtEl>
                                          <p:spTgt spid="68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620"/>
                                        </p:tgtEl>
                                        <p:attrNameLst>
                                          <p:attrName>style.visibility</p:attrName>
                                        </p:attrNameLst>
                                      </p:cBhvr>
                                      <p:to>
                                        <p:strVal val="visible"/>
                                      </p:to>
                                    </p:set>
                                    <p:anim calcmode="lin" valueType="num">
                                      <p:cBhvr additive="base">
                                        <p:cTn id="13" dur="500" fill="hold"/>
                                        <p:tgtEl>
                                          <p:spTgt spid="68620"/>
                                        </p:tgtEl>
                                        <p:attrNameLst>
                                          <p:attrName>ppt_x</p:attrName>
                                        </p:attrNameLst>
                                      </p:cBhvr>
                                      <p:tavLst>
                                        <p:tav tm="0">
                                          <p:val>
                                            <p:strVal val="#ppt_x"/>
                                          </p:val>
                                        </p:tav>
                                        <p:tav tm="100000">
                                          <p:val>
                                            <p:strVal val="#ppt_x"/>
                                          </p:val>
                                        </p:tav>
                                      </p:tavLst>
                                    </p:anim>
                                    <p:anim calcmode="lin" valueType="num">
                                      <p:cBhvr additive="base">
                                        <p:cTn id="14" dur="500" fill="hold"/>
                                        <p:tgtEl>
                                          <p:spTgt spid="6862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892"/>
                                        </p:tgtEl>
                                        <p:attrNameLst>
                                          <p:attrName>style.visibility</p:attrName>
                                        </p:attrNameLst>
                                      </p:cBhvr>
                                      <p:to>
                                        <p:strVal val="visible"/>
                                      </p:to>
                                    </p:set>
                                    <p:anim calcmode="lin" valueType="num">
                                      <p:cBhvr additive="base">
                                        <p:cTn id="17" dur="500" fill="hold"/>
                                        <p:tgtEl>
                                          <p:spTgt spid="37892"/>
                                        </p:tgtEl>
                                        <p:attrNameLst>
                                          <p:attrName>ppt_x</p:attrName>
                                        </p:attrNameLst>
                                      </p:cBhvr>
                                      <p:tavLst>
                                        <p:tav tm="0">
                                          <p:val>
                                            <p:strVal val="#ppt_x"/>
                                          </p:val>
                                        </p:tav>
                                        <p:tav tm="100000">
                                          <p:val>
                                            <p:strVal val="#ppt_x"/>
                                          </p:val>
                                        </p:tav>
                                      </p:tavLst>
                                    </p:anim>
                                    <p:anim calcmode="lin" valueType="num">
                                      <p:cBhvr additive="base">
                                        <p:cTn id="18" dur="500" fill="hold"/>
                                        <p:tgtEl>
                                          <p:spTgt spid="3789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8618"/>
                                        </p:tgtEl>
                                        <p:attrNameLst>
                                          <p:attrName>style.visibility</p:attrName>
                                        </p:attrNameLst>
                                      </p:cBhvr>
                                      <p:to>
                                        <p:strVal val="visible"/>
                                      </p:to>
                                    </p:set>
                                    <p:anim calcmode="lin" valueType="num">
                                      <p:cBhvr additive="base">
                                        <p:cTn id="21" dur="500" fill="hold"/>
                                        <p:tgtEl>
                                          <p:spTgt spid="68618"/>
                                        </p:tgtEl>
                                        <p:attrNameLst>
                                          <p:attrName>ppt_x</p:attrName>
                                        </p:attrNameLst>
                                      </p:cBhvr>
                                      <p:tavLst>
                                        <p:tav tm="0">
                                          <p:val>
                                            <p:strVal val="#ppt_x"/>
                                          </p:val>
                                        </p:tav>
                                        <p:tav tm="100000">
                                          <p:val>
                                            <p:strVal val="#ppt_x"/>
                                          </p:val>
                                        </p:tav>
                                      </p:tavLst>
                                    </p:anim>
                                    <p:anim calcmode="lin" valueType="num">
                                      <p:cBhvr additive="base">
                                        <p:cTn id="22" dur="500" fill="hold"/>
                                        <p:tgtEl>
                                          <p:spTgt spid="686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93"/>
                                        </p:tgtEl>
                                        <p:attrNameLst>
                                          <p:attrName>style.visibility</p:attrName>
                                        </p:attrNameLst>
                                      </p:cBhvr>
                                      <p:to>
                                        <p:strVal val="visible"/>
                                      </p:to>
                                    </p:set>
                                    <p:anim calcmode="lin" valueType="num">
                                      <p:cBhvr additive="base">
                                        <p:cTn id="25" dur="500" fill="hold"/>
                                        <p:tgtEl>
                                          <p:spTgt spid="37893"/>
                                        </p:tgtEl>
                                        <p:attrNameLst>
                                          <p:attrName>ppt_x</p:attrName>
                                        </p:attrNameLst>
                                      </p:cBhvr>
                                      <p:tavLst>
                                        <p:tav tm="0">
                                          <p:val>
                                            <p:strVal val="#ppt_x"/>
                                          </p:val>
                                        </p:tav>
                                        <p:tav tm="100000">
                                          <p:val>
                                            <p:strVal val="#ppt_x"/>
                                          </p:val>
                                        </p:tav>
                                      </p:tavLst>
                                    </p:anim>
                                    <p:anim calcmode="lin" valueType="num">
                                      <p:cBhvr additive="base">
                                        <p:cTn id="26"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612"/>
                                        </p:tgtEl>
                                        <p:attrNameLst>
                                          <p:attrName>style.visibility</p:attrName>
                                        </p:attrNameLst>
                                      </p:cBhvr>
                                      <p:to>
                                        <p:strVal val="visible"/>
                                      </p:to>
                                    </p:set>
                                    <p:anim calcmode="lin" valueType="num">
                                      <p:cBhvr additive="base">
                                        <p:cTn id="31" dur="500" fill="hold"/>
                                        <p:tgtEl>
                                          <p:spTgt spid="68612"/>
                                        </p:tgtEl>
                                        <p:attrNameLst>
                                          <p:attrName>ppt_x</p:attrName>
                                        </p:attrNameLst>
                                      </p:cBhvr>
                                      <p:tavLst>
                                        <p:tav tm="0">
                                          <p:val>
                                            <p:strVal val="#ppt_x"/>
                                          </p:val>
                                        </p:tav>
                                        <p:tav tm="100000">
                                          <p:val>
                                            <p:strVal val="#ppt_x"/>
                                          </p:val>
                                        </p:tav>
                                      </p:tavLst>
                                    </p:anim>
                                    <p:anim calcmode="lin" valueType="num">
                                      <p:cBhvr additive="base">
                                        <p:cTn id="32"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622"/>
                                        </p:tgtEl>
                                        <p:attrNameLst>
                                          <p:attrName>style.visibility</p:attrName>
                                        </p:attrNameLst>
                                      </p:cBhvr>
                                      <p:to>
                                        <p:strVal val="visible"/>
                                      </p:to>
                                    </p:set>
                                    <p:anim calcmode="lin" valueType="num">
                                      <p:cBhvr additive="base">
                                        <p:cTn id="37" dur="500" fill="hold"/>
                                        <p:tgtEl>
                                          <p:spTgt spid="68622"/>
                                        </p:tgtEl>
                                        <p:attrNameLst>
                                          <p:attrName>ppt_x</p:attrName>
                                        </p:attrNameLst>
                                      </p:cBhvr>
                                      <p:tavLst>
                                        <p:tav tm="0">
                                          <p:val>
                                            <p:strVal val="#ppt_x"/>
                                          </p:val>
                                        </p:tav>
                                        <p:tav tm="100000">
                                          <p:val>
                                            <p:strVal val="#ppt_x"/>
                                          </p:val>
                                        </p:tav>
                                      </p:tavLst>
                                    </p:anim>
                                    <p:anim calcmode="lin" valueType="num">
                                      <p:cBhvr additive="base">
                                        <p:cTn id="38" dur="500" fill="hold"/>
                                        <p:tgtEl>
                                          <p:spTgt spid="686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8613"/>
                                        </p:tgtEl>
                                        <p:attrNameLst>
                                          <p:attrName>style.visibility</p:attrName>
                                        </p:attrNameLst>
                                      </p:cBhvr>
                                      <p:to>
                                        <p:strVal val="visible"/>
                                      </p:to>
                                    </p:set>
                                    <p:anim calcmode="lin" valueType="num">
                                      <p:cBhvr additive="base">
                                        <p:cTn id="41" dur="500" fill="hold"/>
                                        <p:tgtEl>
                                          <p:spTgt spid="68613"/>
                                        </p:tgtEl>
                                        <p:attrNameLst>
                                          <p:attrName>ppt_x</p:attrName>
                                        </p:attrNameLst>
                                      </p:cBhvr>
                                      <p:tavLst>
                                        <p:tav tm="0">
                                          <p:val>
                                            <p:strVal val="#ppt_x"/>
                                          </p:val>
                                        </p:tav>
                                        <p:tav tm="100000">
                                          <p:val>
                                            <p:strVal val="#ppt_x"/>
                                          </p:val>
                                        </p:tav>
                                      </p:tavLst>
                                    </p:anim>
                                    <p:anim calcmode="lin" valueType="num">
                                      <p:cBhvr additive="base">
                                        <p:cTn id="42"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8623"/>
                                        </p:tgtEl>
                                        <p:attrNameLst>
                                          <p:attrName>style.visibility</p:attrName>
                                        </p:attrNameLst>
                                      </p:cBhvr>
                                      <p:to>
                                        <p:strVal val="visible"/>
                                      </p:to>
                                    </p:set>
                                    <p:anim calcmode="lin" valueType="num">
                                      <p:cBhvr additive="base">
                                        <p:cTn id="47" dur="500" fill="hold"/>
                                        <p:tgtEl>
                                          <p:spTgt spid="68623"/>
                                        </p:tgtEl>
                                        <p:attrNameLst>
                                          <p:attrName>ppt_x</p:attrName>
                                        </p:attrNameLst>
                                      </p:cBhvr>
                                      <p:tavLst>
                                        <p:tav tm="0">
                                          <p:val>
                                            <p:strVal val="#ppt_x"/>
                                          </p:val>
                                        </p:tav>
                                        <p:tav tm="100000">
                                          <p:val>
                                            <p:strVal val="#ppt_x"/>
                                          </p:val>
                                        </p:tav>
                                      </p:tavLst>
                                    </p:anim>
                                    <p:anim calcmode="lin" valueType="num">
                                      <p:cBhvr additive="base">
                                        <p:cTn id="48" dur="500" fill="hold"/>
                                        <p:tgtEl>
                                          <p:spTgt spid="6862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8614"/>
                                        </p:tgtEl>
                                        <p:attrNameLst>
                                          <p:attrName>style.visibility</p:attrName>
                                        </p:attrNameLst>
                                      </p:cBhvr>
                                      <p:to>
                                        <p:strVal val="visible"/>
                                      </p:to>
                                    </p:set>
                                    <p:anim calcmode="lin" valueType="num">
                                      <p:cBhvr additive="base">
                                        <p:cTn id="51" dur="500" fill="hold"/>
                                        <p:tgtEl>
                                          <p:spTgt spid="68614"/>
                                        </p:tgtEl>
                                        <p:attrNameLst>
                                          <p:attrName>ppt_x</p:attrName>
                                        </p:attrNameLst>
                                      </p:cBhvr>
                                      <p:tavLst>
                                        <p:tav tm="0">
                                          <p:val>
                                            <p:strVal val="#ppt_x"/>
                                          </p:val>
                                        </p:tav>
                                        <p:tav tm="100000">
                                          <p:val>
                                            <p:strVal val="#ppt_x"/>
                                          </p:val>
                                        </p:tav>
                                      </p:tavLst>
                                    </p:anim>
                                    <p:anim calcmode="lin" valueType="num">
                                      <p:cBhvr additive="base">
                                        <p:cTn id="52"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8624"/>
                                        </p:tgtEl>
                                        <p:attrNameLst>
                                          <p:attrName>style.visibility</p:attrName>
                                        </p:attrNameLst>
                                      </p:cBhvr>
                                      <p:to>
                                        <p:strVal val="visible"/>
                                      </p:to>
                                    </p:set>
                                    <p:anim calcmode="lin" valueType="num">
                                      <p:cBhvr additive="base">
                                        <p:cTn id="57" dur="500" fill="hold"/>
                                        <p:tgtEl>
                                          <p:spTgt spid="68624"/>
                                        </p:tgtEl>
                                        <p:attrNameLst>
                                          <p:attrName>ppt_x</p:attrName>
                                        </p:attrNameLst>
                                      </p:cBhvr>
                                      <p:tavLst>
                                        <p:tav tm="0">
                                          <p:val>
                                            <p:strVal val="#ppt_x"/>
                                          </p:val>
                                        </p:tav>
                                        <p:tav tm="100000">
                                          <p:val>
                                            <p:strVal val="#ppt_x"/>
                                          </p:val>
                                        </p:tav>
                                      </p:tavLst>
                                    </p:anim>
                                    <p:anim calcmode="lin" valueType="num">
                                      <p:cBhvr additive="base">
                                        <p:cTn id="58" dur="500" fill="hold"/>
                                        <p:tgtEl>
                                          <p:spTgt spid="6862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8615"/>
                                        </p:tgtEl>
                                        <p:attrNameLst>
                                          <p:attrName>style.visibility</p:attrName>
                                        </p:attrNameLst>
                                      </p:cBhvr>
                                      <p:to>
                                        <p:strVal val="visible"/>
                                      </p:to>
                                    </p:set>
                                    <p:anim calcmode="lin" valueType="num">
                                      <p:cBhvr additive="base">
                                        <p:cTn id="61" dur="500" fill="hold"/>
                                        <p:tgtEl>
                                          <p:spTgt spid="68615"/>
                                        </p:tgtEl>
                                        <p:attrNameLst>
                                          <p:attrName>ppt_x</p:attrName>
                                        </p:attrNameLst>
                                      </p:cBhvr>
                                      <p:tavLst>
                                        <p:tav tm="0">
                                          <p:val>
                                            <p:strVal val="#ppt_x"/>
                                          </p:val>
                                        </p:tav>
                                        <p:tav tm="100000">
                                          <p:val>
                                            <p:strVal val="#ppt_x"/>
                                          </p:val>
                                        </p:tav>
                                      </p:tavLst>
                                    </p:anim>
                                    <p:anim calcmode="lin" valueType="num">
                                      <p:cBhvr additive="base">
                                        <p:cTn id="62" dur="500" fill="hold"/>
                                        <p:tgtEl>
                                          <p:spTgt spid="686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68617"/>
                                        </p:tgtEl>
                                        <p:attrNameLst>
                                          <p:attrName>style.visibility</p:attrName>
                                        </p:attrNameLst>
                                      </p:cBhvr>
                                      <p:to>
                                        <p:strVal val="visible"/>
                                      </p:to>
                                    </p:set>
                                    <p:anim calcmode="lin" valueType="num">
                                      <p:cBhvr additive="base">
                                        <p:cTn id="67" dur="500" fill="hold"/>
                                        <p:tgtEl>
                                          <p:spTgt spid="68617"/>
                                        </p:tgtEl>
                                        <p:attrNameLst>
                                          <p:attrName>ppt_x</p:attrName>
                                        </p:attrNameLst>
                                      </p:cBhvr>
                                      <p:tavLst>
                                        <p:tav tm="0">
                                          <p:val>
                                            <p:strVal val="#ppt_x"/>
                                          </p:val>
                                        </p:tav>
                                        <p:tav tm="100000">
                                          <p:val>
                                            <p:strVal val="#ppt_x"/>
                                          </p:val>
                                        </p:tav>
                                      </p:tavLst>
                                    </p:anim>
                                    <p:anim calcmode="lin" valueType="num">
                                      <p:cBhvr additive="base">
                                        <p:cTn id="68" dur="500" fill="hold"/>
                                        <p:tgtEl>
                                          <p:spTgt spid="686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902"/>
                                        </p:tgtEl>
                                        <p:attrNameLst>
                                          <p:attrName>style.visibility</p:attrName>
                                        </p:attrNameLst>
                                      </p:cBhvr>
                                      <p:to>
                                        <p:strVal val="visible"/>
                                      </p:to>
                                    </p:set>
                                    <p:anim calcmode="lin" valueType="num">
                                      <p:cBhvr additive="base">
                                        <p:cTn id="71" dur="500" fill="hold"/>
                                        <p:tgtEl>
                                          <p:spTgt spid="37902"/>
                                        </p:tgtEl>
                                        <p:attrNameLst>
                                          <p:attrName>ppt_x</p:attrName>
                                        </p:attrNameLst>
                                      </p:cBhvr>
                                      <p:tavLst>
                                        <p:tav tm="0">
                                          <p:val>
                                            <p:strVal val="#ppt_x"/>
                                          </p:val>
                                        </p:tav>
                                        <p:tav tm="100000">
                                          <p:val>
                                            <p:strVal val="#ppt_x"/>
                                          </p:val>
                                        </p:tav>
                                      </p:tavLst>
                                    </p:anim>
                                    <p:anim calcmode="lin" valueType="num">
                                      <p:cBhvr additive="base">
                                        <p:cTn id="72" dur="500" fill="hold"/>
                                        <p:tgtEl>
                                          <p:spTgt spid="379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1"/>
      <p:bldP spid="68618" grpId="0"/>
      <p:bldP spid="68620" grpId="0"/>
      <p:bldP spid="68622" grpId="0"/>
      <p:bldP spid="68623" grpId="0"/>
      <p:bldP spid="68624" grpId="0"/>
      <p:bldP spid="6862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8"/>
          <p:cNvSpPr/>
          <p:nvPr/>
        </p:nvSpPr>
        <p:spPr>
          <a:xfrm>
            <a:off x="2046288" y="568484"/>
            <a:ext cx="6164262" cy="521970"/>
          </a:xfrm>
          <a:prstGeom prst="rect">
            <a:avLst/>
          </a:prstGeom>
          <a:noFill/>
          <a:ln w="9525">
            <a:noFill/>
          </a:ln>
        </p:spPr>
        <p:txBody>
          <a:bodyPr anchor="ctr" anchorCtr="0">
            <a:spAutoFit/>
          </a:bodyPr>
          <a:lstStyle/>
          <a:p>
            <a:pPr>
              <a:buClrTx/>
              <a:buFontTx/>
            </a:pPr>
            <a:r>
              <a:rPr lang="en-US" altLang="zh-CN" sz="2800" b="1" dirty="0">
                <a:solidFill>
                  <a:srgbClr val="0000CC"/>
                </a:solidFill>
                <a:latin typeface="华文楷体" panose="02010600040101010101" pitchFamily="2" charset="-122"/>
                <a:ea typeface="华文楷体" panose="02010600040101010101" pitchFamily="2" charset="-122"/>
              </a:rPr>
              <a:t>3  </a:t>
            </a:r>
            <a:r>
              <a:rPr lang="zh-CN" altLang="en-US" sz="2800" b="1" dirty="0">
                <a:solidFill>
                  <a:srgbClr val="0000CC"/>
                </a:solidFill>
                <a:latin typeface="华文楷体" panose="02010600040101010101" pitchFamily="2" charset="-122"/>
                <a:ea typeface="华文楷体" panose="02010600040101010101" pitchFamily="2" charset="-122"/>
              </a:rPr>
              <a:t>系数矩阵元素</a:t>
            </a:r>
            <a:r>
              <a:rPr lang="en-US" altLang="zh-CN" sz="2800" b="1" i="1" dirty="0">
                <a:solidFill>
                  <a:srgbClr val="0000CC"/>
                </a:solidFill>
                <a:latin typeface="Times New Roman" panose="02020603050405020304" pitchFamily="18" charset="0"/>
                <a:ea typeface="华文楷体" panose="02010600040101010101" pitchFamily="2" charset="-122"/>
              </a:rPr>
              <a:t>a </a:t>
            </a:r>
            <a:r>
              <a:rPr lang="en-US" altLang="zh-CN" sz="2800" b="1" i="1" baseline="-25000" dirty="0">
                <a:solidFill>
                  <a:srgbClr val="0000CC"/>
                </a:solidFill>
                <a:latin typeface="Times New Roman" panose="02020603050405020304" pitchFamily="18" charset="0"/>
                <a:ea typeface="华文楷体" panose="02010600040101010101" pitchFamily="2" charset="-122"/>
              </a:rPr>
              <a:t>ij</a:t>
            </a:r>
            <a:r>
              <a:rPr lang="zh-CN" altLang="en-US" sz="2800" b="1" dirty="0">
                <a:solidFill>
                  <a:srgbClr val="0000CC"/>
                </a:solidFill>
                <a:latin typeface="华文楷体" panose="02010600040101010101" pitchFamily="2" charset="-122"/>
                <a:ea typeface="华文楷体" panose="02010600040101010101" pitchFamily="2" charset="-122"/>
              </a:rPr>
              <a:t>的误差对解的影响</a:t>
            </a:r>
          </a:p>
        </p:txBody>
      </p:sp>
      <p:graphicFrame>
        <p:nvGraphicFramePr>
          <p:cNvPr id="38914" name="Object 20"/>
          <p:cNvGraphicFramePr>
            <a:graphicFrameLocks noChangeAspect="1"/>
          </p:cNvGraphicFramePr>
          <p:nvPr/>
        </p:nvGraphicFramePr>
        <p:xfrm>
          <a:off x="5368925" y="1392238"/>
          <a:ext cx="541338" cy="330200"/>
        </p:xfrm>
        <a:graphic>
          <a:graphicData uri="http://schemas.openxmlformats.org/presentationml/2006/ole">
            <mc:AlternateContent xmlns:mc="http://schemas.openxmlformats.org/markup-compatibility/2006">
              <mc:Choice xmlns:v="urn:schemas-microsoft-com:vml" Requires="v">
                <p:oleObj r:id="rId2" imgW="241300" imgH="177800" progId="Equation.DSMT4">
                  <p:embed/>
                </p:oleObj>
              </mc:Choice>
              <mc:Fallback>
                <p:oleObj r:id="rId2" imgW="241300" imgH="177800" progId="Equation.DSMT4">
                  <p:embed/>
                  <p:pic>
                    <p:nvPicPr>
                      <p:cNvPr id="0" name="图片 3184"/>
                      <p:cNvPicPr/>
                      <p:nvPr/>
                    </p:nvPicPr>
                    <p:blipFill>
                      <a:blip r:embed="rId3"/>
                      <a:stretch>
                        <a:fillRect/>
                      </a:stretch>
                    </p:blipFill>
                    <p:spPr>
                      <a:xfrm>
                        <a:off x="5368925" y="1392238"/>
                        <a:ext cx="541338" cy="330200"/>
                      </a:xfrm>
                      <a:prstGeom prst="rect">
                        <a:avLst/>
                      </a:prstGeom>
                      <a:noFill/>
                      <a:ln w="38100">
                        <a:noFill/>
                        <a:miter/>
                      </a:ln>
                    </p:spPr>
                  </p:pic>
                </p:oleObj>
              </mc:Fallback>
            </mc:AlternateContent>
          </a:graphicData>
        </a:graphic>
      </p:graphicFrame>
      <p:graphicFrame>
        <p:nvGraphicFramePr>
          <p:cNvPr id="38915" name="Object 21"/>
          <p:cNvGraphicFramePr>
            <a:graphicFrameLocks noChangeAspect="1"/>
          </p:cNvGraphicFramePr>
          <p:nvPr/>
        </p:nvGraphicFramePr>
        <p:xfrm>
          <a:off x="7896225" y="1374775"/>
          <a:ext cx="855663" cy="366713"/>
        </p:xfrm>
        <a:graphic>
          <a:graphicData uri="http://schemas.openxmlformats.org/presentationml/2006/ole">
            <mc:AlternateContent xmlns:mc="http://schemas.openxmlformats.org/markup-compatibility/2006">
              <mc:Choice xmlns:v="urn:schemas-microsoft-com:vml" Requires="v">
                <p:oleObj r:id="rId4" imgW="660400" imgH="279400" progId="Equation.DSMT4">
                  <p:embed/>
                </p:oleObj>
              </mc:Choice>
              <mc:Fallback>
                <p:oleObj r:id="rId4" imgW="660400" imgH="279400" progId="Equation.DSMT4">
                  <p:embed/>
                  <p:pic>
                    <p:nvPicPr>
                      <p:cNvPr id="0" name="图片 3190"/>
                      <p:cNvPicPr/>
                      <p:nvPr/>
                    </p:nvPicPr>
                    <p:blipFill>
                      <a:blip r:embed="rId5"/>
                      <a:stretch>
                        <a:fillRect/>
                      </a:stretch>
                    </p:blipFill>
                    <p:spPr>
                      <a:xfrm>
                        <a:off x="7896225" y="1374775"/>
                        <a:ext cx="855663" cy="366713"/>
                      </a:xfrm>
                      <a:prstGeom prst="rect">
                        <a:avLst/>
                      </a:prstGeom>
                      <a:noFill/>
                      <a:ln w="38100">
                        <a:noFill/>
                        <a:miter/>
                      </a:ln>
                    </p:spPr>
                  </p:pic>
                </p:oleObj>
              </mc:Fallback>
            </mc:AlternateContent>
          </a:graphicData>
        </a:graphic>
      </p:graphicFrame>
      <p:sp>
        <p:nvSpPr>
          <p:cNvPr id="38916" name="Rectangle 22"/>
          <p:cNvSpPr/>
          <p:nvPr/>
        </p:nvSpPr>
        <p:spPr>
          <a:xfrm>
            <a:off x="2630488" y="1328738"/>
            <a:ext cx="2833370" cy="460375"/>
          </a:xfrm>
          <a:prstGeom prst="rect">
            <a:avLst/>
          </a:prstGeom>
          <a:noFill/>
          <a:ln w="9525">
            <a:noFill/>
          </a:ln>
        </p:spPr>
        <p:txBody>
          <a:bodyPr wrap="none" anchor="ctr" anchorCtr="0">
            <a:spAutoFit/>
          </a:bodyPr>
          <a:lstStyle/>
          <a:p>
            <a:pPr>
              <a:buClrTx/>
              <a:buFontTx/>
            </a:pPr>
            <a:r>
              <a:rPr lang="zh-CN" altLang="en-US" sz="2400" b="1" dirty="0">
                <a:latin typeface="Times New Roman" panose="02020603050405020304" pitchFamily="18" charset="0"/>
                <a:ea typeface="楷体_GB2312" pitchFamily="49" charset="-122"/>
              </a:rPr>
              <a:t>设 </a:t>
            </a:r>
            <a:r>
              <a:rPr lang="en-US" altLang="zh-CN" sz="2400" b="1" i="1" dirty="0">
                <a:latin typeface="Times New Roman" panose="02020603050405020304" pitchFamily="18" charset="0"/>
                <a:ea typeface="楷体_GB2312" pitchFamily="49" charset="-122"/>
              </a:rPr>
              <a:t>b </a:t>
            </a:r>
            <a:r>
              <a:rPr lang="zh-CN" altLang="en-US" sz="2400" b="1" dirty="0">
                <a:latin typeface="Times New Roman" panose="02020603050405020304" pitchFamily="18" charset="0"/>
                <a:ea typeface="楷体_GB2312" pitchFamily="49" charset="-122"/>
              </a:rPr>
              <a:t>精确，</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有误差</a:t>
            </a:r>
          </a:p>
        </p:txBody>
      </p:sp>
      <p:sp>
        <p:nvSpPr>
          <p:cNvPr id="38917" name="Rectangle 23"/>
          <p:cNvSpPr/>
          <p:nvPr/>
        </p:nvSpPr>
        <p:spPr>
          <a:xfrm>
            <a:off x="5870575" y="1328738"/>
            <a:ext cx="2058988"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华文楷体" panose="02010600040101010101" pitchFamily="2" charset="-122"/>
              </a:rPr>
              <a:t>，得</a:t>
            </a:r>
            <a:r>
              <a:rPr lang="zh-CN" altLang="en-US" sz="2400" b="1" dirty="0">
                <a:latin typeface="Arial" panose="020B0604020202020204" pitchFamily="34" charset="0"/>
                <a:ea typeface="华文楷体" panose="02010600040101010101" pitchFamily="2" charset="-122"/>
              </a:rPr>
              <a:t>到的解为</a:t>
            </a:r>
            <a:endParaRPr lang="zh-CN" altLang="en-US" sz="2400" b="1" dirty="0">
              <a:latin typeface="Arial" panose="020B0604020202020204" pitchFamily="34" charset="0"/>
              <a:ea typeface="楷体_GB2312" pitchFamily="49" charset="-122"/>
            </a:endParaRPr>
          </a:p>
        </p:txBody>
      </p:sp>
      <p:sp>
        <p:nvSpPr>
          <p:cNvPr id="38918" name="Rectangle 24"/>
          <p:cNvSpPr/>
          <p:nvPr/>
        </p:nvSpPr>
        <p:spPr>
          <a:xfrm>
            <a:off x="8751888" y="1284288"/>
            <a:ext cx="793750" cy="460375"/>
          </a:xfrm>
          <a:prstGeom prst="rect">
            <a:avLst/>
          </a:prstGeom>
          <a:noFill/>
          <a:ln w="9525">
            <a:noFill/>
          </a:ln>
        </p:spPr>
        <p:txBody>
          <a:bodyPr wrap="none" anchor="ctr" anchorCtr="0">
            <a:spAutoFit/>
          </a:bodyPr>
          <a:lstStyle/>
          <a:p>
            <a:pPr>
              <a:buClrTx/>
              <a:buFontTx/>
            </a:pPr>
            <a:r>
              <a:rPr lang="zh-CN" altLang="en-US" sz="2400" b="1" dirty="0">
                <a:latin typeface="Arial" panose="020B0604020202020204" pitchFamily="34" charset="0"/>
                <a:ea typeface="华文楷体" panose="02010600040101010101" pitchFamily="2" charset="-122"/>
              </a:rPr>
              <a:t>，即</a:t>
            </a:r>
          </a:p>
        </p:txBody>
      </p:sp>
      <p:graphicFrame>
        <p:nvGraphicFramePr>
          <p:cNvPr id="38919" name="Object 26"/>
          <p:cNvGraphicFramePr>
            <a:graphicFrameLocks noChangeAspect="1"/>
          </p:cNvGraphicFramePr>
          <p:nvPr/>
        </p:nvGraphicFramePr>
        <p:xfrm>
          <a:off x="4610100" y="1966913"/>
          <a:ext cx="2746375" cy="450850"/>
        </p:xfrm>
        <a:graphic>
          <a:graphicData uri="http://schemas.openxmlformats.org/presentationml/2006/ole">
            <mc:AlternateContent xmlns:mc="http://schemas.openxmlformats.org/markup-compatibility/2006">
              <mc:Choice xmlns:v="urn:schemas-microsoft-com:vml" Requires="v">
                <p:oleObj r:id="rId6" imgW="1828800" imgH="266700" progId="Equation.DSMT4">
                  <p:embed/>
                </p:oleObj>
              </mc:Choice>
              <mc:Fallback>
                <p:oleObj r:id="rId6" imgW="1828800" imgH="266700" progId="Equation.DSMT4">
                  <p:embed/>
                  <p:pic>
                    <p:nvPicPr>
                      <p:cNvPr id="0" name="图片 3185"/>
                      <p:cNvPicPr/>
                      <p:nvPr/>
                    </p:nvPicPr>
                    <p:blipFill>
                      <a:blip r:embed="rId7"/>
                      <a:stretch>
                        <a:fillRect/>
                      </a:stretch>
                    </p:blipFill>
                    <p:spPr>
                      <a:xfrm>
                        <a:off x="4610100" y="1966913"/>
                        <a:ext cx="2746375" cy="450850"/>
                      </a:xfrm>
                      <a:prstGeom prst="rect">
                        <a:avLst/>
                      </a:prstGeom>
                      <a:noFill/>
                      <a:ln w="38100">
                        <a:noFill/>
                        <a:miter/>
                      </a:ln>
                    </p:spPr>
                  </p:pic>
                </p:oleObj>
              </mc:Fallback>
            </mc:AlternateContent>
          </a:graphicData>
        </a:graphic>
      </p:graphicFrame>
      <p:graphicFrame>
        <p:nvGraphicFramePr>
          <p:cNvPr id="38920" name="Object 27"/>
          <p:cNvGraphicFramePr>
            <a:graphicFrameLocks noChangeAspect="1"/>
          </p:cNvGraphicFramePr>
          <p:nvPr/>
        </p:nvGraphicFramePr>
        <p:xfrm>
          <a:off x="2874963" y="2665413"/>
          <a:ext cx="3503612" cy="400050"/>
        </p:xfrm>
        <a:graphic>
          <a:graphicData uri="http://schemas.openxmlformats.org/presentationml/2006/ole">
            <mc:AlternateContent xmlns:mc="http://schemas.openxmlformats.org/markup-compatibility/2006">
              <mc:Choice xmlns:v="urn:schemas-microsoft-com:vml" Requires="v">
                <p:oleObj r:id="rId8" imgW="1676400" imgH="203200" progId="Equation.DSMT4">
                  <p:embed/>
                </p:oleObj>
              </mc:Choice>
              <mc:Fallback>
                <p:oleObj r:id="rId8" imgW="1676400" imgH="203200" progId="Equation.DSMT4">
                  <p:embed/>
                  <p:pic>
                    <p:nvPicPr>
                      <p:cNvPr id="0" name="图片 3186"/>
                      <p:cNvPicPr/>
                      <p:nvPr/>
                    </p:nvPicPr>
                    <p:blipFill>
                      <a:blip r:embed="rId9"/>
                      <a:stretch>
                        <a:fillRect/>
                      </a:stretch>
                    </p:blipFill>
                    <p:spPr>
                      <a:xfrm>
                        <a:off x="2874963" y="2665413"/>
                        <a:ext cx="3503612" cy="400050"/>
                      </a:xfrm>
                      <a:prstGeom prst="rect">
                        <a:avLst/>
                      </a:prstGeom>
                      <a:noFill/>
                      <a:ln w="38100">
                        <a:noFill/>
                        <a:miter/>
                      </a:ln>
                    </p:spPr>
                  </p:pic>
                </p:oleObj>
              </mc:Fallback>
            </mc:AlternateContent>
          </a:graphicData>
        </a:graphic>
      </p:graphicFrame>
      <p:graphicFrame>
        <p:nvGraphicFramePr>
          <p:cNvPr id="38921" name="Object 28"/>
          <p:cNvGraphicFramePr>
            <a:graphicFrameLocks noChangeAspect="1"/>
          </p:cNvGraphicFramePr>
          <p:nvPr/>
        </p:nvGraphicFramePr>
        <p:xfrm>
          <a:off x="2955925" y="3192463"/>
          <a:ext cx="3505200" cy="438150"/>
        </p:xfrm>
        <a:graphic>
          <a:graphicData uri="http://schemas.openxmlformats.org/presentationml/2006/ole">
            <mc:AlternateContent xmlns:mc="http://schemas.openxmlformats.org/markup-compatibility/2006">
              <mc:Choice xmlns:v="urn:schemas-microsoft-com:vml" Requires="v">
                <p:oleObj r:id="rId10" imgW="1511300" imgH="228600" progId="Equation.DSMT4">
                  <p:embed/>
                </p:oleObj>
              </mc:Choice>
              <mc:Fallback>
                <p:oleObj r:id="rId10" imgW="1511300" imgH="228600" progId="Equation.DSMT4">
                  <p:embed/>
                  <p:pic>
                    <p:nvPicPr>
                      <p:cNvPr id="0" name="图片 3180"/>
                      <p:cNvPicPr/>
                      <p:nvPr/>
                    </p:nvPicPr>
                    <p:blipFill>
                      <a:blip r:embed="rId11"/>
                      <a:stretch>
                        <a:fillRect/>
                      </a:stretch>
                    </p:blipFill>
                    <p:spPr>
                      <a:xfrm>
                        <a:off x="2955925" y="3192463"/>
                        <a:ext cx="3505200" cy="438150"/>
                      </a:xfrm>
                      <a:prstGeom prst="rect">
                        <a:avLst/>
                      </a:prstGeom>
                      <a:noFill/>
                      <a:ln w="38100">
                        <a:noFill/>
                        <a:miter/>
                      </a:ln>
                    </p:spPr>
                  </p:pic>
                </p:oleObj>
              </mc:Fallback>
            </mc:AlternateContent>
          </a:graphicData>
        </a:graphic>
      </p:graphicFrame>
      <p:graphicFrame>
        <p:nvGraphicFramePr>
          <p:cNvPr id="38922" name="Object 29"/>
          <p:cNvGraphicFramePr>
            <a:graphicFrameLocks noChangeAspect="1"/>
          </p:cNvGraphicFramePr>
          <p:nvPr/>
        </p:nvGraphicFramePr>
        <p:xfrm>
          <a:off x="2968625" y="3814763"/>
          <a:ext cx="4681538" cy="876300"/>
        </p:xfrm>
        <a:graphic>
          <a:graphicData uri="http://schemas.openxmlformats.org/presentationml/2006/ole">
            <mc:AlternateContent xmlns:mc="http://schemas.openxmlformats.org/markup-compatibility/2006">
              <mc:Choice xmlns:v="urn:schemas-microsoft-com:vml" Requires="v">
                <p:oleObj r:id="rId12" imgW="3136900" imgH="419100" progId="Equation.DSMT4">
                  <p:embed/>
                </p:oleObj>
              </mc:Choice>
              <mc:Fallback>
                <p:oleObj r:id="rId12" imgW="3136900" imgH="419100" progId="Equation.DSMT4">
                  <p:embed/>
                  <p:pic>
                    <p:nvPicPr>
                      <p:cNvPr id="0" name="图片 3181"/>
                      <p:cNvPicPr/>
                      <p:nvPr/>
                    </p:nvPicPr>
                    <p:blipFill>
                      <a:blip r:embed="rId13"/>
                      <a:stretch>
                        <a:fillRect/>
                      </a:stretch>
                    </p:blipFill>
                    <p:spPr>
                      <a:xfrm>
                        <a:off x="2968625" y="3814763"/>
                        <a:ext cx="4681538" cy="876300"/>
                      </a:xfrm>
                      <a:prstGeom prst="rect">
                        <a:avLst/>
                      </a:prstGeom>
                      <a:noFill/>
                      <a:ln w="38100">
                        <a:noFill/>
                        <a:miter/>
                      </a:ln>
                    </p:spPr>
                  </p:pic>
                </p:oleObj>
              </mc:Fallback>
            </mc:AlternateContent>
          </a:graphicData>
        </a:graphic>
      </p:graphicFrame>
      <p:grpSp>
        <p:nvGrpSpPr>
          <p:cNvPr id="38923" name="Group 36"/>
          <p:cNvGrpSpPr/>
          <p:nvPr/>
        </p:nvGrpSpPr>
        <p:grpSpPr>
          <a:xfrm>
            <a:off x="2090738" y="4986338"/>
            <a:ext cx="7572375" cy="1420813"/>
            <a:chOff x="357" y="3141"/>
            <a:chExt cx="4770" cy="895"/>
          </a:xfrm>
        </p:grpSpPr>
        <p:graphicFrame>
          <p:nvGraphicFramePr>
            <p:cNvPr id="38924" name="Object 31"/>
            <p:cNvGraphicFramePr>
              <a:graphicFrameLocks noChangeAspect="1"/>
            </p:cNvGraphicFramePr>
            <p:nvPr/>
          </p:nvGraphicFramePr>
          <p:xfrm>
            <a:off x="4305" y="3141"/>
            <a:ext cx="822" cy="454"/>
          </p:xfrm>
          <a:graphic>
            <a:graphicData uri="http://schemas.openxmlformats.org/presentationml/2006/ole">
              <mc:AlternateContent xmlns:mc="http://schemas.openxmlformats.org/markup-compatibility/2006">
                <mc:Choice xmlns:v="urn:schemas-microsoft-com:vml" Requires="v">
                  <p:oleObj r:id="rId14" imgW="546100" imgH="596900" progId="Equation.DSMT4">
                    <p:embed/>
                  </p:oleObj>
                </mc:Choice>
                <mc:Fallback>
                  <p:oleObj r:id="rId14" imgW="546100" imgH="596900" progId="Equation.DSMT4">
                    <p:embed/>
                    <p:pic>
                      <p:nvPicPr>
                        <p:cNvPr id="0" name="图片 3182"/>
                        <p:cNvPicPr/>
                        <p:nvPr/>
                      </p:nvPicPr>
                      <p:blipFill>
                        <a:blip r:embed="rId15"/>
                        <a:stretch>
                          <a:fillRect/>
                        </a:stretch>
                      </p:blipFill>
                      <p:spPr>
                        <a:xfrm>
                          <a:off x="4305" y="3141"/>
                          <a:ext cx="822" cy="454"/>
                        </a:xfrm>
                        <a:prstGeom prst="rect">
                          <a:avLst/>
                        </a:prstGeom>
                        <a:noFill/>
                        <a:ln w="38100">
                          <a:noFill/>
                          <a:miter/>
                        </a:ln>
                      </p:spPr>
                    </p:pic>
                  </p:oleObj>
                </mc:Fallback>
              </mc:AlternateContent>
            </a:graphicData>
          </a:graphic>
        </p:graphicFrame>
        <p:sp>
          <p:nvSpPr>
            <p:cNvPr id="38925" name="Rectangle 32"/>
            <p:cNvSpPr/>
            <p:nvPr/>
          </p:nvSpPr>
          <p:spPr>
            <a:xfrm>
              <a:off x="357" y="3197"/>
              <a:ext cx="3916" cy="290"/>
            </a:xfrm>
            <a:prstGeom prst="rect">
              <a:avLst/>
            </a:prstGeom>
            <a:noFill/>
            <a:ln w="9525">
              <a:noFill/>
            </a:ln>
          </p:spPr>
          <p:txBody>
            <a:bodyPr wrap="none"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上式表明：当</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sym typeface="Symbol" panose="05050102010706020507" pitchFamily="18" charset="2"/>
                </a:rPr>
                <a:t>充分小</a:t>
              </a:r>
              <a:r>
                <a:rPr lang="zh-CN" altLang="en-US" sz="2400" b="1" i="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sym typeface="Symbol" panose="05050102010706020507" pitchFamily="18" charset="2"/>
                </a:rPr>
                <a:t>矩阵</a:t>
              </a:r>
              <a:r>
                <a:rPr lang="en-US" altLang="zh-CN" sz="2400" b="1" dirty="0">
                  <a:latin typeface="Times New Roman" panose="02020603050405020304" pitchFamily="18" charset="0"/>
                  <a:ea typeface="楷体_GB2312" pitchFamily="49" charset="-122"/>
                  <a:sym typeface="Symbol" panose="05050102010706020507" pitchFamily="18" charset="2"/>
                </a:rPr>
                <a:t>A</a:t>
              </a:r>
              <a:r>
                <a:rPr lang="zh-CN" altLang="en-US" sz="2400" b="1" dirty="0">
                  <a:solidFill>
                    <a:srgbClr val="000000"/>
                  </a:solidFill>
                  <a:latin typeface="Times New Roman" panose="02020603050405020304" pitchFamily="18" charset="0"/>
                  <a:ea typeface="微软雅黑" panose="020B0503020204020204" charset="-122"/>
                  <a:sym typeface="Symbol" panose="05050102010706020507" pitchFamily="18" charset="2"/>
                </a:rPr>
                <a:t>的相对误差</a:t>
              </a:r>
              <a:endParaRPr lang="zh-CN" altLang="en-US" sz="2400" b="1" dirty="0">
                <a:latin typeface="Times New Roman" panose="02020603050405020304" pitchFamily="18" charset="0"/>
                <a:ea typeface="楷体_GB2312" pitchFamily="49" charset="-122"/>
                <a:sym typeface="Symbol" panose="05050102010706020507" pitchFamily="18" charset="2"/>
              </a:endParaRPr>
            </a:p>
          </p:txBody>
        </p:sp>
        <p:graphicFrame>
          <p:nvGraphicFramePr>
            <p:cNvPr id="38926" name="Object 34"/>
            <p:cNvGraphicFramePr>
              <a:graphicFrameLocks noChangeAspect="1"/>
            </p:cNvGraphicFramePr>
            <p:nvPr/>
          </p:nvGraphicFramePr>
          <p:xfrm>
            <a:off x="2171" y="3747"/>
            <a:ext cx="964" cy="250"/>
          </p:xfrm>
          <a:graphic>
            <a:graphicData uri="http://schemas.openxmlformats.org/presentationml/2006/ole">
              <mc:AlternateContent xmlns:mc="http://schemas.openxmlformats.org/markup-compatibility/2006">
                <mc:Choice xmlns:v="urn:schemas-microsoft-com:vml" Requires="v">
                  <p:oleObj r:id="rId16" imgW="1205865" imgH="317500" progId="Equation.DSMT4">
                    <p:embed/>
                  </p:oleObj>
                </mc:Choice>
                <mc:Fallback>
                  <p:oleObj r:id="rId16" imgW="1205865" imgH="317500" progId="Equation.DSMT4">
                    <p:embed/>
                    <p:pic>
                      <p:nvPicPr>
                        <p:cNvPr id="0" name="图片 3183"/>
                        <p:cNvPicPr/>
                        <p:nvPr/>
                      </p:nvPicPr>
                      <p:blipFill>
                        <a:blip r:embed="rId17"/>
                        <a:stretch>
                          <a:fillRect/>
                        </a:stretch>
                      </p:blipFill>
                      <p:spPr>
                        <a:xfrm>
                          <a:off x="2171" y="3747"/>
                          <a:ext cx="964" cy="250"/>
                        </a:xfrm>
                        <a:prstGeom prst="rect">
                          <a:avLst/>
                        </a:prstGeom>
                        <a:noFill/>
                        <a:ln w="38100">
                          <a:noFill/>
                          <a:miter/>
                        </a:ln>
                      </p:spPr>
                    </p:pic>
                  </p:oleObj>
                </mc:Fallback>
              </mc:AlternateContent>
            </a:graphicData>
          </a:graphic>
        </p:graphicFrame>
        <p:sp>
          <p:nvSpPr>
            <p:cNvPr id="38927" name="Rectangle 35"/>
            <p:cNvSpPr/>
            <p:nvPr/>
          </p:nvSpPr>
          <p:spPr>
            <a:xfrm>
              <a:off x="442" y="3746"/>
              <a:ext cx="4298" cy="290"/>
            </a:xfrm>
            <a:prstGeom prst="rect">
              <a:avLst/>
            </a:prstGeom>
            <a:noFill/>
            <a:ln w="9525">
              <a:noFill/>
            </a:ln>
          </p:spPr>
          <p:txBody>
            <a:bodyPr anchor="ctr" anchorCtr="0">
              <a:spAutoFit/>
            </a:bodyPr>
            <a:lstStyle/>
            <a:p>
              <a:pPr>
                <a:buClrTx/>
                <a:buFontTx/>
              </a:pPr>
              <a:r>
                <a:rPr lang="zh-CN" altLang="en-US" sz="2400" b="1" dirty="0">
                  <a:solidFill>
                    <a:srgbClr val="000000"/>
                  </a:solidFill>
                  <a:latin typeface="楷体_GB2312" pitchFamily="49" charset="-122"/>
                  <a:ea typeface="微软雅黑" panose="020B0503020204020204" charset="-122"/>
                </a:rPr>
                <a:t>在解中可能放大了            倍。</a:t>
              </a:r>
              <a:endParaRPr lang="zh-CN" altLang="en-US" sz="2400" b="1" dirty="0">
                <a:latin typeface="楷体_GB2312" pitchFamily="49" charset="-122"/>
                <a:ea typeface="微软雅黑" panose="020B0503020204020204" charset="-122"/>
              </a:endParaRPr>
            </a:p>
          </p:txBody>
        </p:sp>
      </p:grpSp>
      <p:sp>
        <p:nvSpPr>
          <p:cNvPr id="17" name="日期占位符 16"/>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50A8A7E4-918C-4F79-92D5-B28A693B0050}"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8929" name="灯片编号占位符 17"/>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76</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4"/>
                                        </p:tgtEl>
                                        <p:attrNameLst>
                                          <p:attrName>style.visibility</p:attrName>
                                        </p:attrNameLst>
                                      </p:cBhvr>
                                      <p:to>
                                        <p:strVal val="visible"/>
                                      </p:to>
                                    </p:set>
                                    <p:anim calcmode="lin" valueType="num">
                                      <p:cBhvr additive="base">
                                        <p:cTn id="11" dur="500" fill="hold"/>
                                        <p:tgtEl>
                                          <p:spTgt spid="38914"/>
                                        </p:tgtEl>
                                        <p:attrNameLst>
                                          <p:attrName>ppt_x</p:attrName>
                                        </p:attrNameLst>
                                      </p:cBhvr>
                                      <p:tavLst>
                                        <p:tav tm="0">
                                          <p:val>
                                            <p:strVal val="#ppt_x"/>
                                          </p:val>
                                        </p:tav>
                                        <p:tav tm="100000">
                                          <p:val>
                                            <p:strVal val="#ppt_x"/>
                                          </p:val>
                                        </p:tav>
                                      </p:tavLst>
                                    </p:anim>
                                    <p:anim calcmode="lin" valueType="num">
                                      <p:cBhvr additive="base">
                                        <p:cTn id="12" dur="500" fill="hold"/>
                                        <p:tgtEl>
                                          <p:spTgt spid="389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917"/>
                                        </p:tgtEl>
                                        <p:attrNameLst>
                                          <p:attrName>style.visibility</p:attrName>
                                        </p:attrNameLst>
                                      </p:cBhvr>
                                      <p:to>
                                        <p:strVal val="visible"/>
                                      </p:to>
                                    </p:set>
                                    <p:anim calcmode="lin" valueType="num">
                                      <p:cBhvr additive="base">
                                        <p:cTn id="15" dur="500" fill="hold"/>
                                        <p:tgtEl>
                                          <p:spTgt spid="38917"/>
                                        </p:tgtEl>
                                        <p:attrNameLst>
                                          <p:attrName>ppt_x</p:attrName>
                                        </p:attrNameLst>
                                      </p:cBhvr>
                                      <p:tavLst>
                                        <p:tav tm="0">
                                          <p:val>
                                            <p:strVal val="#ppt_x"/>
                                          </p:val>
                                        </p:tav>
                                        <p:tav tm="100000">
                                          <p:val>
                                            <p:strVal val="#ppt_x"/>
                                          </p:val>
                                        </p:tav>
                                      </p:tavLst>
                                    </p:anim>
                                    <p:anim calcmode="lin" valueType="num">
                                      <p:cBhvr additive="base">
                                        <p:cTn id="16" dur="500" fill="hold"/>
                                        <p:tgtEl>
                                          <p:spTgt spid="389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5"/>
                                        </p:tgtEl>
                                        <p:attrNameLst>
                                          <p:attrName>style.visibility</p:attrName>
                                        </p:attrNameLst>
                                      </p:cBhvr>
                                      <p:to>
                                        <p:strVal val="visible"/>
                                      </p:to>
                                    </p:set>
                                    <p:anim calcmode="lin" valueType="num">
                                      <p:cBhvr additive="base">
                                        <p:cTn id="19" dur="500" fill="hold"/>
                                        <p:tgtEl>
                                          <p:spTgt spid="38915"/>
                                        </p:tgtEl>
                                        <p:attrNameLst>
                                          <p:attrName>ppt_x</p:attrName>
                                        </p:attrNameLst>
                                      </p:cBhvr>
                                      <p:tavLst>
                                        <p:tav tm="0">
                                          <p:val>
                                            <p:strVal val="#ppt_x"/>
                                          </p:val>
                                        </p:tav>
                                        <p:tav tm="100000">
                                          <p:val>
                                            <p:strVal val="#ppt_x"/>
                                          </p:val>
                                        </p:tav>
                                      </p:tavLst>
                                    </p:anim>
                                    <p:anim calcmode="lin" valueType="num">
                                      <p:cBhvr additive="base">
                                        <p:cTn id="20" dur="500" fill="hold"/>
                                        <p:tgtEl>
                                          <p:spTgt spid="389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918"/>
                                        </p:tgtEl>
                                        <p:attrNameLst>
                                          <p:attrName>style.visibility</p:attrName>
                                        </p:attrNameLst>
                                      </p:cBhvr>
                                      <p:to>
                                        <p:strVal val="visible"/>
                                      </p:to>
                                    </p:set>
                                    <p:anim calcmode="lin" valueType="num">
                                      <p:cBhvr additive="base">
                                        <p:cTn id="23" dur="500" fill="hold"/>
                                        <p:tgtEl>
                                          <p:spTgt spid="38918"/>
                                        </p:tgtEl>
                                        <p:attrNameLst>
                                          <p:attrName>ppt_x</p:attrName>
                                        </p:attrNameLst>
                                      </p:cBhvr>
                                      <p:tavLst>
                                        <p:tav tm="0">
                                          <p:val>
                                            <p:strVal val="#ppt_x"/>
                                          </p:val>
                                        </p:tav>
                                        <p:tav tm="100000">
                                          <p:val>
                                            <p:strVal val="#ppt_x"/>
                                          </p:val>
                                        </p:tav>
                                      </p:tavLst>
                                    </p:anim>
                                    <p:anim calcmode="lin" valueType="num">
                                      <p:cBhvr additive="base">
                                        <p:cTn id="24"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919"/>
                                        </p:tgtEl>
                                        <p:attrNameLst>
                                          <p:attrName>style.visibility</p:attrName>
                                        </p:attrNameLst>
                                      </p:cBhvr>
                                      <p:to>
                                        <p:strVal val="visible"/>
                                      </p:to>
                                    </p:set>
                                    <p:anim calcmode="lin" valueType="num">
                                      <p:cBhvr additive="base">
                                        <p:cTn id="29" dur="500" fill="hold"/>
                                        <p:tgtEl>
                                          <p:spTgt spid="38919"/>
                                        </p:tgtEl>
                                        <p:attrNameLst>
                                          <p:attrName>ppt_x</p:attrName>
                                        </p:attrNameLst>
                                      </p:cBhvr>
                                      <p:tavLst>
                                        <p:tav tm="0">
                                          <p:val>
                                            <p:strVal val="#ppt_x"/>
                                          </p:val>
                                        </p:tav>
                                        <p:tav tm="100000">
                                          <p:val>
                                            <p:strVal val="#ppt_x"/>
                                          </p:val>
                                        </p:tav>
                                      </p:tavLst>
                                    </p:anim>
                                    <p:anim calcmode="lin" valueType="num">
                                      <p:cBhvr additive="base">
                                        <p:cTn id="30"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8920"/>
                                        </p:tgtEl>
                                        <p:attrNameLst>
                                          <p:attrName>style.visibility</p:attrName>
                                        </p:attrNameLst>
                                      </p:cBhvr>
                                      <p:to>
                                        <p:strVal val="visible"/>
                                      </p:to>
                                    </p:set>
                                    <p:anim calcmode="lin" valueType="num">
                                      <p:cBhvr additive="base">
                                        <p:cTn id="35" dur="500" fill="hold"/>
                                        <p:tgtEl>
                                          <p:spTgt spid="38920"/>
                                        </p:tgtEl>
                                        <p:attrNameLst>
                                          <p:attrName>ppt_x</p:attrName>
                                        </p:attrNameLst>
                                      </p:cBhvr>
                                      <p:tavLst>
                                        <p:tav tm="0">
                                          <p:val>
                                            <p:strVal val="#ppt_x"/>
                                          </p:val>
                                        </p:tav>
                                        <p:tav tm="100000">
                                          <p:val>
                                            <p:strVal val="#ppt_x"/>
                                          </p:val>
                                        </p:tav>
                                      </p:tavLst>
                                    </p:anim>
                                    <p:anim calcmode="lin" valueType="num">
                                      <p:cBhvr additive="base">
                                        <p:cTn id="36" dur="500" fill="hold"/>
                                        <p:tgtEl>
                                          <p:spTgt spid="389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8921"/>
                                        </p:tgtEl>
                                        <p:attrNameLst>
                                          <p:attrName>style.visibility</p:attrName>
                                        </p:attrNameLst>
                                      </p:cBhvr>
                                      <p:to>
                                        <p:strVal val="visible"/>
                                      </p:to>
                                    </p:set>
                                    <p:anim calcmode="lin" valueType="num">
                                      <p:cBhvr additive="base">
                                        <p:cTn id="41" dur="500" fill="hold"/>
                                        <p:tgtEl>
                                          <p:spTgt spid="38921"/>
                                        </p:tgtEl>
                                        <p:attrNameLst>
                                          <p:attrName>ppt_x</p:attrName>
                                        </p:attrNameLst>
                                      </p:cBhvr>
                                      <p:tavLst>
                                        <p:tav tm="0">
                                          <p:val>
                                            <p:strVal val="#ppt_x"/>
                                          </p:val>
                                        </p:tav>
                                        <p:tav tm="100000">
                                          <p:val>
                                            <p:strVal val="#ppt_x"/>
                                          </p:val>
                                        </p:tav>
                                      </p:tavLst>
                                    </p:anim>
                                    <p:anim calcmode="lin" valueType="num">
                                      <p:cBhvr additive="base">
                                        <p:cTn id="42" dur="500" fill="hold"/>
                                        <p:tgtEl>
                                          <p:spTgt spid="389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8922"/>
                                        </p:tgtEl>
                                        <p:attrNameLst>
                                          <p:attrName>style.visibility</p:attrName>
                                        </p:attrNameLst>
                                      </p:cBhvr>
                                      <p:to>
                                        <p:strVal val="visible"/>
                                      </p:to>
                                    </p:set>
                                    <p:anim calcmode="lin" valueType="num">
                                      <p:cBhvr additive="base">
                                        <p:cTn id="47" dur="500" fill="hold"/>
                                        <p:tgtEl>
                                          <p:spTgt spid="38922"/>
                                        </p:tgtEl>
                                        <p:attrNameLst>
                                          <p:attrName>ppt_x</p:attrName>
                                        </p:attrNameLst>
                                      </p:cBhvr>
                                      <p:tavLst>
                                        <p:tav tm="0">
                                          <p:val>
                                            <p:strVal val="#ppt_x"/>
                                          </p:val>
                                        </p:tav>
                                        <p:tav tm="100000">
                                          <p:val>
                                            <p:strVal val="#ppt_x"/>
                                          </p:val>
                                        </p:tav>
                                      </p:tavLst>
                                    </p:anim>
                                    <p:anim calcmode="lin" valueType="num">
                                      <p:cBhvr additive="base">
                                        <p:cTn id="48" dur="500" fill="hold"/>
                                        <p:tgtEl>
                                          <p:spTgt spid="389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8923"/>
                                        </p:tgtEl>
                                        <p:attrNameLst>
                                          <p:attrName>style.visibility</p:attrName>
                                        </p:attrNameLst>
                                      </p:cBhvr>
                                      <p:to>
                                        <p:strVal val="visible"/>
                                      </p:to>
                                    </p:set>
                                    <p:anim calcmode="lin" valueType="num">
                                      <p:cBhvr additive="base">
                                        <p:cTn id="53" dur="500" fill="hold"/>
                                        <p:tgtEl>
                                          <p:spTgt spid="38923"/>
                                        </p:tgtEl>
                                        <p:attrNameLst>
                                          <p:attrName>ppt_x</p:attrName>
                                        </p:attrNameLst>
                                      </p:cBhvr>
                                      <p:tavLst>
                                        <p:tav tm="0">
                                          <p:val>
                                            <p:strVal val="#ppt_x"/>
                                          </p:val>
                                        </p:tav>
                                        <p:tav tm="100000">
                                          <p:val>
                                            <p:strVal val="#ppt_x"/>
                                          </p:val>
                                        </p:tav>
                                      </p:tavLst>
                                    </p:anim>
                                    <p:anim calcmode="lin" valueType="num">
                                      <p:cBhvr additive="base">
                                        <p:cTn id="54"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P spid="3891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Group 29"/>
          <p:cNvGrpSpPr/>
          <p:nvPr/>
        </p:nvGrpSpPr>
        <p:grpSpPr>
          <a:xfrm>
            <a:off x="3359150" y="414338"/>
            <a:ext cx="5919788" cy="460375"/>
            <a:chOff x="425" y="822"/>
            <a:chExt cx="3729" cy="290"/>
          </a:xfrm>
        </p:grpSpPr>
        <p:sp>
          <p:nvSpPr>
            <p:cNvPr id="39938" name="Rectangle 2"/>
            <p:cNvSpPr/>
            <p:nvPr/>
          </p:nvSpPr>
          <p:spPr>
            <a:xfrm>
              <a:off x="425" y="822"/>
              <a:ext cx="1116" cy="290"/>
            </a:xfrm>
            <a:prstGeom prst="rect">
              <a:avLst/>
            </a:prstGeom>
            <a:noFill/>
            <a:ln w="9525">
              <a:noFill/>
            </a:ln>
          </p:spPr>
          <p:txBody>
            <a:bodyPr wrap="none" anchor="ctr" anchorCtr="0">
              <a:spAutoFit/>
            </a:bodyPr>
            <a:lstStyle/>
            <a:p>
              <a:pPr>
                <a:buClrTx/>
                <a:buFontTx/>
              </a:pPr>
              <a:r>
                <a:rPr lang="zh-CN" altLang="en-US" sz="2400" b="1" dirty="0">
                  <a:latin typeface="楷体_GB2312" pitchFamily="49" charset="-122"/>
                  <a:ea typeface="微软雅黑" panose="020B0503020204020204" charset="-122"/>
                </a:rPr>
                <a:t>称</a:t>
              </a:r>
              <a:r>
                <a:rPr lang="en-US" altLang="zh-CN" sz="2400" b="1" dirty="0">
                  <a:solidFill>
                    <a:srgbClr val="FF0000"/>
                  </a:solidFill>
                  <a:latin typeface="Times New Roman" panose="02020603050405020304" pitchFamily="18" charset="0"/>
                  <a:ea typeface="华文楷体" panose="02010600040101010101" pitchFamily="2" charset="-122"/>
                </a:rPr>
                <a:t>cond (</a:t>
              </a:r>
              <a:r>
                <a:rPr lang="en-US" altLang="zh-CN" sz="2400" b="1" i="1" dirty="0">
                  <a:solidFill>
                    <a:srgbClr val="FF0000"/>
                  </a:solidFill>
                  <a:latin typeface="Times New Roman" panose="02020603050405020304" pitchFamily="18" charset="0"/>
                  <a:ea typeface="华文楷体" panose="02010600040101010101" pitchFamily="2" charset="-122"/>
                </a:rPr>
                <a:t>A</a:t>
              </a:r>
              <a:r>
                <a:rPr lang="en-US" altLang="zh-CN" sz="2400" b="1" dirty="0">
                  <a:solidFill>
                    <a:srgbClr val="FF0000"/>
                  </a:solidFill>
                  <a:latin typeface="Times New Roman" panose="02020603050405020304" pitchFamily="18" charset="0"/>
                  <a:ea typeface="华文楷体" panose="02010600040101010101" pitchFamily="2" charset="-122"/>
                </a:rPr>
                <a:t>)=</a:t>
              </a:r>
            </a:p>
          </p:txBody>
        </p:sp>
        <p:graphicFrame>
          <p:nvGraphicFramePr>
            <p:cNvPr id="39939" name="Object 3"/>
            <p:cNvGraphicFramePr>
              <a:graphicFrameLocks noChangeAspect="1"/>
            </p:cNvGraphicFramePr>
            <p:nvPr/>
          </p:nvGraphicFramePr>
          <p:xfrm>
            <a:off x="1720" y="845"/>
            <a:ext cx="676" cy="239"/>
          </p:xfrm>
          <a:graphic>
            <a:graphicData uri="http://schemas.openxmlformats.org/presentationml/2006/ole">
              <mc:AlternateContent xmlns:mc="http://schemas.openxmlformats.org/markup-compatibility/2006">
                <mc:Choice xmlns:v="urn:schemas-microsoft-com:vml" Requires="v">
                  <p:oleObj r:id="rId2" imgW="926465" imgH="266700" progId="Equation.DSMT4">
                    <p:embed/>
                  </p:oleObj>
                </mc:Choice>
                <mc:Fallback>
                  <p:oleObj r:id="rId2" imgW="926465" imgH="266700" progId="Equation.DSMT4">
                    <p:embed/>
                    <p:pic>
                      <p:nvPicPr>
                        <p:cNvPr id="0" name="图片 3193"/>
                        <p:cNvPicPr/>
                        <p:nvPr/>
                      </p:nvPicPr>
                      <p:blipFill>
                        <a:blip r:embed="rId3"/>
                        <a:stretch>
                          <a:fillRect/>
                        </a:stretch>
                      </p:blipFill>
                      <p:spPr>
                        <a:xfrm>
                          <a:off x="1720" y="845"/>
                          <a:ext cx="676" cy="239"/>
                        </a:xfrm>
                        <a:prstGeom prst="rect">
                          <a:avLst/>
                        </a:prstGeom>
                        <a:noFill/>
                        <a:ln w="38100">
                          <a:noFill/>
                          <a:miter/>
                        </a:ln>
                      </p:spPr>
                    </p:pic>
                  </p:oleObj>
                </mc:Fallback>
              </mc:AlternateContent>
            </a:graphicData>
          </a:graphic>
        </p:graphicFrame>
        <p:sp>
          <p:nvSpPr>
            <p:cNvPr id="39940" name="Rectangle 4"/>
            <p:cNvSpPr/>
            <p:nvPr/>
          </p:nvSpPr>
          <p:spPr>
            <a:xfrm>
              <a:off x="2494" y="822"/>
              <a:ext cx="1660" cy="290"/>
            </a:xfrm>
            <a:prstGeom prst="rect">
              <a:avLst/>
            </a:prstGeom>
            <a:noFill/>
            <a:ln w="9525">
              <a:noFill/>
            </a:ln>
          </p:spPr>
          <p:txBody>
            <a:bodyPr wrap="none"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为矩阵</a:t>
              </a:r>
              <a:r>
                <a:rPr lang="en-US" altLang="zh-CN" sz="2400" b="1" i="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微软雅黑" panose="020B0503020204020204" charset="-122"/>
                </a:rPr>
                <a:t>的条件数</a:t>
              </a:r>
              <a:r>
                <a:rPr lang="en-US" altLang="zh-CN" sz="2400" b="1" dirty="0">
                  <a:latin typeface="Times New Roman" panose="02020603050405020304" pitchFamily="18" charset="0"/>
                  <a:ea typeface="微软雅黑" panose="020B0503020204020204" charset="-122"/>
                </a:rPr>
                <a:t>.</a:t>
              </a:r>
              <a:r>
                <a:rPr lang="en-US" altLang="zh-CN" sz="1100" dirty="0">
                  <a:latin typeface="Arial" panose="020B0604020202020204" pitchFamily="34" charset="0"/>
                  <a:ea typeface="微软雅黑" panose="020B0503020204020204" charset="-122"/>
                </a:rPr>
                <a:t> </a:t>
              </a:r>
              <a:endParaRPr lang="en-US" altLang="zh-CN" dirty="0">
                <a:latin typeface="Arial" panose="020B0604020202020204" pitchFamily="34" charset="0"/>
                <a:ea typeface="微软雅黑" panose="020B0503020204020204" charset="-122"/>
              </a:endParaRPr>
            </a:p>
          </p:txBody>
        </p:sp>
      </p:grpSp>
      <p:sp>
        <p:nvSpPr>
          <p:cNvPr id="39941" name="Rectangle 6"/>
          <p:cNvSpPr/>
          <p:nvPr/>
        </p:nvSpPr>
        <p:spPr>
          <a:xfrm>
            <a:off x="2146300" y="1064102"/>
            <a:ext cx="7526338" cy="1753235"/>
          </a:xfrm>
          <a:prstGeom prst="rect">
            <a:avLst/>
          </a:prstGeom>
          <a:noFill/>
          <a:ln w="9525">
            <a:noFill/>
          </a:ln>
        </p:spPr>
        <p:txBody>
          <a:bodyPr anchor="ctr" anchorCtr="0">
            <a:spAutoFit/>
          </a:bodyPr>
          <a:lstStyle/>
          <a:p>
            <a:pPr>
              <a:lnSpc>
                <a:spcPct val="150000"/>
              </a:lnSpc>
              <a:buClrTx/>
              <a:buFontTx/>
            </a:pPr>
            <a:r>
              <a:rPr lang="zh-CN" altLang="en-US" sz="2400" b="1" dirty="0">
                <a:latin typeface="Times New Roman" panose="02020603050405020304" pitchFamily="18" charset="0"/>
                <a:ea typeface="楷体_GB2312" pitchFamily="49" charset="-122"/>
              </a:rPr>
              <a:t>当</a:t>
            </a:r>
            <a:r>
              <a:rPr lang="en-US" altLang="zh-CN" sz="2400" b="1" dirty="0">
                <a:latin typeface="Times New Roman" panose="02020603050405020304" pitchFamily="18" charset="0"/>
                <a:ea typeface="楷体_GB2312" pitchFamily="49" charset="-122"/>
              </a:rPr>
              <a:t>cond(</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)&gt;&gt;1</a:t>
            </a:r>
            <a:r>
              <a:rPr lang="zh-CN" altLang="en-US" sz="2400" b="1" dirty="0">
                <a:latin typeface="Times New Roman" panose="02020603050405020304" pitchFamily="18" charset="0"/>
                <a:ea typeface="楷体_GB2312" pitchFamily="49" charset="-122"/>
              </a:rPr>
              <a:t>时，则方程组是“病态”的；</a:t>
            </a:r>
          </a:p>
          <a:p>
            <a:pPr>
              <a:lnSpc>
                <a:spcPct val="150000"/>
              </a:lnSpc>
              <a:buClrTx/>
              <a:buFontTx/>
            </a:pPr>
            <a:r>
              <a:rPr lang="zh-CN" altLang="en-US" sz="2400" b="1" dirty="0">
                <a:latin typeface="Times New Roman" panose="02020603050405020304" pitchFamily="18" charset="0"/>
                <a:ea typeface="楷体_GB2312" pitchFamily="49" charset="-122"/>
              </a:rPr>
              <a:t>当</a:t>
            </a:r>
            <a:r>
              <a:rPr lang="en-US" altLang="zh-CN" sz="2400" b="1" dirty="0">
                <a:latin typeface="Times New Roman" panose="02020603050405020304" pitchFamily="18" charset="0"/>
                <a:ea typeface="楷体_GB2312" pitchFamily="49" charset="-122"/>
              </a:rPr>
              <a:t>cond(</a:t>
            </a:r>
            <a:r>
              <a:rPr lang="en-US" altLang="zh-CN" sz="2400" b="1" i="1" dirty="0">
                <a:latin typeface="Times New Roman" panose="02020603050405020304" pitchFamily="18" charset="0"/>
                <a:ea typeface="楷体_GB2312" pitchFamily="49" charset="-122"/>
              </a:rPr>
              <a:t>A</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较小时，则方程组是“良态”的</a:t>
            </a:r>
            <a:r>
              <a:rPr lang="en-US" altLang="zh-CN" sz="2400" b="1" dirty="0">
                <a:latin typeface="Times New Roman" panose="02020603050405020304" pitchFamily="18" charset="0"/>
                <a:ea typeface="楷体_GB2312" pitchFamily="49" charset="-122"/>
              </a:rPr>
              <a:t>.</a:t>
            </a:r>
          </a:p>
          <a:p>
            <a:pPr>
              <a:lnSpc>
                <a:spcPct val="150000"/>
              </a:lnSpc>
              <a:buClrTx/>
              <a:buFontTx/>
            </a:pPr>
            <a:r>
              <a:rPr lang="zh-CN" altLang="en-US" sz="2400" b="1" dirty="0">
                <a:latin typeface="Times New Roman" panose="02020603050405020304" pitchFamily="18" charset="0"/>
                <a:ea typeface="楷体_GB2312" pitchFamily="49" charset="-122"/>
              </a:rPr>
              <a:t>通常的条件数有：</a:t>
            </a:r>
            <a:r>
              <a:rPr lang="en-US" altLang="zh-CN" dirty="0">
                <a:latin typeface="Arial" panose="020B0604020202020204" pitchFamily="34" charset="0"/>
                <a:ea typeface="微软雅黑" panose="020B0503020204020204" charset="-122"/>
              </a:rPr>
              <a:t>:</a:t>
            </a:r>
          </a:p>
        </p:txBody>
      </p:sp>
      <p:grpSp>
        <p:nvGrpSpPr>
          <p:cNvPr id="39942" name="Group 32"/>
          <p:cNvGrpSpPr/>
          <p:nvPr/>
        </p:nvGrpSpPr>
        <p:grpSpPr>
          <a:xfrm>
            <a:off x="2351088" y="5157788"/>
            <a:ext cx="5895975" cy="719137"/>
            <a:chOff x="663" y="3237"/>
            <a:chExt cx="3714" cy="453"/>
          </a:xfrm>
        </p:grpSpPr>
        <p:sp>
          <p:nvSpPr>
            <p:cNvPr id="39943" name="Rectangle 11"/>
            <p:cNvSpPr/>
            <p:nvPr/>
          </p:nvSpPr>
          <p:spPr>
            <a:xfrm>
              <a:off x="663" y="3293"/>
              <a:ext cx="2056" cy="290"/>
            </a:xfrm>
            <a:prstGeom prst="rect">
              <a:avLst/>
            </a:prstGeom>
            <a:noFill/>
            <a:ln w="9525">
              <a:noFill/>
            </a:ln>
          </p:spPr>
          <p:txBody>
            <a:bodyPr wrap="none"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特别地，若</a:t>
              </a:r>
              <a:r>
                <a:rPr lang="zh-CN" altLang="en-US"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A </a:t>
              </a:r>
              <a:r>
                <a:rPr lang="zh-CN" altLang="en-US" sz="2400" b="1" dirty="0">
                  <a:latin typeface="Times New Roman" panose="02020603050405020304" pitchFamily="18" charset="0"/>
                  <a:ea typeface="微软雅黑" panose="020B0503020204020204" charset="-122"/>
                </a:rPr>
                <a:t>对称，则</a:t>
              </a:r>
              <a:endParaRPr lang="zh-CN" altLang="en-US" sz="2400" b="1" dirty="0">
                <a:latin typeface="Times New Roman" panose="02020603050405020304" pitchFamily="18" charset="0"/>
                <a:ea typeface="楷体_GB2312" pitchFamily="49" charset="-122"/>
              </a:endParaRPr>
            </a:p>
          </p:txBody>
        </p:sp>
        <p:graphicFrame>
          <p:nvGraphicFramePr>
            <p:cNvPr id="39944" name="Object 12"/>
            <p:cNvGraphicFramePr>
              <a:graphicFrameLocks noChangeAspect="1"/>
            </p:cNvGraphicFramePr>
            <p:nvPr/>
          </p:nvGraphicFramePr>
          <p:xfrm>
            <a:off x="2931" y="3237"/>
            <a:ext cx="1446" cy="453"/>
          </p:xfrm>
          <a:graphic>
            <a:graphicData uri="http://schemas.openxmlformats.org/presentationml/2006/ole">
              <mc:AlternateContent xmlns:mc="http://schemas.openxmlformats.org/markup-compatibility/2006">
                <mc:Choice xmlns:v="urn:schemas-microsoft-com:vml" Requires="v">
                  <p:oleObj r:id="rId4" imgW="1955800" imgH="596900" progId="Equation.DSMT4">
                    <p:embed/>
                  </p:oleObj>
                </mc:Choice>
                <mc:Fallback>
                  <p:oleObj r:id="rId4" imgW="1955800" imgH="596900" progId="Equation.DSMT4">
                    <p:embed/>
                    <p:pic>
                      <p:nvPicPr>
                        <p:cNvPr id="0" name="图片 3195"/>
                        <p:cNvPicPr/>
                        <p:nvPr/>
                      </p:nvPicPr>
                      <p:blipFill>
                        <a:blip r:embed="rId5"/>
                        <a:stretch>
                          <a:fillRect/>
                        </a:stretch>
                      </p:blipFill>
                      <p:spPr>
                        <a:xfrm>
                          <a:off x="2931" y="3237"/>
                          <a:ext cx="1446" cy="453"/>
                        </a:xfrm>
                        <a:prstGeom prst="rect">
                          <a:avLst/>
                        </a:prstGeom>
                        <a:noFill/>
                        <a:ln w="38100">
                          <a:noFill/>
                          <a:miter/>
                        </a:ln>
                      </p:spPr>
                    </p:pic>
                  </p:oleObj>
                </mc:Fallback>
              </mc:AlternateContent>
            </a:graphicData>
          </a:graphic>
        </p:graphicFrame>
      </p:grpSp>
      <p:sp>
        <p:nvSpPr>
          <p:cNvPr id="39945" name="Rectangle 13"/>
          <p:cNvSpPr/>
          <p:nvPr/>
        </p:nvSpPr>
        <p:spPr>
          <a:xfrm>
            <a:off x="4705350" y="4725988"/>
            <a:ext cx="221615" cy="260350"/>
          </a:xfrm>
          <a:prstGeom prst="rect">
            <a:avLst/>
          </a:prstGeom>
          <a:noFill/>
          <a:ln w="9525">
            <a:noFill/>
          </a:ln>
        </p:spPr>
        <p:txBody>
          <a:bodyPr wrap="none" anchor="ctr" anchorCtr="0">
            <a:spAutoFit/>
          </a:bodyPr>
          <a:lstStyle/>
          <a:p>
            <a:pPr>
              <a:buClrTx/>
              <a:buFontTx/>
            </a:pPr>
            <a:r>
              <a:rPr lang="en-US" altLang="zh-CN" sz="1100" dirty="0">
                <a:latin typeface="Arial" panose="020B0604020202020204" pitchFamily="34" charset="0"/>
                <a:ea typeface="微软雅黑" panose="020B0503020204020204" charset="-122"/>
              </a:rPr>
              <a:t> </a:t>
            </a:r>
            <a:endParaRPr lang="en-US" altLang="zh-CN" dirty="0">
              <a:latin typeface="Arial" panose="020B0604020202020204" pitchFamily="34" charset="0"/>
              <a:ea typeface="微软雅黑" panose="020B0503020204020204" charset="-122"/>
            </a:endParaRPr>
          </a:p>
        </p:txBody>
      </p:sp>
      <p:pic>
        <p:nvPicPr>
          <p:cNvPr id="39946" name="Picture 28"/>
          <p:cNvPicPr>
            <a:picLocks noChangeAspect="1"/>
          </p:cNvPicPr>
          <p:nvPr/>
        </p:nvPicPr>
        <p:blipFill>
          <a:blip r:embed="rId6"/>
          <a:stretch>
            <a:fillRect/>
          </a:stretch>
        </p:blipFill>
        <p:spPr>
          <a:xfrm>
            <a:off x="2020888" y="312738"/>
            <a:ext cx="973137" cy="560387"/>
          </a:xfrm>
          <a:prstGeom prst="rect">
            <a:avLst/>
          </a:prstGeom>
          <a:noFill/>
          <a:ln w="9525">
            <a:noFill/>
          </a:ln>
        </p:spPr>
      </p:pic>
      <p:graphicFrame>
        <p:nvGraphicFramePr>
          <p:cNvPr id="39947" name="Object 30"/>
          <p:cNvGraphicFramePr>
            <a:graphicFrameLocks noChangeAspect="1"/>
          </p:cNvGraphicFramePr>
          <p:nvPr/>
        </p:nvGraphicFramePr>
        <p:xfrm>
          <a:off x="3602038" y="3114675"/>
          <a:ext cx="3660775" cy="515938"/>
        </p:xfrm>
        <a:graphic>
          <a:graphicData uri="http://schemas.openxmlformats.org/presentationml/2006/ole">
            <mc:AlternateContent xmlns:mc="http://schemas.openxmlformats.org/markup-compatibility/2006">
              <mc:Choice xmlns:v="urn:schemas-microsoft-com:vml" Requires="v">
                <p:oleObj r:id="rId7" imgW="1904365" imgH="304800" progId="Equation.DSMT4">
                  <p:embed/>
                </p:oleObj>
              </mc:Choice>
              <mc:Fallback>
                <p:oleObj r:id="rId7" imgW="1904365" imgH="304800" progId="Equation.DSMT4">
                  <p:embed/>
                  <p:pic>
                    <p:nvPicPr>
                      <p:cNvPr id="0" name="图片 3191"/>
                      <p:cNvPicPr/>
                      <p:nvPr/>
                    </p:nvPicPr>
                    <p:blipFill>
                      <a:blip r:embed="rId8"/>
                      <a:stretch>
                        <a:fillRect/>
                      </a:stretch>
                    </p:blipFill>
                    <p:spPr>
                      <a:xfrm>
                        <a:off x="3602038" y="3114675"/>
                        <a:ext cx="3660775" cy="515938"/>
                      </a:xfrm>
                      <a:prstGeom prst="rect">
                        <a:avLst/>
                      </a:prstGeom>
                      <a:noFill/>
                      <a:ln w="38100">
                        <a:noFill/>
                        <a:miter/>
                      </a:ln>
                    </p:spPr>
                  </p:pic>
                </p:oleObj>
              </mc:Fallback>
            </mc:AlternateContent>
          </a:graphicData>
        </a:graphic>
      </p:graphicFrame>
      <p:graphicFrame>
        <p:nvGraphicFramePr>
          <p:cNvPr id="39948" name="Object 31"/>
          <p:cNvGraphicFramePr>
            <a:graphicFrameLocks noChangeAspect="1"/>
          </p:cNvGraphicFramePr>
          <p:nvPr/>
        </p:nvGraphicFramePr>
        <p:xfrm>
          <a:off x="3321050" y="4032250"/>
          <a:ext cx="5113338" cy="511175"/>
        </p:xfrm>
        <a:graphic>
          <a:graphicData uri="http://schemas.openxmlformats.org/presentationml/2006/ole">
            <mc:AlternateContent xmlns:mc="http://schemas.openxmlformats.org/markup-compatibility/2006">
              <mc:Choice xmlns:v="urn:schemas-microsoft-com:vml" Requires="v">
                <p:oleObj r:id="rId9" imgW="3708400" imgH="317500" progId="Equation.DSMT4">
                  <p:embed/>
                </p:oleObj>
              </mc:Choice>
              <mc:Fallback>
                <p:oleObj r:id="rId9" imgW="3708400" imgH="317500" progId="Equation.DSMT4">
                  <p:embed/>
                  <p:pic>
                    <p:nvPicPr>
                      <p:cNvPr id="0" name="图片 3192"/>
                      <p:cNvPicPr/>
                      <p:nvPr/>
                    </p:nvPicPr>
                    <p:blipFill>
                      <a:blip r:embed="rId10"/>
                      <a:stretch>
                        <a:fillRect/>
                      </a:stretch>
                    </p:blipFill>
                    <p:spPr>
                      <a:xfrm>
                        <a:off x="3321050" y="4032250"/>
                        <a:ext cx="5113338" cy="511175"/>
                      </a:xfrm>
                      <a:prstGeom prst="rect">
                        <a:avLst/>
                      </a:prstGeom>
                      <a:noFill/>
                      <a:ln w="38100">
                        <a:noFill/>
                        <a:miter/>
                      </a:ln>
                    </p:spPr>
                  </p:pic>
                </p:oleObj>
              </mc:Fallback>
            </mc:AlternateContent>
          </a:graphicData>
        </a:graphic>
      </p:graphicFrame>
      <p:sp>
        <p:nvSpPr>
          <p:cNvPr id="14" name="日期占位符 1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80521BD3-FCB2-4480-B514-085647325072}"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9950" name="灯片编号占位符 1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77</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7"/>
                                        </p:tgtEl>
                                        <p:attrNameLst>
                                          <p:attrName>style.visibility</p:attrName>
                                        </p:attrNameLst>
                                      </p:cBhvr>
                                      <p:to>
                                        <p:strVal val="visible"/>
                                      </p:to>
                                    </p:set>
                                    <p:anim calcmode="lin" valueType="num">
                                      <p:cBhvr additive="base">
                                        <p:cTn id="13" dur="500" fill="hold"/>
                                        <p:tgtEl>
                                          <p:spTgt spid="39947"/>
                                        </p:tgtEl>
                                        <p:attrNameLst>
                                          <p:attrName>ppt_x</p:attrName>
                                        </p:attrNameLst>
                                      </p:cBhvr>
                                      <p:tavLst>
                                        <p:tav tm="0">
                                          <p:val>
                                            <p:strVal val="#ppt_x"/>
                                          </p:val>
                                        </p:tav>
                                        <p:tav tm="100000">
                                          <p:val>
                                            <p:strVal val="#ppt_x"/>
                                          </p:val>
                                        </p:tav>
                                      </p:tavLst>
                                    </p:anim>
                                    <p:anim calcmode="lin" valueType="num">
                                      <p:cBhvr additive="base">
                                        <p:cTn id="14" dur="500" fill="hold"/>
                                        <p:tgtEl>
                                          <p:spTgt spid="399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8"/>
                                        </p:tgtEl>
                                        <p:attrNameLst>
                                          <p:attrName>style.visibility</p:attrName>
                                        </p:attrNameLst>
                                      </p:cBhvr>
                                      <p:to>
                                        <p:strVal val="visible"/>
                                      </p:to>
                                    </p:set>
                                    <p:anim calcmode="lin" valueType="num">
                                      <p:cBhvr additive="base">
                                        <p:cTn id="19" dur="500" fill="hold"/>
                                        <p:tgtEl>
                                          <p:spTgt spid="39948"/>
                                        </p:tgtEl>
                                        <p:attrNameLst>
                                          <p:attrName>ppt_x</p:attrName>
                                        </p:attrNameLst>
                                      </p:cBhvr>
                                      <p:tavLst>
                                        <p:tav tm="0">
                                          <p:val>
                                            <p:strVal val="#ppt_x"/>
                                          </p:val>
                                        </p:tav>
                                        <p:tav tm="100000">
                                          <p:val>
                                            <p:strVal val="#ppt_x"/>
                                          </p:val>
                                        </p:tav>
                                      </p:tavLst>
                                    </p:anim>
                                    <p:anim calcmode="lin" valueType="num">
                                      <p:cBhvr additive="base">
                                        <p:cTn id="20" dur="500" fill="hold"/>
                                        <p:tgtEl>
                                          <p:spTgt spid="399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2"/>
                                        </p:tgtEl>
                                        <p:attrNameLst>
                                          <p:attrName>style.visibility</p:attrName>
                                        </p:attrNameLst>
                                      </p:cBhvr>
                                      <p:to>
                                        <p:strVal val="visible"/>
                                      </p:to>
                                    </p:set>
                                    <p:anim calcmode="lin" valueType="num">
                                      <p:cBhvr additive="base">
                                        <p:cTn id="25" dur="500" fill="hold"/>
                                        <p:tgtEl>
                                          <p:spTgt spid="39942"/>
                                        </p:tgtEl>
                                        <p:attrNameLst>
                                          <p:attrName>ppt_x</p:attrName>
                                        </p:attrNameLst>
                                      </p:cBhvr>
                                      <p:tavLst>
                                        <p:tav tm="0">
                                          <p:val>
                                            <p:strVal val="#ppt_x"/>
                                          </p:val>
                                        </p:tav>
                                        <p:tav tm="100000">
                                          <p:val>
                                            <p:strVal val="#ppt_x"/>
                                          </p:val>
                                        </p:tav>
                                      </p:tavLst>
                                    </p:anim>
                                    <p:anim calcmode="lin" valueType="num">
                                      <p:cBhvr additive="base">
                                        <p:cTn id="26"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4"/>
          <p:cNvGraphicFramePr>
            <a:graphicFrameLocks noChangeAspect="1"/>
          </p:cNvGraphicFramePr>
          <p:nvPr/>
        </p:nvGraphicFramePr>
        <p:xfrm>
          <a:off x="640080" y="433070"/>
          <a:ext cx="10451465" cy="6133465"/>
        </p:xfrm>
        <a:graphic>
          <a:graphicData uri="http://schemas.openxmlformats.org/presentationml/2006/ole">
            <mc:AlternateContent xmlns:mc="http://schemas.openxmlformats.org/markup-compatibility/2006">
              <mc:Choice xmlns:v="urn:schemas-microsoft-com:vml" Requires="v">
                <p:oleObj r:id="rId3" imgW="3505200" imgH="2057400" progId="Equation.DSMT4">
                  <p:embed/>
                </p:oleObj>
              </mc:Choice>
              <mc:Fallback>
                <p:oleObj r:id="rId3" imgW="3505200" imgH="2057400" progId="Equation.DSMT4">
                  <p:embed/>
                  <p:pic>
                    <p:nvPicPr>
                      <p:cNvPr id="0" name="图片 3194"/>
                      <p:cNvPicPr/>
                      <p:nvPr/>
                    </p:nvPicPr>
                    <p:blipFill>
                      <a:blip r:embed="rId4"/>
                      <a:stretch>
                        <a:fillRect/>
                      </a:stretch>
                    </p:blipFill>
                    <p:spPr>
                      <a:xfrm>
                        <a:off x="640080" y="433070"/>
                        <a:ext cx="10451465" cy="613346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3"/>
          <p:cNvSpPr/>
          <p:nvPr/>
        </p:nvSpPr>
        <p:spPr>
          <a:xfrm>
            <a:off x="2316163" y="1047274"/>
            <a:ext cx="1257300" cy="583565"/>
          </a:xfrm>
          <a:prstGeom prst="rect">
            <a:avLst/>
          </a:prstGeom>
          <a:noFill/>
          <a:ln w="9525">
            <a:noFill/>
          </a:ln>
        </p:spPr>
        <p:txBody>
          <a:bodyPr anchor="ctr" anchorCtr="0">
            <a:spAutoFit/>
          </a:bodyPr>
          <a:lstStyle/>
          <a:p>
            <a:pPr defTabSz="914400">
              <a:buClrTx/>
              <a:buFontTx/>
              <a:tabLst>
                <a:tab pos="381000" algn="l"/>
              </a:tabLst>
            </a:pPr>
            <a:r>
              <a:rPr lang="zh-CN" altLang="en-US" sz="3200" b="1" dirty="0">
                <a:solidFill>
                  <a:srgbClr val="FF0000"/>
                </a:solidFill>
                <a:latin typeface="Arial" panose="020B0604020202020204" pitchFamily="34" charset="0"/>
                <a:ea typeface="楷体_GB2312" pitchFamily="49" charset="-122"/>
              </a:rPr>
              <a:t>例</a:t>
            </a:r>
            <a:r>
              <a:rPr lang="en-US" altLang="zh-CN" sz="3200" b="1" dirty="0">
                <a:solidFill>
                  <a:srgbClr val="FF0000"/>
                </a:solidFill>
                <a:latin typeface="Arial" panose="020B0604020202020204" pitchFamily="34" charset="0"/>
                <a:ea typeface="楷体_GB2312" pitchFamily="49" charset="-122"/>
              </a:rPr>
              <a:t>14</a:t>
            </a:r>
            <a:r>
              <a:rPr lang="en-US" altLang="zh-CN" sz="2800" b="1" dirty="0">
                <a:solidFill>
                  <a:srgbClr val="0000CC"/>
                </a:solidFill>
                <a:latin typeface="Arial" panose="020B0604020202020204" pitchFamily="34" charset="0"/>
                <a:ea typeface="楷体_GB2312" pitchFamily="49" charset="-122"/>
              </a:rPr>
              <a:t>.</a:t>
            </a:r>
          </a:p>
        </p:txBody>
      </p:sp>
      <p:sp>
        <p:nvSpPr>
          <p:cNvPr id="43010" name="Rectangle 15"/>
          <p:cNvSpPr/>
          <p:nvPr/>
        </p:nvSpPr>
        <p:spPr>
          <a:xfrm>
            <a:off x="3305175" y="1122363"/>
            <a:ext cx="1363663" cy="460375"/>
          </a:xfrm>
          <a:prstGeom prst="rect">
            <a:avLst/>
          </a:prstGeom>
          <a:noFill/>
          <a:ln w="9525">
            <a:noFill/>
          </a:ln>
        </p:spPr>
        <p:txBody>
          <a:bodyPr anchor="ctr" anchorCtr="0">
            <a:spAutoFit/>
          </a:bodyPr>
          <a:lstStyle/>
          <a:p>
            <a:pPr>
              <a:buClrTx/>
              <a:buFontTx/>
            </a:pPr>
            <a:r>
              <a:rPr lang="zh-CN" altLang="en-US" sz="2400" b="1" dirty="0">
                <a:latin typeface="Times New Roman" panose="02020603050405020304" pitchFamily="18" charset="0"/>
                <a:ea typeface="微软雅黑" panose="020B0503020204020204" charset="-122"/>
              </a:rPr>
              <a:t>已知</a:t>
            </a:r>
            <a:endParaRPr lang="zh-CN" altLang="en-US" sz="2400" b="1" dirty="0">
              <a:latin typeface="Arial" panose="020B0604020202020204" pitchFamily="34" charset="0"/>
              <a:ea typeface="微软雅黑" panose="020B0503020204020204" charset="-122"/>
            </a:endParaRPr>
          </a:p>
        </p:txBody>
      </p:sp>
      <p:sp>
        <p:nvSpPr>
          <p:cNvPr id="43011" name="Rectangle 17"/>
          <p:cNvSpPr/>
          <p:nvPr/>
        </p:nvSpPr>
        <p:spPr>
          <a:xfrm>
            <a:off x="6162675" y="1122363"/>
            <a:ext cx="3548063" cy="460375"/>
          </a:xfrm>
          <a:prstGeom prst="rect">
            <a:avLst/>
          </a:prstGeom>
          <a:noFill/>
          <a:ln w="9525">
            <a:noFill/>
          </a:ln>
        </p:spPr>
        <p:txBody>
          <a:bodyPr anchor="ctr" anchorCtr="0">
            <a:spAutoFit/>
          </a:bodyPr>
          <a:lstStyle/>
          <a:p>
            <a:pPr>
              <a:buClrTx/>
              <a:buFontTx/>
            </a:pPr>
            <a:r>
              <a:rPr lang="en-US" altLang="zh-CN"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求</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Times New Roman" panose="02020603050405020304" pitchFamily="18" charset="0"/>
                <a:ea typeface="华文楷体" panose="02010600040101010101" pitchFamily="2" charset="-122"/>
              </a:rPr>
              <a:t>的条件数</a:t>
            </a:r>
            <a:r>
              <a:rPr lang="en-US" altLang="zh-CN" sz="2400" b="1" dirty="0">
                <a:latin typeface="Times New Roman" panose="02020603050405020304" pitchFamily="18" charset="0"/>
                <a:ea typeface="华文楷体" panose="02010600040101010101" pitchFamily="2" charset="-122"/>
              </a:rPr>
              <a:t>.</a:t>
            </a:r>
            <a:endParaRPr lang="en-US" altLang="zh-CN" sz="2400" b="1" dirty="0">
              <a:latin typeface="Times New Roman" panose="02020603050405020304" pitchFamily="18" charset="0"/>
              <a:ea typeface="楷体_GB2312" pitchFamily="49" charset="-122"/>
            </a:endParaRPr>
          </a:p>
        </p:txBody>
      </p:sp>
      <p:graphicFrame>
        <p:nvGraphicFramePr>
          <p:cNvPr id="43012" name="Object 22"/>
          <p:cNvGraphicFramePr>
            <a:graphicFrameLocks noChangeAspect="1"/>
          </p:cNvGraphicFramePr>
          <p:nvPr/>
        </p:nvGraphicFramePr>
        <p:xfrm>
          <a:off x="2135188" y="4149725"/>
          <a:ext cx="5688012" cy="906463"/>
        </p:xfrm>
        <a:graphic>
          <a:graphicData uri="http://schemas.openxmlformats.org/presentationml/2006/ole">
            <mc:AlternateContent xmlns:mc="http://schemas.openxmlformats.org/markup-compatibility/2006">
              <mc:Choice xmlns:v="urn:schemas-microsoft-com:vml" Requires="v">
                <p:oleObj r:id="rId2" imgW="3200400" imgH="546100" progId="Equation.DSMT4">
                  <p:embed/>
                </p:oleObj>
              </mc:Choice>
              <mc:Fallback>
                <p:oleObj r:id="rId2" imgW="3200400" imgH="546100" progId="Equation.DSMT4">
                  <p:embed/>
                  <p:pic>
                    <p:nvPicPr>
                      <p:cNvPr id="0" name="图片 3196"/>
                      <p:cNvPicPr/>
                      <p:nvPr/>
                    </p:nvPicPr>
                    <p:blipFill>
                      <a:blip r:embed="rId3"/>
                      <a:stretch>
                        <a:fillRect/>
                      </a:stretch>
                    </p:blipFill>
                    <p:spPr>
                      <a:xfrm>
                        <a:off x="2135188" y="4149725"/>
                        <a:ext cx="5688012" cy="906463"/>
                      </a:xfrm>
                      <a:prstGeom prst="rect">
                        <a:avLst/>
                      </a:prstGeom>
                      <a:noFill/>
                      <a:ln w="38100">
                        <a:noFill/>
                        <a:miter/>
                      </a:ln>
                    </p:spPr>
                  </p:pic>
                </p:oleObj>
              </mc:Fallback>
            </mc:AlternateContent>
          </a:graphicData>
        </a:graphic>
      </p:graphicFrame>
      <p:sp>
        <p:nvSpPr>
          <p:cNvPr id="43013" name="Text Box 23"/>
          <p:cNvSpPr txBox="1"/>
          <p:nvPr/>
        </p:nvSpPr>
        <p:spPr>
          <a:xfrm>
            <a:off x="2927350" y="4498975"/>
            <a:ext cx="5040313" cy="460375"/>
          </a:xfrm>
          <a:prstGeom prst="rect">
            <a:avLst/>
          </a:prstGeom>
          <a:noFill/>
          <a:ln w="9525">
            <a:noFill/>
          </a:ln>
        </p:spPr>
        <p:txBody>
          <a:bodyPr anchor="t" anchorCtr="0">
            <a:spAutoFit/>
          </a:bodyPr>
          <a:lstStyle/>
          <a:p>
            <a:pPr>
              <a:buClrTx/>
              <a:buFontTx/>
            </a:pPr>
            <a:endParaRPr lang="zh-CN" altLang="en-US" sz="2400" b="1" dirty="0">
              <a:latin typeface="Times New Roman" panose="02020603050405020304" pitchFamily="18" charset="0"/>
              <a:ea typeface="楷体_GB2312" pitchFamily="49" charset="-122"/>
            </a:endParaRPr>
          </a:p>
        </p:txBody>
      </p:sp>
      <p:sp>
        <p:nvSpPr>
          <p:cNvPr id="43014" name="Rectangle 26"/>
          <p:cNvSpPr/>
          <p:nvPr/>
        </p:nvSpPr>
        <p:spPr>
          <a:xfrm>
            <a:off x="1524000" y="2874963"/>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43015" name="Object 25"/>
          <p:cNvGraphicFramePr>
            <a:graphicFrameLocks noChangeAspect="1"/>
          </p:cNvGraphicFramePr>
          <p:nvPr/>
        </p:nvGraphicFramePr>
        <p:xfrm>
          <a:off x="4043363" y="1014413"/>
          <a:ext cx="2101850" cy="793750"/>
        </p:xfrm>
        <a:graphic>
          <a:graphicData uri="http://schemas.openxmlformats.org/presentationml/2006/ole">
            <mc:AlternateContent xmlns:mc="http://schemas.openxmlformats.org/markup-compatibility/2006">
              <mc:Choice xmlns:v="urn:schemas-microsoft-com:vml" Requires="v">
                <p:oleObj r:id="rId4" imgW="1714500" imgH="647700" progId="Equation.DSMT4">
                  <p:embed/>
                </p:oleObj>
              </mc:Choice>
              <mc:Fallback>
                <p:oleObj r:id="rId4" imgW="1714500" imgH="647700" progId="Equation.DSMT4">
                  <p:embed/>
                  <p:pic>
                    <p:nvPicPr>
                      <p:cNvPr id="0" name="图片 3205"/>
                      <p:cNvPicPr/>
                      <p:nvPr/>
                    </p:nvPicPr>
                    <p:blipFill>
                      <a:blip r:embed="rId5"/>
                      <a:stretch>
                        <a:fillRect/>
                      </a:stretch>
                    </p:blipFill>
                    <p:spPr>
                      <a:xfrm>
                        <a:off x="4043363" y="1014413"/>
                        <a:ext cx="2101850" cy="793750"/>
                      </a:xfrm>
                      <a:prstGeom prst="rect">
                        <a:avLst/>
                      </a:prstGeom>
                      <a:noFill/>
                      <a:ln w="38100">
                        <a:noFill/>
                        <a:miter/>
                      </a:ln>
                    </p:spPr>
                  </p:pic>
                </p:oleObj>
              </mc:Fallback>
            </mc:AlternateContent>
          </a:graphicData>
        </a:graphic>
      </p:graphicFrame>
      <p:sp>
        <p:nvSpPr>
          <p:cNvPr id="14" name="日期占位符 13"/>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E410ADEF-1D82-43C7-BA41-86F734452431}"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3017" name="灯片编号占位符 14"/>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79</a:t>
            </a:fld>
            <a:endParaRPr lang="en-US" altLang="zh-CN" sz="1600" dirty="0">
              <a:latin typeface="Arial" panose="020B0604020202020204" pitchFamily="34" charset="0"/>
            </a:endParaRPr>
          </a:p>
        </p:txBody>
      </p:sp>
      <p:graphicFrame>
        <p:nvGraphicFramePr>
          <p:cNvPr id="43018" name="Object 17"/>
          <p:cNvGraphicFramePr>
            <a:graphicFrameLocks noChangeAspect="1"/>
          </p:cNvGraphicFramePr>
          <p:nvPr/>
        </p:nvGraphicFramePr>
        <p:xfrm>
          <a:off x="2279650" y="5084763"/>
          <a:ext cx="3167063" cy="973137"/>
        </p:xfrm>
        <a:graphic>
          <a:graphicData uri="http://schemas.openxmlformats.org/presentationml/2006/ole">
            <mc:AlternateContent xmlns:mc="http://schemas.openxmlformats.org/markup-compatibility/2006">
              <mc:Choice xmlns:v="urn:schemas-microsoft-com:vml" Requires="v">
                <p:oleObj r:id="rId6" imgW="1777365" imgH="546100" progId="Equation.DSMT4">
                  <p:embed/>
                </p:oleObj>
              </mc:Choice>
              <mc:Fallback>
                <p:oleObj r:id="rId6" imgW="1777365" imgH="546100" progId="Equation.DSMT4">
                  <p:embed/>
                  <p:pic>
                    <p:nvPicPr>
                      <p:cNvPr id="0" name="图片 3215"/>
                      <p:cNvPicPr/>
                      <p:nvPr/>
                    </p:nvPicPr>
                    <p:blipFill>
                      <a:blip r:embed="rId7"/>
                      <a:stretch>
                        <a:fillRect/>
                      </a:stretch>
                    </p:blipFill>
                    <p:spPr>
                      <a:xfrm>
                        <a:off x="2279650" y="5084763"/>
                        <a:ext cx="3167063" cy="973137"/>
                      </a:xfrm>
                      <a:prstGeom prst="rect">
                        <a:avLst/>
                      </a:prstGeom>
                      <a:noFill/>
                      <a:ln w="38100">
                        <a:noFill/>
                        <a:miter/>
                      </a:ln>
                    </p:spPr>
                  </p:pic>
                </p:oleObj>
              </mc:Fallback>
            </mc:AlternateContent>
          </a:graphicData>
        </a:graphic>
      </p:graphicFrame>
      <p:graphicFrame>
        <p:nvGraphicFramePr>
          <p:cNvPr id="43019" name="Object 19"/>
          <p:cNvGraphicFramePr>
            <a:graphicFrameLocks noChangeAspect="1"/>
          </p:cNvGraphicFramePr>
          <p:nvPr/>
        </p:nvGraphicFramePr>
        <p:xfrm>
          <a:off x="2279650" y="3141663"/>
          <a:ext cx="5903913" cy="1049337"/>
        </p:xfrm>
        <a:graphic>
          <a:graphicData uri="http://schemas.openxmlformats.org/presentationml/2006/ole">
            <mc:AlternateContent xmlns:mc="http://schemas.openxmlformats.org/markup-compatibility/2006">
              <mc:Choice xmlns:v="urn:schemas-microsoft-com:vml" Requires="v">
                <p:oleObj r:id="rId8" imgW="3073400" imgH="546100" progId="Equation.DSMT4">
                  <p:embed/>
                </p:oleObj>
              </mc:Choice>
              <mc:Fallback>
                <p:oleObj r:id="rId8" imgW="3073400" imgH="546100" progId="Equation.DSMT4">
                  <p:embed/>
                  <p:pic>
                    <p:nvPicPr>
                      <p:cNvPr id="0" name="图片 3206"/>
                      <p:cNvPicPr/>
                      <p:nvPr/>
                    </p:nvPicPr>
                    <p:blipFill>
                      <a:blip r:embed="rId9"/>
                      <a:stretch>
                        <a:fillRect/>
                      </a:stretch>
                    </p:blipFill>
                    <p:spPr>
                      <a:xfrm>
                        <a:off x="2279650" y="3141663"/>
                        <a:ext cx="5903913" cy="1049337"/>
                      </a:xfrm>
                      <a:prstGeom prst="rect">
                        <a:avLst/>
                      </a:prstGeom>
                      <a:noFill/>
                      <a:ln w="38100">
                        <a:noFill/>
                        <a:miter/>
                      </a:ln>
                    </p:spPr>
                  </p:pic>
                </p:oleObj>
              </mc:Fallback>
            </mc:AlternateContent>
          </a:graphicData>
        </a:graphic>
      </p:graphicFrame>
      <p:sp>
        <p:nvSpPr>
          <p:cNvPr id="43020" name="Text Box 20"/>
          <p:cNvSpPr txBox="1"/>
          <p:nvPr/>
        </p:nvSpPr>
        <p:spPr>
          <a:xfrm>
            <a:off x="2485073" y="2209800"/>
            <a:ext cx="309880" cy="368300"/>
          </a:xfrm>
          <a:prstGeom prst="rect">
            <a:avLst/>
          </a:prstGeom>
          <a:noFill/>
          <a:ln w="9525">
            <a:noFill/>
          </a:ln>
          <a:effectLst>
            <a:prstShdw prst="shdw17" dist="17961" dir="2699999">
              <a:srgbClr val="999999"/>
            </a:prstShdw>
          </a:effectLst>
        </p:spPr>
        <p:txBody>
          <a:bodyPr wrap="none" anchor="t" anchorCtr="0">
            <a:spAutoFit/>
          </a:bodyPr>
          <a:lstStyle/>
          <a:p>
            <a:pPr algn="ctr">
              <a:buClrTx/>
              <a:buFontTx/>
            </a:pPr>
            <a:endParaRPr lang="zh-CN" altLang="en-US">
              <a:latin typeface="Times New Roman" panose="02020603050405020304" pitchFamily="18" charset="0"/>
              <a:ea typeface="宋体" panose="02010600030101010101" pitchFamily="2" charset="-122"/>
            </a:endParaRPr>
          </a:p>
        </p:txBody>
      </p:sp>
      <p:graphicFrame>
        <p:nvGraphicFramePr>
          <p:cNvPr id="43021" name="Object 6"/>
          <p:cNvGraphicFramePr>
            <a:graphicFrameLocks noChangeAspect="1"/>
          </p:cNvGraphicFramePr>
          <p:nvPr/>
        </p:nvGraphicFramePr>
        <p:xfrm>
          <a:off x="2024698" y="2133600"/>
          <a:ext cx="4758055" cy="650875"/>
        </p:xfrm>
        <a:graphic>
          <a:graphicData uri="http://schemas.openxmlformats.org/presentationml/2006/ole">
            <mc:AlternateContent xmlns:mc="http://schemas.openxmlformats.org/markup-compatibility/2006">
              <mc:Choice xmlns:v="urn:schemas-microsoft-com:vml" Requires="v">
                <p:oleObj r:id="rId10" imgW="1854200" imgH="254000" progId="Equation.DSMT4">
                  <p:embed/>
                </p:oleObj>
              </mc:Choice>
              <mc:Fallback>
                <p:oleObj r:id="rId10" imgW="1854200" imgH="254000" progId="Equation.DSMT4">
                  <p:embed/>
                  <p:pic>
                    <p:nvPicPr>
                      <p:cNvPr id="0" name="图片 3213"/>
                      <p:cNvPicPr/>
                      <p:nvPr/>
                    </p:nvPicPr>
                    <p:blipFill>
                      <a:blip r:embed="rId11"/>
                      <a:stretch>
                        <a:fillRect/>
                      </a:stretch>
                    </p:blipFill>
                    <p:spPr>
                      <a:xfrm>
                        <a:off x="2024698" y="2133600"/>
                        <a:ext cx="4758055" cy="650875"/>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21"/>
                                        </p:tgtEl>
                                        <p:attrNameLst>
                                          <p:attrName>style.visibility</p:attrName>
                                        </p:attrNameLst>
                                      </p:cBhvr>
                                      <p:to>
                                        <p:strVal val="visible"/>
                                      </p:to>
                                    </p:set>
                                    <p:anim calcmode="lin" valueType="num">
                                      <p:cBhvr additive="base">
                                        <p:cTn id="7" dur="500" fill="hold"/>
                                        <p:tgtEl>
                                          <p:spTgt spid="43021"/>
                                        </p:tgtEl>
                                        <p:attrNameLst>
                                          <p:attrName>ppt_x</p:attrName>
                                        </p:attrNameLst>
                                      </p:cBhvr>
                                      <p:tavLst>
                                        <p:tav tm="0">
                                          <p:val>
                                            <p:strVal val="#ppt_x"/>
                                          </p:val>
                                        </p:tav>
                                        <p:tav tm="100000">
                                          <p:val>
                                            <p:strVal val="#ppt_x"/>
                                          </p:val>
                                        </p:tav>
                                      </p:tavLst>
                                    </p:anim>
                                    <p:anim calcmode="lin" valueType="num">
                                      <p:cBhvr additive="base">
                                        <p:cTn id="8" dur="500" fill="hold"/>
                                        <p:tgtEl>
                                          <p:spTgt spid="430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9"/>
                                        </p:tgtEl>
                                        <p:attrNameLst>
                                          <p:attrName>style.visibility</p:attrName>
                                        </p:attrNameLst>
                                      </p:cBhvr>
                                      <p:to>
                                        <p:strVal val="visible"/>
                                      </p:to>
                                    </p:set>
                                    <p:anim calcmode="lin" valueType="num">
                                      <p:cBhvr additive="base">
                                        <p:cTn id="13" dur="500" fill="hold"/>
                                        <p:tgtEl>
                                          <p:spTgt spid="43019"/>
                                        </p:tgtEl>
                                        <p:attrNameLst>
                                          <p:attrName>ppt_x</p:attrName>
                                        </p:attrNameLst>
                                      </p:cBhvr>
                                      <p:tavLst>
                                        <p:tav tm="0">
                                          <p:val>
                                            <p:strVal val="#ppt_x"/>
                                          </p:val>
                                        </p:tav>
                                        <p:tav tm="100000">
                                          <p:val>
                                            <p:strVal val="#ppt_x"/>
                                          </p:val>
                                        </p:tav>
                                      </p:tavLst>
                                    </p:anim>
                                    <p:anim calcmode="lin" valueType="num">
                                      <p:cBhvr additive="base">
                                        <p:cTn id="14" dur="500" fill="hold"/>
                                        <p:tgtEl>
                                          <p:spTgt spid="430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gtEl>
                                        <p:attrNameLst>
                                          <p:attrName>style.visibility</p:attrName>
                                        </p:attrNameLst>
                                      </p:cBhvr>
                                      <p:to>
                                        <p:strVal val="visible"/>
                                      </p:to>
                                    </p:set>
                                    <p:anim calcmode="lin" valueType="num">
                                      <p:cBhvr additive="base">
                                        <p:cTn id="19" dur="500" fill="hold"/>
                                        <p:tgtEl>
                                          <p:spTgt spid="43012"/>
                                        </p:tgtEl>
                                        <p:attrNameLst>
                                          <p:attrName>ppt_x</p:attrName>
                                        </p:attrNameLst>
                                      </p:cBhvr>
                                      <p:tavLst>
                                        <p:tav tm="0">
                                          <p:val>
                                            <p:strVal val="#ppt_x"/>
                                          </p:val>
                                        </p:tav>
                                        <p:tav tm="100000">
                                          <p:val>
                                            <p:strVal val="#ppt_x"/>
                                          </p:val>
                                        </p:tav>
                                      </p:tavLst>
                                    </p:anim>
                                    <p:anim calcmode="lin" valueType="num">
                                      <p:cBhvr additive="base">
                                        <p:cTn id="20"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3"/>
                                        </p:tgtEl>
                                        <p:attrNameLst>
                                          <p:attrName>style.visibility</p:attrName>
                                        </p:attrNameLst>
                                      </p:cBhvr>
                                      <p:to>
                                        <p:strVal val="visible"/>
                                      </p:to>
                                    </p:set>
                                    <p:anim calcmode="lin" valueType="num">
                                      <p:cBhvr additive="base">
                                        <p:cTn id="25" dur="500" fill="hold"/>
                                        <p:tgtEl>
                                          <p:spTgt spid="43013"/>
                                        </p:tgtEl>
                                        <p:attrNameLst>
                                          <p:attrName>ppt_x</p:attrName>
                                        </p:attrNameLst>
                                      </p:cBhvr>
                                      <p:tavLst>
                                        <p:tav tm="0">
                                          <p:val>
                                            <p:strVal val="#ppt_x"/>
                                          </p:val>
                                        </p:tav>
                                        <p:tav tm="100000">
                                          <p:val>
                                            <p:strVal val="#ppt_x"/>
                                          </p:val>
                                        </p:tav>
                                      </p:tavLst>
                                    </p:anim>
                                    <p:anim calcmode="lin" valueType="num">
                                      <p:cBhvr additive="base">
                                        <p:cTn id="26" dur="500" fill="hold"/>
                                        <p:tgtEl>
                                          <p:spTgt spid="430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8"/>
                                        </p:tgtEl>
                                        <p:attrNameLst>
                                          <p:attrName>style.visibility</p:attrName>
                                        </p:attrNameLst>
                                      </p:cBhvr>
                                      <p:to>
                                        <p:strVal val="visible"/>
                                      </p:to>
                                    </p:set>
                                    <p:anim calcmode="lin" valueType="num">
                                      <p:cBhvr additive="base">
                                        <p:cTn id="31" dur="500" fill="hold"/>
                                        <p:tgtEl>
                                          <p:spTgt spid="43018"/>
                                        </p:tgtEl>
                                        <p:attrNameLst>
                                          <p:attrName>ppt_x</p:attrName>
                                        </p:attrNameLst>
                                      </p:cBhvr>
                                      <p:tavLst>
                                        <p:tav tm="0">
                                          <p:val>
                                            <p:strVal val="#ppt_x"/>
                                          </p:val>
                                        </p:tav>
                                        <p:tav tm="100000">
                                          <p:val>
                                            <p:strVal val="#ppt_x"/>
                                          </p:val>
                                        </p:tav>
                                      </p:tavLst>
                                    </p:anim>
                                    <p:anim calcmode="lin" valueType="num">
                                      <p:cBhvr additive="base">
                                        <p:cTn id="32" dur="500" fill="hold"/>
                                        <p:tgtEl>
                                          <p:spTgt spid="430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301" name="AutoShape 13" descr="深色木质"/>
          <p:cNvSpPr/>
          <p:nvPr/>
        </p:nvSpPr>
        <p:spPr>
          <a:xfrm>
            <a:off x="1962150" y="1104900"/>
            <a:ext cx="941388" cy="476250"/>
          </a:xfrm>
          <a:prstGeom prst="octagon">
            <a:avLst>
              <a:gd name="adj" fmla="val 29287"/>
            </a:avLst>
          </a:prstGeom>
          <a:blipFill rotWithShape="0">
            <a:blip r:embed="rId5"/>
          </a:blipFill>
          <a:ln w="9525"/>
          <a:scene3d>
            <a:camera prst="legacyPerspectiveTop">
              <a:rot lat="0" lon="0" rev="0"/>
            </a:camera>
            <a:lightRig rig="legacyFlat3" dir="b"/>
          </a:scene3d>
          <a:sp3d extrusionH="887400" prstMaterial="legacyMatte">
            <a:bevelT w="13500" h="13500" prst="angle"/>
            <a:bevelB w="13500" h="13500" prst="angle"/>
            <a:extrusionClr>
              <a:srgbClr val="996633"/>
            </a:extrusionClr>
          </a:sp3d>
        </p:spPr>
        <p:txBody>
          <a:bodyPr wrap="none" anchor="ctr" anchorCtr="0">
            <a:flatTx/>
          </a:bodyPr>
          <a:lstStyle/>
          <a:p>
            <a:pPr algn="ctr">
              <a:buClrTx/>
              <a:buFontTx/>
            </a:pPr>
            <a:r>
              <a:rPr lang="zh-CN" altLang="en-US" sz="2400" b="1" dirty="0">
                <a:solidFill>
                  <a:srgbClr val="FFFFCC"/>
                </a:solidFill>
                <a:latin typeface="Times New Roman" panose="02020603050405020304" pitchFamily="18" charset="0"/>
                <a:ea typeface="楷体_GB2312" pitchFamily="49" charset="-122"/>
              </a:rPr>
              <a:t>回代</a:t>
            </a:r>
          </a:p>
        </p:txBody>
      </p:sp>
      <p:graphicFrame>
        <p:nvGraphicFramePr>
          <p:cNvPr id="780302" name="Object 14"/>
          <p:cNvGraphicFramePr>
            <a:graphicFrameLocks noChangeAspect="1"/>
          </p:cNvGraphicFramePr>
          <p:nvPr/>
        </p:nvGraphicFramePr>
        <p:xfrm>
          <a:off x="3630613" y="1016000"/>
          <a:ext cx="1638300" cy="444500"/>
        </p:xfrm>
        <a:graphic>
          <a:graphicData uri="http://schemas.openxmlformats.org/presentationml/2006/ole">
            <mc:AlternateContent xmlns:mc="http://schemas.openxmlformats.org/markup-compatibility/2006">
              <mc:Choice xmlns:v="urn:schemas-microsoft-com:vml" Requires="v">
                <p:oleObj r:id="rId6" imgW="888365" imgH="241300" progId="Equation.3">
                  <p:embed/>
                </p:oleObj>
              </mc:Choice>
              <mc:Fallback>
                <p:oleObj r:id="rId6" imgW="888365" imgH="241300" progId="Equation.3">
                  <p:embed/>
                  <p:pic>
                    <p:nvPicPr>
                      <p:cNvPr id="0" name="图片 3094"/>
                      <p:cNvPicPr/>
                      <p:nvPr/>
                    </p:nvPicPr>
                    <p:blipFill>
                      <a:blip r:embed="rId7"/>
                      <a:stretch>
                        <a:fillRect/>
                      </a:stretch>
                    </p:blipFill>
                    <p:spPr>
                      <a:xfrm>
                        <a:off x="3630613" y="1016000"/>
                        <a:ext cx="1638300" cy="444500"/>
                      </a:xfrm>
                      <a:prstGeom prst="rect">
                        <a:avLst/>
                      </a:prstGeom>
                      <a:noFill/>
                      <a:ln w="38100">
                        <a:noFill/>
                        <a:miter/>
                      </a:ln>
                    </p:spPr>
                  </p:pic>
                </p:oleObj>
              </mc:Fallback>
            </mc:AlternateContent>
          </a:graphicData>
        </a:graphic>
      </p:graphicFrame>
      <p:sp>
        <p:nvSpPr>
          <p:cNvPr id="780304" name="Text Box 16"/>
          <p:cNvSpPr txBox="1"/>
          <p:nvPr/>
        </p:nvSpPr>
        <p:spPr>
          <a:xfrm>
            <a:off x="2185988" y="3695700"/>
            <a:ext cx="8001000" cy="1340485"/>
          </a:xfrm>
          <a:prstGeom prst="rect">
            <a:avLst/>
          </a:prstGeom>
          <a:noFill/>
          <a:ln w="9525">
            <a:noFill/>
          </a:ln>
        </p:spPr>
        <p:txBody>
          <a:bodyPr anchor="t" anchorCtr="0">
            <a:spAutoFit/>
          </a:bodyPr>
          <a:lstStyle/>
          <a:p>
            <a:pPr>
              <a:lnSpc>
                <a:spcPct val="145000"/>
              </a:lnSpc>
              <a:buClrTx/>
              <a:buFontTx/>
            </a:pP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若</a:t>
            </a:r>
            <a:r>
              <a:rPr lang="en-US" altLang="zh-CN" sz="2800" b="1" i="1" dirty="0">
                <a:latin typeface="Times New Roman" panose="02020603050405020304" pitchFamily="18" charset="0"/>
                <a:ea typeface="楷体_GB2312" pitchFamily="49" charset="-122"/>
              </a:rPr>
              <a:t>A</a:t>
            </a:r>
            <a:r>
              <a:rPr lang="zh-CN" altLang="en-US" sz="2800" b="1" dirty="0">
                <a:latin typeface="Times New Roman" panose="02020603050405020304" pitchFamily="18" charset="0"/>
                <a:ea typeface="楷体_GB2312" pitchFamily="49" charset="-122"/>
              </a:rPr>
              <a:t>的所有</a:t>
            </a:r>
            <a:r>
              <a:rPr lang="zh-CN" altLang="en-US" sz="2800" b="1" dirty="0">
                <a:solidFill>
                  <a:srgbClr val="0000CC"/>
                </a:solidFill>
                <a:latin typeface="Times New Roman" panose="02020603050405020304" pitchFamily="18" charset="0"/>
                <a:ea typeface="楷体_GB2312" pitchFamily="49" charset="-122"/>
              </a:rPr>
              <a:t>顺序主子式</a:t>
            </a:r>
            <a:r>
              <a:rPr lang="zh-CN" altLang="en-US" sz="2800" b="1" dirty="0">
                <a:latin typeface="Times New Roman" panose="02020603050405020304" pitchFamily="18" charset="0"/>
                <a:ea typeface="楷体_GB2312" pitchFamily="49" charset="-122"/>
              </a:rPr>
              <a:t> 均不为</a:t>
            </a:r>
            <a:r>
              <a:rPr lang="en-US" altLang="zh-CN" sz="2800" b="1" dirty="0">
                <a:latin typeface="Times New Roman" panose="02020603050405020304" pitchFamily="18" charset="0"/>
                <a:ea typeface="楷体_GB2312" pitchFamily="49" charset="-122"/>
              </a:rPr>
              <a:t>0</a:t>
            </a:r>
            <a:r>
              <a:rPr lang="zh-CN" altLang="en-US" sz="2800" b="1" dirty="0">
                <a:latin typeface="Times New Roman" panose="02020603050405020304" pitchFamily="18" charset="0"/>
                <a:ea typeface="楷体_GB2312" pitchFamily="49" charset="-122"/>
              </a:rPr>
              <a:t>，则高斯消元无需换行即可进行到底，得到惟一解。</a:t>
            </a:r>
          </a:p>
        </p:txBody>
      </p:sp>
      <p:graphicFrame>
        <p:nvGraphicFramePr>
          <p:cNvPr id="780305" name="Object 17"/>
          <p:cNvGraphicFramePr>
            <a:graphicFrameLocks noChangeAspect="1"/>
          </p:cNvGraphicFramePr>
          <p:nvPr/>
        </p:nvGraphicFramePr>
        <p:xfrm>
          <a:off x="3617913" y="1911350"/>
          <a:ext cx="4343400" cy="1266825"/>
        </p:xfrm>
        <a:graphic>
          <a:graphicData uri="http://schemas.openxmlformats.org/presentationml/2006/ole">
            <mc:AlternateContent xmlns:mc="http://schemas.openxmlformats.org/markup-compatibility/2006">
              <mc:Choice xmlns:v="urn:schemas-microsoft-com:vml" Requires="v">
                <p:oleObj r:id="rId8" imgW="2413000" imgH="673100" progId="Equation.3">
                  <p:embed/>
                </p:oleObj>
              </mc:Choice>
              <mc:Fallback>
                <p:oleObj r:id="rId8" imgW="2413000" imgH="673100" progId="Equation.3">
                  <p:embed/>
                  <p:pic>
                    <p:nvPicPr>
                      <p:cNvPr id="0" name="图片 3093"/>
                      <p:cNvPicPr/>
                      <p:nvPr/>
                    </p:nvPicPr>
                    <p:blipFill>
                      <a:blip r:embed="rId9"/>
                      <a:stretch>
                        <a:fillRect/>
                      </a:stretch>
                    </p:blipFill>
                    <p:spPr>
                      <a:xfrm>
                        <a:off x="3617913" y="1911350"/>
                        <a:ext cx="4343400" cy="1266825"/>
                      </a:xfrm>
                      <a:prstGeom prst="rect">
                        <a:avLst/>
                      </a:prstGeom>
                      <a:noFill/>
                      <a:ln w="38100">
                        <a:noFill/>
                        <a:miter/>
                      </a:ln>
                    </p:spPr>
                  </p:pic>
                </p:oleObj>
              </mc:Fallback>
            </mc:AlternateContent>
          </a:graphicData>
        </a:graphic>
      </p:graphicFrame>
      <p:sp>
        <p:nvSpPr>
          <p:cNvPr id="6" name="日期占位符 5"/>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C827A173-CAF0-4AE7-B4B0-919E0A22D656}"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342" name="灯片编号占位符 6"/>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8</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80301"/>
                                        </p:tgtEl>
                                        <p:attrNameLst>
                                          <p:attrName>style.visibility</p:attrName>
                                        </p:attrNameLst>
                                      </p:cBhvr>
                                      <p:to>
                                        <p:strVal val="visible"/>
                                      </p:to>
                                    </p:set>
                                    <p:anim calcmode="lin" valueType="num">
                                      <p:cBhvr>
                                        <p:cTn id="7" dur="500" fill="hold"/>
                                        <p:tgtEl>
                                          <p:spTgt spid="780301"/>
                                        </p:tgtEl>
                                        <p:attrNameLst>
                                          <p:attrName>ppt_x</p:attrName>
                                        </p:attrNameLst>
                                      </p:cBhvr>
                                      <p:tavLst>
                                        <p:tav tm="0">
                                          <p:val>
                                            <p:strVal val="#ppt_x"/>
                                          </p:val>
                                        </p:tav>
                                        <p:tav tm="100000">
                                          <p:val>
                                            <p:strVal val="#ppt_x"/>
                                          </p:val>
                                        </p:tav>
                                      </p:tavLst>
                                    </p:anim>
                                    <p:anim calcmode="lin" valueType="num">
                                      <p:cBhvr>
                                        <p:cTn id="8" dur="500" fill="hold"/>
                                        <p:tgtEl>
                                          <p:spTgt spid="780301"/>
                                        </p:tgtEl>
                                        <p:attrNameLst>
                                          <p:attrName>ppt_y</p:attrName>
                                        </p:attrNameLst>
                                      </p:cBhvr>
                                      <p:tavLst>
                                        <p:tav tm="0">
                                          <p:val>
                                            <p:strVal val="#ppt_y-#ppt_h/2"/>
                                          </p:val>
                                        </p:tav>
                                        <p:tav tm="100000">
                                          <p:val>
                                            <p:strVal val="#ppt_y"/>
                                          </p:val>
                                        </p:tav>
                                      </p:tavLst>
                                    </p:anim>
                                    <p:anim calcmode="lin" valueType="num">
                                      <p:cBhvr>
                                        <p:cTn id="9" dur="500" fill="hold"/>
                                        <p:tgtEl>
                                          <p:spTgt spid="780301"/>
                                        </p:tgtEl>
                                        <p:attrNameLst>
                                          <p:attrName>ppt_w</p:attrName>
                                        </p:attrNameLst>
                                      </p:cBhvr>
                                      <p:tavLst>
                                        <p:tav tm="0">
                                          <p:val>
                                            <p:strVal val="#ppt_w"/>
                                          </p:val>
                                        </p:tav>
                                        <p:tav tm="100000">
                                          <p:val>
                                            <p:strVal val="#ppt_w"/>
                                          </p:val>
                                        </p:tav>
                                      </p:tavLst>
                                    </p:anim>
                                    <p:anim calcmode="lin" valueType="num">
                                      <p:cBhvr>
                                        <p:cTn id="10" dur="500" fill="hold"/>
                                        <p:tgtEl>
                                          <p:spTgt spid="78030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80302"/>
                                        </p:tgtEl>
                                        <p:attrNameLst>
                                          <p:attrName>style.visibility</p:attrName>
                                        </p:attrNameLst>
                                      </p:cBhvr>
                                      <p:to>
                                        <p:strVal val="visible"/>
                                      </p:to>
                                    </p:set>
                                    <p:animEffect transition="in" filter="wipe(left)">
                                      <p:cBhvr>
                                        <p:cTn id="15" dur="500"/>
                                        <p:tgtEl>
                                          <p:spTgt spid="780302"/>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80305"/>
                                        </p:tgtEl>
                                        <p:attrNameLst>
                                          <p:attrName>style.visibility</p:attrName>
                                        </p:attrNameLst>
                                      </p:cBhvr>
                                      <p:to>
                                        <p:strVal val="visible"/>
                                      </p:to>
                                    </p:set>
                                    <p:animEffect transition="in" filter="wipe(left)">
                                      <p:cBhvr>
                                        <p:cTn id="20" dur="500"/>
                                        <p:tgtEl>
                                          <p:spTgt spid="780305"/>
                                        </p:tgtEl>
                                      </p:cBhvr>
                                    </p:animEffect>
                                  </p:childTnLst>
                                  <p:subTnLst>
                                    <p:audio>
                                      <p:cMediaNode>
                                        <p:cTn display="0" masterRel="sameClick">
                                          <p:stCondLst>
                                            <p:cond evt="begin" delay="0">
                                              <p:tn val="18"/>
                                            </p:cond>
                                          </p:stCondLst>
                                          <p:endCondLst>
                                            <p:cond evt="onStopAudio" delay="0">
                                              <p:tgtEl>
                                                <p:sldTgt/>
                                              </p:tgtEl>
                                            </p:cond>
                                          </p:endCondLst>
                                        </p:cTn>
                                        <p:tgtEl>
                                          <p:sndTgt r:embed="rId3" name="type.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780304"/>
                                        </p:tgtEl>
                                        <p:attrNameLst>
                                          <p:attrName>style.visibility</p:attrName>
                                        </p:attrNameLst>
                                      </p:cBhvr>
                                      <p:to>
                                        <p:strVal val="visible"/>
                                      </p:to>
                                    </p:set>
                                    <p:animEffect transition="in" filter="strips(downRight)">
                                      <p:cBhvr>
                                        <p:cTn id="25" dur="500"/>
                                        <p:tgtEl>
                                          <p:spTgt spid="780304"/>
                                        </p:tgtEl>
                                      </p:cBhvr>
                                    </p:animEffect>
                                  </p:childTnLst>
                                  <p:subTnLst>
                                    <p:audio>
                                      <p:cMediaNode>
                                        <p:cTn display="0" masterRel="sameClick">
                                          <p:stCondLst>
                                            <p:cond evt="begin" delay="0">
                                              <p:tn val="23"/>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301" grpId="0" bldLvl="0" animBg="1"/>
      <p:bldP spid="78030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ChangeArrowheads="1"/>
          </p:cNvSpPr>
          <p:nvPr/>
        </p:nvSpPr>
        <p:spPr bwMode="auto">
          <a:xfrm>
            <a:off x="1847850" y="3644900"/>
            <a:ext cx="8424863" cy="583565"/>
          </a:xfrm>
          <a:prstGeom prst="rect">
            <a:avLst/>
          </a:prstGeom>
          <a:noFill/>
          <a:ln w="9525" algn="ctr">
            <a:noFill/>
            <a:miter lim="800000"/>
          </a:ln>
          <a:effectLst>
            <a:prstShdw prst="shdw17" dist="17961" dir="2700000">
              <a:schemeClr val="bg1">
                <a:gamma/>
                <a:shade val="60000"/>
                <a:invGamma/>
              </a:schemeClr>
            </a:prst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说明由</a:t>
            </a:r>
            <a:r>
              <a:rPr kumimoji="0" lang="en-US" altLang="zh-CN" sz="32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a:t>
            </a:r>
            <a:r>
              <a:rPr kumimoji="0"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构成的系数矩阵方程组是“病态”的 。</a:t>
            </a:r>
          </a:p>
        </p:txBody>
      </p:sp>
      <p:graphicFrame>
        <p:nvGraphicFramePr>
          <p:cNvPr id="44034" name="Object 5"/>
          <p:cNvGraphicFramePr>
            <a:graphicFrameLocks noChangeAspect="1"/>
          </p:cNvGraphicFramePr>
          <p:nvPr/>
        </p:nvGraphicFramePr>
        <p:xfrm>
          <a:off x="1919288" y="1341438"/>
          <a:ext cx="8137525" cy="1990725"/>
        </p:xfrm>
        <a:graphic>
          <a:graphicData uri="http://schemas.openxmlformats.org/presentationml/2006/ole">
            <mc:AlternateContent xmlns:mc="http://schemas.openxmlformats.org/markup-compatibility/2006">
              <mc:Choice xmlns:v="urn:schemas-microsoft-com:vml" Requires="v">
                <p:oleObj r:id="rId2" imgW="3429000" imgH="838200" progId="Equation.DSMT4">
                  <p:embed/>
                </p:oleObj>
              </mc:Choice>
              <mc:Fallback>
                <p:oleObj r:id="rId2" imgW="3429000" imgH="838200" progId="Equation.DSMT4">
                  <p:embed/>
                  <p:pic>
                    <p:nvPicPr>
                      <p:cNvPr id="0" name="图片 3212"/>
                      <p:cNvPicPr/>
                      <p:nvPr/>
                    </p:nvPicPr>
                    <p:blipFill>
                      <a:blip r:embed="rId3"/>
                      <a:stretch>
                        <a:fillRect/>
                      </a:stretch>
                    </p:blipFill>
                    <p:spPr>
                      <a:xfrm>
                        <a:off x="1919288" y="1341438"/>
                        <a:ext cx="8137525" cy="1990725"/>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6930" name="Object 2"/>
          <p:cNvGraphicFramePr>
            <a:graphicFrameLocks noChangeAspect="1"/>
          </p:cNvGraphicFramePr>
          <p:nvPr/>
        </p:nvGraphicFramePr>
        <p:xfrm>
          <a:off x="3287713" y="1125538"/>
          <a:ext cx="2376487" cy="1216025"/>
        </p:xfrm>
        <a:graphic>
          <a:graphicData uri="http://schemas.openxmlformats.org/presentationml/2006/ole">
            <mc:AlternateContent xmlns:mc="http://schemas.openxmlformats.org/markup-compatibility/2006">
              <mc:Choice xmlns:v="urn:schemas-microsoft-com:vml" Requires="v">
                <p:oleObj r:id="rId2" imgW="1180465" imgH="635000" progId="Equation.DSMT4">
                  <p:embed/>
                </p:oleObj>
              </mc:Choice>
              <mc:Fallback>
                <p:oleObj r:id="rId2" imgW="1180465" imgH="635000" progId="Equation.DSMT4">
                  <p:embed/>
                  <p:pic>
                    <p:nvPicPr>
                      <p:cNvPr id="0" name="图片 3216"/>
                      <p:cNvPicPr/>
                      <p:nvPr/>
                    </p:nvPicPr>
                    <p:blipFill>
                      <a:blip r:embed="rId3"/>
                      <a:stretch>
                        <a:fillRect/>
                      </a:stretch>
                    </p:blipFill>
                    <p:spPr>
                      <a:xfrm>
                        <a:off x="3287713" y="1125538"/>
                        <a:ext cx="2376487" cy="1216025"/>
                      </a:xfrm>
                      <a:prstGeom prst="rect">
                        <a:avLst/>
                      </a:prstGeom>
                      <a:noFill/>
                      <a:ln w="38100">
                        <a:noFill/>
                        <a:miter/>
                      </a:ln>
                    </p:spPr>
                  </p:pic>
                </p:oleObj>
              </mc:Fallback>
            </mc:AlternateContent>
          </a:graphicData>
        </a:graphic>
      </p:graphicFrame>
      <p:sp>
        <p:nvSpPr>
          <p:cNvPr id="636931" name="Text Box 3"/>
          <p:cNvSpPr txBox="1">
            <a:spLocks noChangeArrowheads="1"/>
          </p:cNvSpPr>
          <p:nvPr/>
        </p:nvSpPr>
        <p:spPr bwMode="auto">
          <a:xfrm>
            <a:off x="2133600" y="511175"/>
            <a:ext cx="899795"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例</a:t>
            </a:r>
            <a:r>
              <a:rPr kumimoji="1" lang="en-US" altLang="zh-CN" sz="2800" b="1" kern="1200" cap="none" spc="0" normalizeH="0" baseline="0" noProof="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15</a:t>
            </a:r>
          </a:p>
        </p:txBody>
      </p:sp>
      <p:sp>
        <p:nvSpPr>
          <p:cNvPr id="636932" name="Text Box 4"/>
          <p:cNvSpPr txBox="1"/>
          <p:nvPr/>
        </p:nvSpPr>
        <p:spPr>
          <a:xfrm>
            <a:off x="3352800" y="577850"/>
            <a:ext cx="3538220" cy="460375"/>
          </a:xfrm>
          <a:prstGeom prst="rect">
            <a:avLst/>
          </a:prstGeom>
          <a:noFill/>
          <a:ln w="15875">
            <a:noFill/>
          </a:ln>
        </p:spPr>
        <p:txBody>
          <a:bodyPr wrap="none" anchor="t" anchorCtr="0">
            <a:spAutoFit/>
          </a:bodyPr>
          <a:lstStyle/>
          <a:p>
            <a:pPr>
              <a:buClrTx/>
              <a:buFontTx/>
            </a:pPr>
            <a:r>
              <a:rPr lang="zh-CN" altLang="en-US" sz="2400" b="1" dirty="0">
                <a:latin typeface="宋体" panose="02010600030101010101" pitchFamily="2" charset="-122"/>
                <a:ea typeface="微软雅黑" panose="020B0503020204020204" charset="-122"/>
              </a:rPr>
              <a:t>求例</a:t>
            </a:r>
            <a:r>
              <a:rPr lang="en-US" altLang="zh-CN" sz="2400" b="1" dirty="0">
                <a:latin typeface="宋体" panose="02010600030101010101" pitchFamily="2" charset="-122"/>
                <a:ea typeface="微软雅黑" panose="020B0503020204020204" charset="-122"/>
              </a:rPr>
              <a:t>5</a:t>
            </a:r>
            <a:r>
              <a:rPr lang="zh-CN" altLang="en-US" sz="2400" b="1" dirty="0">
                <a:latin typeface="宋体" panose="02010600030101010101" pitchFamily="2" charset="-122"/>
                <a:ea typeface="微软雅黑" panose="020B0503020204020204" charset="-122"/>
              </a:rPr>
              <a:t>中矩阵</a:t>
            </a:r>
            <a:r>
              <a:rPr lang="en-US" altLang="zh-CN" sz="2400" b="1" dirty="0">
                <a:latin typeface="宋体" panose="02010600030101010101" pitchFamily="2" charset="-122"/>
                <a:ea typeface="微软雅黑" panose="020B0503020204020204" charset="-122"/>
              </a:rPr>
              <a:t>A</a:t>
            </a:r>
            <a:r>
              <a:rPr lang="zh-CN" altLang="en-US" sz="2400" b="1" dirty="0">
                <a:latin typeface="宋体" panose="02010600030101010101" pitchFamily="2" charset="-122"/>
                <a:ea typeface="微软雅黑" panose="020B0503020204020204" charset="-122"/>
              </a:rPr>
              <a:t>的常用范数</a:t>
            </a:r>
          </a:p>
        </p:txBody>
      </p:sp>
      <p:sp>
        <p:nvSpPr>
          <p:cNvPr id="636933" name="Text Box 5"/>
          <p:cNvSpPr txBox="1">
            <a:spLocks noChangeArrowheads="1"/>
          </p:cNvSpPr>
          <p:nvPr/>
        </p:nvSpPr>
        <p:spPr bwMode="auto">
          <a:xfrm>
            <a:off x="2208213" y="3284538"/>
            <a:ext cx="658495" cy="521970"/>
          </a:xfrm>
          <a:prstGeom prst="rect">
            <a:avLst/>
          </a:prstGeom>
          <a:noFill/>
          <a:ln w="1587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解</a:t>
            </a:r>
            <a:r>
              <a:rPr kumimoji="1" lang="en-US" altLang="zh-CN" sz="2800" b="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graphicFrame>
        <p:nvGraphicFramePr>
          <p:cNvPr id="636939" name="Object 11"/>
          <p:cNvGraphicFramePr>
            <a:graphicFrameLocks noChangeAspect="1"/>
          </p:cNvGraphicFramePr>
          <p:nvPr/>
        </p:nvGraphicFramePr>
        <p:xfrm>
          <a:off x="4079875" y="2349500"/>
          <a:ext cx="184150" cy="241300"/>
        </p:xfrm>
        <a:graphic>
          <a:graphicData uri="http://schemas.openxmlformats.org/presentationml/2006/ole">
            <mc:AlternateContent xmlns:mc="http://schemas.openxmlformats.org/markup-compatibility/2006">
              <mc:Choice xmlns:v="urn:schemas-microsoft-com:vml" Requires="v">
                <p:oleObj r:id="rId4" imgW="88900" imgH="152400" progId="Equation.3">
                  <p:embed/>
                </p:oleObj>
              </mc:Choice>
              <mc:Fallback>
                <p:oleObj r:id="rId4" imgW="88900" imgH="152400" progId="Equation.3">
                  <p:embed/>
                  <p:pic>
                    <p:nvPicPr>
                      <p:cNvPr id="0" name="图片 3208"/>
                      <p:cNvPicPr/>
                      <p:nvPr/>
                    </p:nvPicPr>
                    <p:blipFill>
                      <a:blip r:embed="rId5">
                        <a:clrChange>
                          <a:clrFrom>
                            <a:srgbClr val="000000"/>
                          </a:clrFrom>
                          <a:clrTo>
                            <a:srgbClr val="0026E5"/>
                          </a:clrTo>
                        </a:clrChange>
                      </a:blip>
                      <a:stretch>
                        <a:fillRect/>
                      </a:stretch>
                    </p:blipFill>
                    <p:spPr>
                      <a:xfrm>
                        <a:off x="4079875" y="2349500"/>
                        <a:ext cx="184150" cy="241300"/>
                      </a:xfrm>
                      <a:prstGeom prst="rect">
                        <a:avLst/>
                      </a:prstGeom>
                      <a:solidFill>
                        <a:srgbClr val="FFFF00"/>
                      </a:solidFill>
                      <a:ln w="38100">
                        <a:noFill/>
                        <a:miter/>
                      </a:ln>
                    </p:spPr>
                  </p:pic>
                </p:oleObj>
              </mc:Fallback>
            </mc:AlternateContent>
          </a:graphicData>
        </a:graphic>
      </p:graphicFrame>
      <p:graphicFrame>
        <p:nvGraphicFramePr>
          <p:cNvPr id="636940" name="Object 12"/>
          <p:cNvGraphicFramePr>
            <a:graphicFrameLocks noChangeAspect="1"/>
          </p:cNvGraphicFramePr>
          <p:nvPr/>
        </p:nvGraphicFramePr>
        <p:xfrm>
          <a:off x="4656138" y="2349500"/>
          <a:ext cx="184150" cy="260350"/>
        </p:xfrm>
        <a:graphic>
          <a:graphicData uri="http://schemas.openxmlformats.org/presentationml/2006/ole">
            <mc:AlternateContent xmlns:mc="http://schemas.openxmlformats.org/markup-compatibility/2006">
              <mc:Choice xmlns:v="urn:schemas-microsoft-com:vml" Requires="v">
                <p:oleObj r:id="rId6" imgW="88900" imgH="165100" progId="Equation.3">
                  <p:embed/>
                </p:oleObj>
              </mc:Choice>
              <mc:Fallback>
                <p:oleObj r:id="rId6" imgW="88900" imgH="165100" progId="Equation.3">
                  <p:embed/>
                  <p:pic>
                    <p:nvPicPr>
                      <p:cNvPr id="0" name="图片 3209"/>
                      <p:cNvPicPr/>
                      <p:nvPr/>
                    </p:nvPicPr>
                    <p:blipFill>
                      <a:blip r:embed="rId7">
                        <a:clrChange>
                          <a:clrFrom>
                            <a:srgbClr val="000000"/>
                          </a:clrFrom>
                          <a:clrTo>
                            <a:srgbClr val="0026E5"/>
                          </a:clrTo>
                        </a:clrChange>
                      </a:blip>
                      <a:stretch>
                        <a:fillRect/>
                      </a:stretch>
                    </p:blipFill>
                    <p:spPr>
                      <a:xfrm>
                        <a:off x="4656138" y="2349500"/>
                        <a:ext cx="184150" cy="260350"/>
                      </a:xfrm>
                      <a:prstGeom prst="rect">
                        <a:avLst/>
                      </a:prstGeom>
                      <a:solidFill>
                        <a:srgbClr val="FFFF00"/>
                      </a:solidFill>
                      <a:ln w="38100">
                        <a:noFill/>
                        <a:miter/>
                      </a:ln>
                    </p:spPr>
                  </p:pic>
                </p:oleObj>
              </mc:Fallback>
            </mc:AlternateContent>
          </a:graphicData>
        </a:graphic>
      </p:graphicFrame>
      <p:graphicFrame>
        <p:nvGraphicFramePr>
          <p:cNvPr id="636941" name="Object 13"/>
          <p:cNvGraphicFramePr>
            <a:graphicFrameLocks noChangeAspect="1"/>
          </p:cNvGraphicFramePr>
          <p:nvPr/>
        </p:nvGraphicFramePr>
        <p:xfrm>
          <a:off x="5232400" y="2349500"/>
          <a:ext cx="184150" cy="241300"/>
        </p:xfrm>
        <a:graphic>
          <a:graphicData uri="http://schemas.openxmlformats.org/presentationml/2006/ole">
            <mc:AlternateContent xmlns:mc="http://schemas.openxmlformats.org/markup-compatibility/2006">
              <mc:Choice xmlns:v="urn:schemas-microsoft-com:vml" Requires="v">
                <p:oleObj r:id="rId8" imgW="88900" imgH="152400" progId="Equation.3">
                  <p:embed/>
                </p:oleObj>
              </mc:Choice>
              <mc:Fallback>
                <p:oleObj r:id="rId8" imgW="88900" imgH="152400" progId="Equation.3">
                  <p:embed/>
                  <p:pic>
                    <p:nvPicPr>
                      <p:cNvPr id="0" name="图片 3214"/>
                      <p:cNvPicPr/>
                      <p:nvPr/>
                    </p:nvPicPr>
                    <p:blipFill>
                      <a:blip r:embed="rId9">
                        <a:clrChange>
                          <a:clrFrom>
                            <a:srgbClr val="000000"/>
                          </a:clrFrom>
                          <a:clrTo>
                            <a:srgbClr val="0026E5"/>
                          </a:clrTo>
                        </a:clrChange>
                      </a:blip>
                      <a:stretch>
                        <a:fillRect/>
                      </a:stretch>
                    </p:blipFill>
                    <p:spPr>
                      <a:xfrm>
                        <a:off x="5232400" y="2349500"/>
                        <a:ext cx="184150" cy="241300"/>
                      </a:xfrm>
                      <a:prstGeom prst="rect">
                        <a:avLst/>
                      </a:prstGeom>
                      <a:solidFill>
                        <a:srgbClr val="FFFF00"/>
                      </a:solidFill>
                      <a:ln w="38100">
                        <a:noFill/>
                        <a:miter/>
                      </a:ln>
                    </p:spPr>
                  </p:pic>
                </p:oleObj>
              </mc:Fallback>
            </mc:AlternateContent>
          </a:graphicData>
        </a:graphic>
      </p:graphicFrame>
      <p:graphicFrame>
        <p:nvGraphicFramePr>
          <p:cNvPr id="636945" name="Object 17"/>
          <p:cNvGraphicFramePr>
            <a:graphicFrameLocks noChangeAspect="1"/>
          </p:cNvGraphicFramePr>
          <p:nvPr/>
        </p:nvGraphicFramePr>
        <p:xfrm>
          <a:off x="5735638" y="1196975"/>
          <a:ext cx="184150" cy="260350"/>
        </p:xfrm>
        <a:graphic>
          <a:graphicData uri="http://schemas.openxmlformats.org/presentationml/2006/ole">
            <mc:AlternateContent xmlns:mc="http://schemas.openxmlformats.org/markup-compatibility/2006">
              <mc:Choice xmlns:v="urn:schemas-microsoft-com:vml" Requires="v">
                <p:oleObj r:id="rId10" imgW="88900" imgH="165100" progId="Equation.3">
                  <p:embed/>
                </p:oleObj>
              </mc:Choice>
              <mc:Fallback>
                <p:oleObj r:id="rId10" imgW="88900" imgH="165100" progId="Equation.3">
                  <p:embed/>
                  <p:pic>
                    <p:nvPicPr>
                      <p:cNvPr id="0" name="图片 3210"/>
                      <p:cNvPicPr/>
                      <p:nvPr/>
                    </p:nvPicPr>
                    <p:blipFill>
                      <a:blip r:embed="rId11">
                        <a:clrChange>
                          <a:clrFrom>
                            <a:srgbClr val="000000"/>
                          </a:clrFrom>
                          <a:clrTo>
                            <a:srgbClr val="EE822F"/>
                          </a:clrTo>
                        </a:clrChange>
                      </a:blip>
                      <a:stretch>
                        <a:fillRect/>
                      </a:stretch>
                    </p:blipFill>
                    <p:spPr>
                      <a:xfrm>
                        <a:off x="5735638" y="1196975"/>
                        <a:ext cx="184150" cy="260350"/>
                      </a:xfrm>
                      <a:prstGeom prst="rect">
                        <a:avLst/>
                      </a:prstGeom>
                      <a:solidFill>
                        <a:srgbClr val="FFFF00"/>
                      </a:solidFill>
                      <a:ln w="38100">
                        <a:noFill/>
                        <a:miter/>
                      </a:ln>
                    </p:spPr>
                  </p:pic>
                </p:oleObj>
              </mc:Fallback>
            </mc:AlternateContent>
          </a:graphicData>
        </a:graphic>
      </p:graphicFrame>
      <p:graphicFrame>
        <p:nvGraphicFramePr>
          <p:cNvPr id="636946" name="Object 18"/>
          <p:cNvGraphicFramePr>
            <a:graphicFrameLocks noChangeAspect="1"/>
          </p:cNvGraphicFramePr>
          <p:nvPr/>
        </p:nvGraphicFramePr>
        <p:xfrm>
          <a:off x="5735638" y="1628775"/>
          <a:ext cx="184150" cy="242888"/>
        </p:xfrm>
        <a:graphic>
          <a:graphicData uri="http://schemas.openxmlformats.org/presentationml/2006/ole">
            <mc:AlternateContent xmlns:mc="http://schemas.openxmlformats.org/markup-compatibility/2006">
              <mc:Choice xmlns:v="urn:schemas-microsoft-com:vml" Requires="v">
                <p:oleObj r:id="rId12" imgW="88900" imgH="152400" progId="Equation.3">
                  <p:embed/>
                </p:oleObj>
              </mc:Choice>
              <mc:Fallback>
                <p:oleObj r:id="rId12" imgW="88900" imgH="152400" progId="Equation.3">
                  <p:embed/>
                  <p:pic>
                    <p:nvPicPr>
                      <p:cNvPr id="0" name="图片 3202"/>
                      <p:cNvPicPr/>
                      <p:nvPr/>
                    </p:nvPicPr>
                    <p:blipFill>
                      <a:blip r:embed="rId13">
                        <a:clrChange>
                          <a:clrFrom>
                            <a:srgbClr val="000000"/>
                          </a:clrFrom>
                          <a:clrTo>
                            <a:srgbClr val="EE822F"/>
                          </a:clrTo>
                        </a:clrChange>
                      </a:blip>
                      <a:stretch>
                        <a:fillRect/>
                      </a:stretch>
                    </p:blipFill>
                    <p:spPr>
                      <a:xfrm>
                        <a:off x="5735638" y="1628775"/>
                        <a:ext cx="184150" cy="242888"/>
                      </a:xfrm>
                      <a:prstGeom prst="rect">
                        <a:avLst/>
                      </a:prstGeom>
                      <a:solidFill>
                        <a:srgbClr val="FFFF00"/>
                      </a:solidFill>
                      <a:ln w="38100">
                        <a:noFill/>
                        <a:miter/>
                      </a:ln>
                    </p:spPr>
                  </p:pic>
                </p:oleObj>
              </mc:Fallback>
            </mc:AlternateContent>
          </a:graphicData>
        </a:graphic>
      </p:graphicFrame>
      <p:graphicFrame>
        <p:nvGraphicFramePr>
          <p:cNvPr id="636947" name="Object 19"/>
          <p:cNvGraphicFramePr>
            <a:graphicFrameLocks noChangeAspect="1"/>
          </p:cNvGraphicFramePr>
          <p:nvPr/>
        </p:nvGraphicFramePr>
        <p:xfrm>
          <a:off x="5735638" y="2133600"/>
          <a:ext cx="184150" cy="242888"/>
        </p:xfrm>
        <a:graphic>
          <a:graphicData uri="http://schemas.openxmlformats.org/presentationml/2006/ole">
            <mc:AlternateContent xmlns:mc="http://schemas.openxmlformats.org/markup-compatibility/2006">
              <mc:Choice xmlns:v="urn:schemas-microsoft-com:vml" Requires="v">
                <p:oleObj r:id="rId14" imgW="88900" imgH="152400" progId="Equation.3">
                  <p:embed/>
                </p:oleObj>
              </mc:Choice>
              <mc:Fallback>
                <p:oleObj r:id="rId14" imgW="88900" imgH="152400" progId="Equation.3">
                  <p:embed/>
                  <p:pic>
                    <p:nvPicPr>
                      <p:cNvPr id="0" name="图片 3211"/>
                      <p:cNvPicPr/>
                      <p:nvPr/>
                    </p:nvPicPr>
                    <p:blipFill>
                      <a:blip r:embed="rId15">
                        <a:clrChange>
                          <a:clrFrom>
                            <a:srgbClr val="000000"/>
                          </a:clrFrom>
                          <a:clrTo>
                            <a:srgbClr val="EE822F"/>
                          </a:clrTo>
                        </a:clrChange>
                      </a:blip>
                      <a:stretch>
                        <a:fillRect/>
                      </a:stretch>
                    </p:blipFill>
                    <p:spPr>
                      <a:xfrm>
                        <a:off x="5735638" y="2133600"/>
                        <a:ext cx="184150" cy="242888"/>
                      </a:xfrm>
                      <a:prstGeom prst="rect">
                        <a:avLst/>
                      </a:prstGeom>
                      <a:solidFill>
                        <a:srgbClr val="FFFF00"/>
                      </a:solidFill>
                      <a:ln w="38100">
                        <a:noFill/>
                        <a:miter/>
                      </a:ln>
                    </p:spPr>
                  </p:pic>
                </p:oleObj>
              </mc:Fallback>
            </mc:AlternateContent>
          </a:graphicData>
        </a:graphic>
      </p:graphicFrame>
      <p:graphicFrame>
        <p:nvGraphicFramePr>
          <p:cNvPr id="636948" name="Object 20"/>
          <p:cNvGraphicFramePr>
            <a:graphicFrameLocks noChangeAspect="1"/>
          </p:cNvGraphicFramePr>
          <p:nvPr/>
        </p:nvGraphicFramePr>
        <p:xfrm>
          <a:off x="2746375" y="3357563"/>
          <a:ext cx="3125788" cy="612775"/>
        </p:xfrm>
        <a:graphic>
          <a:graphicData uri="http://schemas.openxmlformats.org/presentationml/2006/ole">
            <mc:AlternateContent xmlns:mc="http://schemas.openxmlformats.org/markup-compatibility/2006">
              <mc:Choice xmlns:v="urn:schemas-microsoft-com:vml" Requires="v">
                <p:oleObj r:id="rId16" imgW="1612900" imgH="330200" progId="Equation.DSMT4">
                  <p:embed/>
                </p:oleObj>
              </mc:Choice>
              <mc:Fallback>
                <p:oleObj r:id="rId16" imgW="1612900" imgH="330200" progId="Equation.DSMT4">
                  <p:embed/>
                  <p:pic>
                    <p:nvPicPr>
                      <p:cNvPr id="0" name="图片 3203"/>
                      <p:cNvPicPr/>
                      <p:nvPr/>
                    </p:nvPicPr>
                    <p:blipFill>
                      <a:blip r:embed="rId17"/>
                      <a:stretch>
                        <a:fillRect/>
                      </a:stretch>
                    </p:blipFill>
                    <p:spPr>
                      <a:xfrm>
                        <a:off x="2746375" y="3357563"/>
                        <a:ext cx="3125788" cy="612775"/>
                      </a:xfrm>
                      <a:prstGeom prst="rect">
                        <a:avLst/>
                      </a:prstGeom>
                      <a:noFill/>
                      <a:ln w="38100">
                        <a:noFill/>
                        <a:miter/>
                      </a:ln>
                    </p:spPr>
                  </p:pic>
                </p:oleObj>
              </mc:Fallback>
            </mc:AlternateContent>
          </a:graphicData>
        </a:graphic>
      </p:graphicFrame>
      <p:graphicFrame>
        <p:nvGraphicFramePr>
          <p:cNvPr id="636951" name="Object 23"/>
          <p:cNvGraphicFramePr>
            <a:graphicFrameLocks noChangeAspect="1"/>
          </p:cNvGraphicFramePr>
          <p:nvPr/>
        </p:nvGraphicFramePr>
        <p:xfrm>
          <a:off x="2424113" y="3933825"/>
          <a:ext cx="7454900" cy="609600"/>
        </p:xfrm>
        <a:graphic>
          <a:graphicData uri="http://schemas.openxmlformats.org/presentationml/2006/ole">
            <mc:AlternateContent xmlns:mc="http://schemas.openxmlformats.org/markup-compatibility/2006">
              <mc:Choice xmlns:v="urn:schemas-microsoft-com:vml" Requires="v">
                <p:oleObj r:id="rId18" imgW="3848100" imgH="330200" progId="Equation.DSMT4">
                  <p:embed/>
                </p:oleObj>
              </mc:Choice>
              <mc:Fallback>
                <p:oleObj r:id="rId18" imgW="3848100" imgH="330200" progId="Equation.DSMT4">
                  <p:embed/>
                  <p:pic>
                    <p:nvPicPr>
                      <p:cNvPr id="0" name="图片 3204"/>
                      <p:cNvPicPr/>
                      <p:nvPr/>
                    </p:nvPicPr>
                    <p:blipFill>
                      <a:blip r:embed="rId19"/>
                      <a:stretch>
                        <a:fillRect/>
                      </a:stretch>
                    </p:blipFill>
                    <p:spPr>
                      <a:xfrm>
                        <a:off x="2424113" y="3933825"/>
                        <a:ext cx="7454900" cy="609600"/>
                      </a:xfrm>
                      <a:prstGeom prst="rect">
                        <a:avLst/>
                      </a:prstGeom>
                      <a:noFill/>
                      <a:ln w="38100">
                        <a:noFill/>
                        <a:miter/>
                      </a:ln>
                    </p:spPr>
                  </p:pic>
                </p:oleObj>
              </mc:Fallback>
            </mc:AlternateContent>
          </a:graphicData>
        </a:graphic>
      </p:graphicFrame>
      <p:sp>
        <p:nvSpPr>
          <p:cNvPr id="45069" name="日期占位符 26"/>
          <p:cNvSpPr txBox="1">
            <a:spLocks noGrp="1"/>
          </p:cNvSpPr>
          <p:nvPr/>
        </p:nvSpPr>
        <p:spPr>
          <a:xfrm>
            <a:off x="2135188" y="6284913"/>
            <a:ext cx="1293812" cy="457200"/>
          </a:xfrm>
          <a:prstGeom prst="rect">
            <a:avLst/>
          </a:prstGeom>
          <a:noFill/>
          <a:ln w="9525">
            <a:noFill/>
          </a:ln>
        </p:spPr>
        <p:txBody>
          <a:bodyPr anchor="t" anchorCtr="0"/>
          <a:lstStyle/>
          <a:p>
            <a:pPr>
              <a:buClrTx/>
              <a:buFontTx/>
            </a:pPr>
            <a:fld id="{BB962C8B-B14F-4D97-AF65-F5344CB8AC3E}" type="datetime1">
              <a:rPr lang="zh-CN" altLang="en-US" sz="1600">
                <a:latin typeface="Arial" panose="020B0604020202020204" pitchFamily="34" charset="0"/>
                <a:ea typeface="宋体" panose="02010600030101010101" pitchFamily="2" charset="-122"/>
              </a:rPr>
              <a:t>2024/5/31</a:t>
            </a:fld>
            <a:endParaRPr lang="zh-CN" altLang="en-US" sz="1600">
              <a:latin typeface="Arial" panose="020B0604020202020204" pitchFamily="34" charset="0"/>
              <a:ea typeface="宋体" panose="02010600030101010101" pitchFamily="2" charset="-122"/>
            </a:endParaRPr>
          </a:p>
        </p:txBody>
      </p:sp>
      <p:sp>
        <p:nvSpPr>
          <p:cNvPr id="45070" name="灯片编号占位符 27"/>
          <p:cNvSpPr txBox="1">
            <a:spLocks noGrp="1"/>
          </p:cNvSpPr>
          <p:nvPr/>
        </p:nvSpPr>
        <p:spPr>
          <a:xfrm>
            <a:off x="9048750" y="6284913"/>
            <a:ext cx="933450" cy="457200"/>
          </a:xfrm>
          <a:prstGeom prst="rect">
            <a:avLst/>
          </a:prstGeom>
          <a:noFill/>
          <a:ln w="9525">
            <a:noFill/>
          </a:ln>
        </p:spPr>
        <p:txBody>
          <a:bodyPr anchor="t" anchorCtr="0"/>
          <a:lstStyle/>
          <a:p>
            <a:pPr algn="r"/>
            <a:fld id="{9A0DB2DC-4C9A-4742-B13C-FB6460FD3503}" type="slidenum">
              <a:rPr lang="en-US" altLang="zh-CN" sz="1600" dirty="0">
                <a:latin typeface="Arial" panose="020B0604020202020204" pitchFamily="34" charset="0"/>
                <a:ea typeface="宋体" panose="02010600030101010101" pitchFamily="2" charset="-122"/>
              </a:rPr>
              <a:t>81</a:t>
            </a:fld>
            <a:endParaRPr lang="en-US" altLang="zh-CN" sz="1600" dirty="0">
              <a:latin typeface="Arial" panose="020B0604020202020204" pitchFamily="34" charset="0"/>
              <a:ea typeface="宋体" panose="02010600030101010101" pitchFamily="2" charset="-122"/>
            </a:endParaRPr>
          </a:p>
        </p:txBody>
      </p:sp>
      <p:graphicFrame>
        <p:nvGraphicFramePr>
          <p:cNvPr id="45071" name="Object 29"/>
          <p:cNvGraphicFramePr>
            <a:graphicFrameLocks noChangeAspect="1"/>
          </p:cNvGraphicFramePr>
          <p:nvPr/>
        </p:nvGraphicFramePr>
        <p:xfrm>
          <a:off x="6383338" y="1196975"/>
          <a:ext cx="2952750" cy="1239838"/>
        </p:xfrm>
        <a:graphic>
          <a:graphicData uri="http://schemas.openxmlformats.org/presentationml/2006/ole">
            <mc:AlternateContent xmlns:mc="http://schemas.openxmlformats.org/markup-compatibility/2006">
              <mc:Choice xmlns:v="urn:schemas-microsoft-com:vml" Requires="v">
                <p:oleObj r:id="rId20" imgW="1905000" imgH="800100" progId="Equation.DSMT4">
                  <p:embed/>
                </p:oleObj>
              </mc:Choice>
              <mc:Fallback>
                <p:oleObj r:id="rId20" imgW="1905000" imgH="800100" progId="Equation.DSMT4">
                  <p:embed/>
                  <p:pic>
                    <p:nvPicPr>
                      <p:cNvPr id="0" name="图片 3207"/>
                      <p:cNvPicPr/>
                      <p:nvPr/>
                    </p:nvPicPr>
                    <p:blipFill>
                      <a:blip r:embed="rId21"/>
                      <a:stretch>
                        <a:fillRect/>
                      </a:stretch>
                    </p:blipFill>
                    <p:spPr>
                      <a:xfrm>
                        <a:off x="6383338" y="1196975"/>
                        <a:ext cx="2952750" cy="1239838"/>
                      </a:xfrm>
                      <a:prstGeom prst="rect">
                        <a:avLst/>
                      </a:prstGeom>
                      <a:noFill/>
                      <a:ln w="38100">
                        <a:noFill/>
                        <a:miter/>
                      </a:ln>
                    </p:spPr>
                  </p:pic>
                </p:oleObj>
              </mc:Fallback>
            </mc:AlternateContent>
          </a:graphicData>
        </a:graphic>
      </p:graphicFrame>
      <p:graphicFrame>
        <p:nvGraphicFramePr>
          <p:cNvPr id="45072" name="Object 30"/>
          <p:cNvGraphicFramePr>
            <a:graphicFrameLocks noChangeAspect="1"/>
          </p:cNvGraphicFramePr>
          <p:nvPr/>
        </p:nvGraphicFramePr>
        <p:xfrm>
          <a:off x="5808663" y="3284538"/>
          <a:ext cx="4122737" cy="522287"/>
        </p:xfrm>
        <a:graphic>
          <a:graphicData uri="http://schemas.openxmlformats.org/presentationml/2006/ole">
            <mc:AlternateContent xmlns:mc="http://schemas.openxmlformats.org/markup-compatibility/2006">
              <mc:Choice xmlns:v="urn:schemas-microsoft-com:vml" Requires="v">
                <p:oleObj r:id="rId22" imgW="2108200" imgH="266700" progId="Equation.DSMT4">
                  <p:embed/>
                </p:oleObj>
              </mc:Choice>
              <mc:Fallback>
                <p:oleObj r:id="rId22" imgW="2108200" imgH="266700" progId="Equation.DSMT4">
                  <p:embed/>
                  <p:pic>
                    <p:nvPicPr>
                      <p:cNvPr id="0" name="图片 3228"/>
                      <p:cNvPicPr/>
                      <p:nvPr/>
                    </p:nvPicPr>
                    <p:blipFill>
                      <a:blip r:embed="rId23"/>
                      <a:stretch>
                        <a:fillRect/>
                      </a:stretch>
                    </p:blipFill>
                    <p:spPr>
                      <a:xfrm>
                        <a:off x="5808663" y="3284538"/>
                        <a:ext cx="4122737" cy="522287"/>
                      </a:xfrm>
                      <a:prstGeom prst="rect">
                        <a:avLst/>
                      </a:prstGeom>
                      <a:noFill/>
                      <a:ln w="38100">
                        <a:noFill/>
                        <a:miter/>
                      </a:ln>
                    </p:spPr>
                  </p:pic>
                </p:oleObj>
              </mc:Fallback>
            </mc:AlternateContent>
          </a:graphicData>
        </a:graphic>
      </p:graphicFrame>
      <p:graphicFrame>
        <p:nvGraphicFramePr>
          <p:cNvPr id="45073" name="Object 31"/>
          <p:cNvGraphicFramePr>
            <a:graphicFrameLocks noChangeAspect="1"/>
          </p:cNvGraphicFramePr>
          <p:nvPr/>
        </p:nvGraphicFramePr>
        <p:xfrm>
          <a:off x="2566988" y="4724400"/>
          <a:ext cx="5095875" cy="1058863"/>
        </p:xfrm>
        <a:graphic>
          <a:graphicData uri="http://schemas.openxmlformats.org/presentationml/2006/ole">
            <mc:AlternateContent xmlns:mc="http://schemas.openxmlformats.org/markup-compatibility/2006">
              <mc:Choice xmlns:v="urn:schemas-microsoft-com:vml" Requires="v">
                <p:oleObj r:id="rId24" imgW="2755900" imgH="571500" progId="Equation.DSMT4">
                  <p:embed/>
                </p:oleObj>
              </mc:Choice>
              <mc:Fallback>
                <p:oleObj r:id="rId24" imgW="2755900" imgH="571500" progId="Equation.DSMT4">
                  <p:embed/>
                  <p:pic>
                    <p:nvPicPr>
                      <p:cNvPr id="0" name="图片 3231"/>
                      <p:cNvPicPr/>
                      <p:nvPr/>
                    </p:nvPicPr>
                    <p:blipFill>
                      <a:blip r:embed="rId25"/>
                      <a:stretch>
                        <a:fillRect/>
                      </a:stretch>
                    </p:blipFill>
                    <p:spPr>
                      <a:xfrm>
                        <a:off x="2566988" y="4724400"/>
                        <a:ext cx="5095875" cy="1058863"/>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36931"/>
                                        </p:tgtEl>
                                        <p:attrNameLst>
                                          <p:attrName>style.visibility</p:attrName>
                                        </p:attrNameLst>
                                      </p:cBhvr>
                                      <p:to>
                                        <p:strVal val="visible"/>
                                      </p:to>
                                    </p:set>
                                    <p:animEffect transition="in" filter="wipe(left)">
                                      <p:cBhvr>
                                        <p:cTn id="7" dur="500"/>
                                        <p:tgtEl>
                                          <p:spTgt spid="6369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36932"/>
                                        </p:tgtEl>
                                        <p:attrNameLst>
                                          <p:attrName>style.visibility</p:attrName>
                                        </p:attrNameLst>
                                      </p:cBhvr>
                                      <p:to>
                                        <p:strVal val="visible"/>
                                      </p:to>
                                    </p:set>
                                    <p:animEffect transition="in" filter="wipe(left)">
                                      <p:cBhvr>
                                        <p:cTn id="10" dur="500"/>
                                        <p:tgtEl>
                                          <p:spTgt spid="636932"/>
                                        </p:tgtEl>
                                      </p:cBhvr>
                                    </p:animEffect>
                                  </p:childTnLst>
                                </p:cTn>
                              </p:par>
                              <p:par>
                                <p:cTn id="11" presetID="22" presetClass="entr" presetSubtype="8" fill="hold" nodeType="withEffect">
                                  <p:stCondLst>
                                    <p:cond delay="0"/>
                                  </p:stCondLst>
                                  <p:childTnLst>
                                    <p:set>
                                      <p:cBhvr>
                                        <p:cTn id="12" dur="1" fill="hold">
                                          <p:stCondLst>
                                            <p:cond delay="0"/>
                                          </p:stCondLst>
                                        </p:cTn>
                                        <p:tgtEl>
                                          <p:spTgt spid="636930"/>
                                        </p:tgtEl>
                                        <p:attrNameLst>
                                          <p:attrName>style.visibility</p:attrName>
                                        </p:attrNameLst>
                                      </p:cBhvr>
                                      <p:to>
                                        <p:strVal val="visible"/>
                                      </p:to>
                                    </p:set>
                                    <p:animEffect transition="in" filter="wipe(left)">
                                      <p:cBhvr>
                                        <p:cTn id="13" dur="500"/>
                                        <p:tgtEl>
                                          <p:spTgt spid="6369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36933"/>
                                        </p:tgtEl>
                                        <p:attrNameLst>
                                          <p:attrName>style.visibility</p:attrName>
                                        </p:attrNameLst>
                                      </p:cBhvr>
                                      <p:to>
                                        <p:strVal val="visible"/>
                                      </p:to>
                                    </p:set>
                                    <p:animEffect transition="in" filter="wipe(left)">
                                      <p:cBhvr>
                                        <p:cTn id="18" dur="500"/>
                                        <p:tgtEl>
                                          <p:spTgt spid="63693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36939"/>
                                        </p:tgtEl>
                                        <p:attrNameLst>
                                          <p:attrName>style.visibility</p:attrName>
                                        </p:attrNameLst>
                                      </p:cBhvr>
                                      <p:to>
                                        <p:strVal val="visible"/>
                                      </p:to>
                                    </p:set>
                                    <p:animEffect transition="in" filter="wipe(left)">
                                      <p:cBhvr>
                                        <p:cTn id="23" dur="500"/>
                                        <p:tgtEl>
                                          <p:spTgt spid="6369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36940"/>
                                        </p:tgtEl>
                                        <p:attrNameLst>
                                          <p:attrName>style.visibility</p:attrName>
                                        </p:attrNameLst>
                                      </p:cBhvr>
                                      <p:to>
                                        <p:strVal val="visible"/>
                                      </p:to>
                                    </p:set>
                                    <p:animEffect transition="in" filter="wipe(left)">
                                      <p:cBhvr>
                                        <p:cTn id="28" dur="500"/>
                                        <p:tgtEl>
                                          <p:spTgt spid="6369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6941"/>
                                        </p:tgtEl>
                                        <p:attrNameLst>
                                          <p:attrName>style.visibility</p:attrName>
                                        </p:attrNameLst>
                                      </p:cBhvr>
                                      <p:to>
                                        <p:strVal val="visible"/>
                                      </p:to>
                                    </p:set>
                                    <p:animEffect transition="in" filter="wipe(left)">
                                      <p:cBhvr>
                                        <p:cTn id="33" dur="500"/>
                                        <p:tgtEl>
                                          <p:spTgt spid="63694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6948"/>
                                        </p:tgtEl>
                                        <p:attrNameLst>
                                          <p:attrName>style.visibility</p:attrName>
                                        </p:attrNameLst>
                                      </p:cBhvr>
                                      <p:to>
                                        <p:strVal val="visible"/>
                                      </p:to>
                                    </p:set>
                                    <p:animEffect transition="in" filter="wipe(left)">
                                      <p:cBhvr>
                                        <p:cTn id="38" dur="500"/>
                                        <p:tgtEl>
                                          <p:spTgt spid="63694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72"/>
                                        </p:tgtEl>
                                        <p:attrNameLst>
                                          <p:attrName>style.visibility</p:attrName>
                                        </p:attrNameLst>
                                      </p:cBhvr>
                                      <p:to>
                                        <p:strVal val="visible"/>
                                      </p:to>
                                    </p:set>
                                    <p:anim calcmode="lin" valueType="num">
                                      <p:cBhvr additive="base">
                                        <p:cTn id="43" dur="500" fill="hold"/>
                                        <p:tgtEl>
                                          <p:spTgt spid="45072"/>
                                        </p:tgtEl>
                                        <p:attrNameLst>
                                          <p:attrName>ppt_x</p:attrName>
                                        </p:attrNameLst>
                                      </p:cBhvr>
                                      <p:tavLst>
                                        <p:tav tm="0">
                                          <p:val>
                                            <p:strVal val="#ppt_x"/>
                                          </p:val>
                                        </p:tav>
                                        <p:tav tm="100000">
                                          <p:val>
                                            <p:strVal val="#ppt_x"/>
                                          </p:val>
                                        </p:tav>
                                      </p:tavLst>
                                    </p:anim>
                                    <p:anim calcmode="lin" valueType="num">
                                      <p:cBhvr additive="base">
                                        <p:cTn id="44" dur="500" fill="hold"/>
                                        <p:tgtEl>
                                          <p:spTgt spid="450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36945"/>
                                        </p:tgtEl>
                                        <p:attrNameLst>
                                          <p:attrName>style.visibility</p:attrName>
                                        </p:attrNameLst>
                                      </p:cBhvr>
                                      <p:to>
                                        <p:strVal val="visible"/>
                                      </p:to>
                                    </p:set>
                                    <p:animEffect transition="in" filter="wipe(left)">
                                      <p:cBhvr>
                                        <p:cTn id="49" dur="500"/>
                                        <p:tgtEl>
                                          <p:spTgt spid="6369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36946"/>
                                        </p:tgtEl>
                                        <p:attrNameLst>
                                          <p:attrName>style.visibility</p:attrName>
                                        </p:attrNameLst>
                                      </p:cBhvr>
                                      <p:to>
                                        <p:strVal val="visible"/>
                                      </p:to>
                                    </p:set>
                                    <p:animEffect transition="in" filter="wipe(left)">
                                      <p:cBhvr>
                                        <p:cTn id="54" dur="500"/>
                                        <p:tgtEl>
                                          <p:spTgt spid="63694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36947"/>
                                        </p:tgtEl>
                                        <p:attrNameLst>
                                          <p:attrName>style.visibility</p:attrName>
                                        </p:attrNameLst>
                                      </p:cBhvr>
                                      <p:to>
                                        <p:strVal val="visible"/>
                                      </p:to>
                                    </p:set>
                                    <p:animEffect transition="in" filter="wipe(left)">
                                      <p:cBhvr>
                                        <p:cTn id="59" dur="500"/>
                                        <p:tgtEl>
                                          <p:spTgt spid="63694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36951"/>
                                        </p:tgtEl>
                                        <p:attrNameLst>
                                          <p:attrName>style.visibility</p:attrName>
                                        </p:attrNameLst>
                                      </p:cBhvr>
                                      <p:to>
                                        <p:strVal val="visible"/>
                                      </p:to>
                                    </p:set>
                                    <p:animEffect transition="in" filter="wipe(left)">
                                      <p:cBhvr>
                                        <p:cTn id="64" dur="500"/>
                                        <p:tgtEl>
                                          <p:spTgt spid="636951"/>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5073"/>
                                        </p:tgtEl>
                                        <p:attrNameLst>
                                          <p:attrName>style.visibility</p:attrName>
                                        </p:attrNameLst>
                                      </p:cBhvr>
                                      <p:to>
                                        <p:strVal val="visible"/>
                                      </p:to>
                                    </p:set>
                                    <p:anim calcmode="lin" valueType="num">
                                      <p:cBhvr additive="base">
                                        <p:cTn id="69" dur="500" fill="hold"/>
                                        <p:tgtEl>
                                          <p:spTgt spid="45073"/>
                                        </p:tgtEl>
                                        <p:attrNameLst>
                                          <p:attrName>ppt_x</p:attrName>
                                        </p:attrNameLst>
                                      </p:cBhvr>
                                      <p:tavLst>
                                        <p:tav tm="0">
                                          <p:val>
                                            <p:strVal val="#ppt_x"/>
                                          </p:val>
                                        </p:tav>
                                        <p:tav tm="100000">
                                          <p:val>
                                            <p:strVal val="#ppt_x"/>
                                          </p:val>
                                        </p:tav>
                                      </p:tavLst>
                                    </p:anim>
                                    <p:anim calcmode="lin" valueType="num">
                                      <p:cBhvr additive="base">
                                        <p:cTn id="70"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ldLvl="0" animBg="1"/>
      <p:bldP spid="636932" grpId="0"/>
      <p:bldP spid="636933"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3" name="Object 8"/>
          <p:cNvGraphicFramePr>
            <a:graphicFrameLocks noChangeAspect="1"/>
          </p:cNvGraphicFramePr>
          <p:nvPr/>
        </p:nvGraphicFramePr>
        <p:xfrm>
          <a:off x="2927033" y="1051878"/>
          <a:ext cx="3600450" cy="911225"/>
        </p:xfrm>
        <a:graphic>
          <a:graphicData uri="http://schemas.openxmlformats.org/presentationml/2006/ole">
            <mc:AlternateContent xmlns:mc="http://schemas.openxmlformats.org/markup-compatibility/2006">
              <mc:Choice xmlns:v="urn:schemas-microsoft-com:vml" Requires="v">
                <p:oleObj r:id="rId2" imgW="2159000" imgH="546100" progId="Equation.DSMT4">
                  <p:embed/>
                </p:oleObj>
              </mc:Choice>
              <mc:Fallback>
                <p:oleObj r:id="rId2" imgW="2159000" imgH="546100" progId="Equation.DSMT4">
                  <p:embed/>
                  <p:pic>
                    <p:nvPicPr>
                      <p:cNvPr id="0" name="图片 3243"/>
                      <p:cNvPicPr/>
                      <p:nvPr/>
                    </p:nvPicPr>
                    <p:blipFill>
                      <a:blip r:embed="rId3"/>
                      <a:stretch>
                        <a:fillRect/>
                      </a:stretch>
                    </p:blipFill>
                    <p:spPr>
                      <a:xfrm>
                        <a:off x="2927033" y="1051878"/>
                        <a:ext cx="3600450" cy="911225"/>
                      </a:xfrm>
                      <a:prstGeom prst="rect">
                        <a:avLst/>
                      </a:prstGeom>
                      <a:noFill/>
                      <a:ln w="38100">
                        <a:noFill/>
                        <a:miter/>
                      </a:ln>
                    </p:spPr>
                  </p:pic>
                </p:oleObj>
              </mc:Fallback>
            </mc:AlternateContent>
          </a:graphicData>
        </a:graphic>
      </p:graphicFrame>
      <p:graphicFrame>
        <p:nvGraphicFramePr>
          <p:cNvPr id="48134" name="Object 9"/>
          <p:cNvGraphicFramePr>
            <a:graphicFrameLocks noChangeAspect="1"/>
          </p:cNvGraphicFramePr>
          <p:nvPr/>
        </p:nvGraphicFramePr>
        <p:xfrm>
          <a:off x="2639695" y="2852103"/>
          <a:ext cx="7058025" cy="1403350"/>
        </p:xfrm>
        <a:graphic>
          <a:graphicData uri="http://schemas.openxmlformats.org/presentationml/2006/ole">
            <mc:AlternateContent xmlns:mc="http://schemas.openxmlformats.org/markup-compatibility/2006">
              <mc:Choice xmlns:v="urn:schemas-microsoft-com:vml" Requires="v">
                <p:oleObj r:id="rId4" imgW="4025900" imgH="800100" progId="Equation.DSMT4">
                  <p:embed/>
                </p:oleObj>
              </mc:Choice>
              <mc:Fallback>
                <p:oleObj r:id="rId4" imgW="4025900" imgH="800100" progId="Equation.DSMT4">
                  <p:embed/>
                  <p:pic>
                    <p:nvPicPr>
                      <p:cNvPr id="0" name="图片 3242"/>
                      <p:cNvPicPr/>
                      <p:nvPr/>
                    </p:nvPicPr>
                    <p:blipFill>
                      <a:blip r:embed="rId5"/>
                      <a:stretch>
                        <a:fillRect/>
                      </a:stretch>
                    </p:blipFill>
                    <p:spPr>
                      <a:xfrm>
                        <a:off x="2639695" y="2852103"/>
                        <a:ext cx="7058025" cy="1403350"/>
                      </a:xfrm>
                      <a:prstGeom prst="rect">
                        <a:avLst/>
                      </a:prstGeom>
                      <a:noFill/>
                      <a:ln w="38100">
                        <a:noFill/>
                        <a:miter/>
                      </a:ln>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ppt_x"/>
                                          </p:val>
                                        </p:tav>
                                        <p:tav tm="100000">
                                          <p:val>
                                            <p:strVal val="#ppt_x"/>
                                          </p:val>
                                        </p:tav>
                                      </p:tavLst>
                                    </p:anim>
                                    <p:anim calcmode="lin" valueType="num">
                                      <p:cBhvr additive="base">
                                        <p:cTn id="8"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4"/>
                                        </p:tgtEl>
                                        <p:attrNameLst>
                                          <p:attrName>style.visibility</p:attrName>
                                        </p:attrNameLst>
                                      </p:cBhvr>
                                      <p:to>
                                        <p:strVal val="visible"/>
                                      </p:to>
                                    </p:set>
                                    <p:anim calcmode="lin" valueType="num">
                                      <p:cBhvr additive="base">
                                        <p:cTn id="13" dur="500" fill="hold"/>
                                        <p:tgtEl>
                                          <p:spTgt spid="48134"/>
                                        </p:tgtEl>
                                        <p:attrNameLst>
                                          <p:attrName>ppt_x</p:attrName>
                                        </p:attrNameLst>
                                      </p:cBhvr>
                                      <p:tavLst>
                                        <p:tav tm="0">
                                          <p:val>
                                            <p:strVal val="#ppt_x"/>
                                          </p:val>
                                        </p:tav>
                                        <p:tav tm="100000">
                                          <p:val>
                                            <p:strVal val="#ppt_x"/>
                                          </p:val>
                                        </p:tav>
                                      </p:tavLst>
                                    </p:anim>
                                    <p:anim calcmode="lin" valueType="num">
                                      <p:cBhvr additive="base">
                                        <p:cTn id="14"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p:nvPr/>
        </p:nvSpPr>
        <p:spPr>
          <a:xfrm>
            <a:off x="3071813" y="293370"/>
            <a:ext cx="6026150" cy="645160"/>
          </a:xfrm>
          <a:prstGeom prst="rect">
            <a:avLst/>
          </a:prstGeom>
          <a:noFill/>
          <a:ln w="9525">
            <a:noFill/>
          </a:ln>
        </p:spPr>
        <p:txBody>
          <a:bodyPr anchor="ctr" anchorCtr="0">
            <a:spAutoFit/>
          </a:bodyPr>
          <a:lstStyle/>
          <a:p>
            <a:pPr>
              <a:buClrTx/>
              <a:buFontTx/>
            </a:pPr>
            <a:r>
              <a:rPr lang="en-US" altLang="zh-CN" sz="3600" b="1" dirty="0">
                <a:solidFill>
                  <a:srgbClr val="A31221"/>
                </a:solidFill>
                <a:latin typeface="华文细黑" panose="02010600040101010101" pitchFamily="2" charset="-122"/>
                <a:ea typeface="隶书" panose="02010509060101010101" pitchFamily="49" charset="-122"/>
              </a:rPr>
              <a:t> </a:t>
            </a:r>
            <a:r>
              <a:rPr lang="zh-CN" altLang="en-US" sz="3600" b="1" dirty="0">
                <a:solidFill>
                  <a:srgbClr val="A31221"/>
                </a:solidFill>
                <a:latin typeface="华文细黑" panose="02010600040101010101" pitchFamily="2" charset="-122"/>
                <a:ea typeface="隶书" panose="02010509060101010101" pitchFamily="49" charset="-122"/>
              </a:rPr>
              <a:t>小结</a:t>
            </a:r>
          </a:p>
        </p:txBody>
      </p:sp>
      <p:sp>
        <p:nvSpPr>
          <p:cNvPr id="49154" name="Rectangle 3"/>
          <p:cNvSpPr/>
          <p:nvPr/>
        </p:nvSpPr>
        <p:spPr>
          <a:xfrm>
            <a:off x="1855788" y="1290638"/>
            <a:ext cx="8712200" cy="2009775"/>
          </a:xfrm>
          <a:prstGeom prst="rect">
            <a:avLst/>
          </a:prstGeom>
          <a:noFill/>
          <a:ln w="9525">
            <a:noFill/>
          </a:ln>
        </p:spPr>
        <p:txBody>
          <a:bodyPr anchor="ctr" anchorCtr="0">
            <a:spAutoFit/>
          </a:bodyPr>
          <a:lstStyle/>
          <a:p>
            <a:pPr>
              <a:lnSpc>
                <a:spcPct val="130000"/>
              </a:lnSpc>
              <a:buClrTx/>
              <a:buFontTx/>
            </a:pP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高斯消去法</a:t>
            </a:r>
            <a:r>
              <a:rPr lang="en-US" altLang="zh-CN" sz="2400" b="1" dirty="0">
                <a:solidFill>
                  <a:srgbClr val="CC33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是解线性方程组直接方法的基础。将线性方程组约化为等价的三角形方程组再求解是直接法的基本解法。在约化过程中，引进选主元素的技巧是为了保证方法的数值稳定性所采取的必要措施。如全选主元消元法；列选主元素消元法等</a:t>
            </a:r>
            <a:r>
              <a:rPr lang="zh-CN" altLang="en-US" dirty="0">
                <a:latin typeface="楷体_GB2312" pitchFamily="49" charset="-122"/>
                <a:ea typeface="楷体_GB2312" pitchFamily="49" charset="-122"/>
              </a:rPr>
              <a:t>。</a:t>
            </a:r>
          </a:p>
        </p:txBody>
      </p:sp>
      <p:sp>
        <p:nvSpPr>
          <p:cNvPr id="49155" name="Rectangle 4"/>
          <p:cNvSpPr/>
          <p:nvPr/>
        </p:nvSpPr>
        <p:spPr>
          <a:xfrm>
            <a:off x="1906588" y="3725069"/>
            <a:ext cx="8505825" cy="2489200"/>
          </a:xfrm>
          <a:prstGeom prst="rect">
            <a:avLst/>
          </a:prstGeom>
          <a:noFill/>
          <a:ln w="9525">
            <a:noFill/>
          </a:ln>
        </p:spPr>
        <p:txBody>
          <a:bodyPr anchor="ctr" anchorCtr="0">
            <a:spAutoFit/>
          </a:bodyPr>
          <a:lstStyle/>
          <a:p>
            <a:pPr>
              <a:lnSpc>
                <a:spcPct val="130000"/>
              </a:lnSpc>
              <a:buClrTx/>
              <a:buFontTx/>
            </a:pPr>
            <a:r>
              <a:rPr lang="en-US" altLang="zh-CN" sz="2400" b="1" dirty="0">
                <a:solidFill>
                  <a:srgbClr val="CC3300"/>
                </a:solidFill>
                <a:latin typeface="楷体_GB2312" pitchFamily="49" charset="-122"/>
                <a:ea typeface="楷体_GB2312" pitchFamily="49" charset="-122"/>
              </a:rPr>
              <a:t>[</a:t>
            </a:r>
            <a:r>
              <a:rPr lang="zh-CN" altLang="en-US" sz="2400" b="1" dirty="0">
                <a:solidFill>
                  <a:srgbClr val="CC3300"/>
                </a:solidFill>
                <a:latin typeface="楷体_GB2312" pitchFamily="49" charset="-122"/>
                <a:ea typeface="楷体_GB2312" pitchFamily="49" charset="-122"/>
              </a:rPr>
              <a:t>直接三角分解法</a:t>
            </a:r>
            <a:r>
              <a:rPr lang="en-US" altLang="zh-CN" sz="2400" b="1" dirty="0">
                <a:solidFill>
                  <a:srgbClr val="CC33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是高斯消元法的变形。从代数上看，直接三角分解法和高斯消元法本质上是一致的。但从实际应用效果来看是有差异的。</a:t>
            </a:r>
            <a:r>
              <a:rPr lang="zh-CN" altLang="en-US" sz="2400" b="1" dirty="0">
                <a:latin typeface="Times New Roman" panose="02020603050405020304" pitchFamily="18" charset="0"/>
                <a:ea typeface="楷体_GB2312" pitchFamily="49" charset="-122"/>
              </a:rPr>
              <a:t>如用</a:t>
            </a:r>
            <a:r>
              <a:rPr lang="en-US" altLang="zh-CN" sz="2400" b="1" dirty="0">
                <a:latin typeface="Times New Roman" panose="02020603050405020304" pitchFamily="18" charset="0"/>
                <a:ea typeface="楷体_GB2312" pitchFamily="49" charset="-122"/>
              </a:rPr>
              <a:t>Doolittle</a:t>
            </a:r>
            <a:r>
              <a:rPr lang="zh-CN" altLang="en-US" sz="2400" b="1" dirty="0">
                <a:latin typeface="Times New Roman" panose="02020603050405020304" pitchFamily="18" charset="0"/>
                <a:ea typeface="楷体_GB2312" pitchFamily="49" charset="-122"/>
              </a:rPr>
              <a:t>分解法解具有相同系数矩阵但右端向量不同的方程组</a:t>
            </a:r>
            <a:r>
              <a:rPr lang="en-US" altLang="zh-CN" sz="2400" b="1" i="1" dirty="0">
                <a:latin typeface="Times New Roman" panose="02020603050405020304" pitchFamily="18" charset="0"/>
                <a:ea typeface="楷体_GB2312" pitchFamily="49" charset="-122"/>
              </a:rPr>
              <a:t>AX=B=</a:t>
            </a:r>
            <a:r>
              <a:rPr lang="en-US" altLang="zh-CN" sz="2400" b="1" dirty="0">
                <a:latin typeface="Times New Roman" panose="02020603050405020304" pitchFamily="18" charset="0"/>
                <a:ea typeface="楷体_GB2312" pitchFamily="49" charset="-122"/>
              </a:rPr>
              <a:t>(</a:t>
            </a:r>
            <a:r>
              <a:rPr lang="en-US" altLang="zh-CN" sz="2400" b="1" i="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 </a:t>
            </a:r>
            <a:r>
              <a:rPr lang="en-US" altLang="zh-CN" sz="2400" b="1" i="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 …, </a:t>
            </a:r>
            <a:r>
              <a:rPr lang="en-US" altLang="zh-CN" sz="2400" b="1" i="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m</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是相当便利的，每解一个方程组 </a:t>
            </a:r>
            <a:r>
              <a:rPr lang="en-US" altLang="zh-CN" sz="2400" b="1" i="1" dirty="0">
                <a:latin typeface="Times New Roman" panose="02020603050405020304" pitchFamily="18" charset="0"/>
                <a:ea typeface="楷体_GB2312" pitchFamily="49" charset="-122"/>
              </a:rPr>
              <a:t>AX=b</a:t>
            </a:r>
            <a:r>
              <a:rPr lang="en-US" altLang="zh-CN" sz="2400" b="1" i="1" baseline="-25000" dirty="0">
                <a:latin typeface="Times New Roman" panose="02020603050405020304" pitchFamily="18" charset="0"/>
                <a:ea typeface="楷体_GB2312" pitchFamily="49" charset="-122"/>
              </a:rPr>
              <a:t>i </a:t>
            </a:r>
            <a:r>
              <a:rPr lang="zh-CN" altLang="en-US" sz="2400" b="1" dirty="0">
                <a:latin typeface="Times New Roman" panose="02020603050405020304" pitchFamily="18" charset="0"/>
                <a:ea typeface="楷体_GB2312" pitchFamily="49" charset="-122"/>
              </a:rPr>
              <a:t>仅需增加 </a:t>
            </a:r>
            <a:r>
              <a:rPr lang="en-US" altLang="zh-CN" sz="2400" b="1" i="1" dirty="0">
                <a:latin typeface="Times New Roman" panose="02020603050405020304" pitchFamily="18" charset="0"/>
                <a:ea typeface="楷体_GB2312" pitchFamily="49" charset="-122"/>
              </a:rPr>
              <a:t>n</a:t>
            </a:r>
            <a:r>
              <a:rPr lang="en-US" altLang="zh-CN" sz="2400" b="1" baseline="30000" dirty="0">
                <a:latin typeface="Times New Roman" panose="02020603050405020304" pitchFamily="18" charset="0"/>
                <a:ea typeface="楷体_GB2312" pitchFamily="49" charset="-122"/>
              </a:rPr>
              <a:t>2 </a:t>
            </a:r>
            <a:r>
              <a:rPr lang="zh-CN" altLang="en-US" sz="2400" b="1" dirty="0">
                <a:latin typeface="Times New Roman" panose="02020603050405020304" pitchFamily="18" charset="0"/>
                <a:ea typeface="楷体_GB2312" pitchFamily="49" charset="-122"/>
              </a:rPr>
              <a:t>次乘除</a:t>
            </a:r>
            <a:r>
              <a:rPr lang="zh-CN" altLang="en-US" sz="2400" b="1" dirty="0">
                <a:latin typeface="楷体_GB2312" pitchFamily="49" charset="-122"/>
                <a:ea typeface="楷体_GB2312" pitchFamily="49" charset="-122"/>
              </a:rPr>
              <a:t>法运算。</a:t>
            </a:r>
          </a:p>
        </p:txBody>
      </p:sp>
      <p:sp>
        <p:nvSpPr>
          <p:cNvPr id="5" name="日期占位符 4"/>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B3C2C3CE-919D-49E8-8632-D4140D803805}"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9157" name="灯片编号占位符 5"/>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SzTx/>
            </a:pPr>
            <a:fld id="{9A0DB2DC-4C9A-4742-B13C-FB6460FD3503}" type="slidenum">
              <a:rPr lang="en-US" altLang="zh-CN" sz="1600" dirty="0">
                <a:latin typeface="Arial" panose="020B0604020202020204" pitchFamily="34" charset="0"/>
              </a:rPr>
              <a:t>83</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 calcmode="lin" valueType="num">
                                      <p:cBhvr additive="base">
                                        <p:cTn id="13" dur="500" fill="hold"/>
                                        <p:tgtEl>
                                          <p:spTgt spid="49155"/>
                                        </p:tgtEl>
                                        <p:attrNameLst>
                                          <p:attrName>ppt_x</p:attrName>
                                        </p:attrNameLst>
                                      </p:cBhvr>
                                      <p:tavLst>
                                        <p:tav tm="0">
                                          <p:val>
                                            <p:strVal val="#ppt_x"/>
                                          </p:val>
                                        </p:tav>
                                        <p:tav tm="100000">
                                          <p:val>
                                            <p:strVal val="#ppt_x"/>
                                          </p:val>
                                        </p:tav>
                                      </p:tavLst>
                                    </p:anim>
                                    <p:anim calcmode="lin" valueType="num">
                                      <p:cBhvr additive="base">
                                        <p:cTn id="14"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0178"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84</a:t>
            </a:fld>
            <a:endParaRPr lang="en-US" altLang="zh-CN" sz="1200" dirty="0">
              <a:solidFill>
                <a:srgbClr val="898989"/>
              </a:solidFill>
              <a:latin typeface="Arial" panose="020B0604020202020204" pitchFamily="34" charset="0"/>
              <a:ea typeface="宋体" panose="02010600030101010101" pitchFamily="2" charset="-122"/>
            </a:endParaRPr>
          </a:p>
        </p:txBody>
      </p:sp>
      <p:sp>
        <p:nvSpPr>
          <p:cNvPr id="50179" name="TextBox 3"/>
          <p:cNvSpPr txBox="1"/>
          <p:nvPr/>
        </p:nvSpPr>
        <p:spPr>
          <a:xfrm>
            <a:off x="2279650" y="549275"/>
            <a:ext cx="5256213" cy="583565"/>
          </a:xfrm>
          <a:prstGeom prst="rect">
            <a:avLst/>
          </a:prstGeom>
          <a:noFill/>
          <a:ln w="9525">
            <a:noFill/>
          </a:ln>
        </p:spPr>
        <p:txBody>
          <a:bodyPr anchor="t" anchorCtr="0">
            <a:spAutoFit/>
          </a:bodyPr>
          <a:lstStyle/>
          <a:p>
            <a:pPr>
              <a:buClrTx/>
              <a:buFontTx/>
            </a:pPr>
            <a:r>
              <a:rPr lang="zh-CN" altLang="en-US" sz="3200" dirty="0">
                <a:solidFill>
                  <a:srgbClr val="FF0000"/>
                </a:solidFill>
                <a:latin typeface="Times New Roman" panose="02020603050405020304" pitchFamily="18" charset="0"/>
                <a:ea typeface="微软雅黑" panose="020B0503020204020204" charset="-122"/>
              </a:rPr>
              <a:t>补充</a:t>
            </a:r>
            <a:r>
              <a:rPr lang="en-US" altLang="zh-CN" sz="3200" dirty="0">
                <a:solidFill>
                  <a:srgbClr val="FF0000"/>
                </a:solidFill>
                <a:latin typeface="Times New Roman" panose="02020603050405020304" pitchFamily="18" charset="0"/>
                <a:ea typeface="微软雅黑" panose="020B0503020204020204" charset="-122"/>
              </a:rPr>
              <a:t>:  </a:t>
            </a:r>
            <a:r>
              <a:rPr lang="en-US" altLang="zh-CN" sz="3200" dirty="0">
                <a:latin typeface="Times New Roman" panose="02020603050405020304" pitchFamily="18" charset="0"/>
                <a:ea typeface="微软雅黑" panose="020B0503020204020204" charset="-122"/>
              </a:rPr>
              <a:t>7.9 </a:t>
            </a:r>
            <a:r>
              <a:rPr lang="zh-CN" altLang="en-US" sz="3200" dirty="0">
                <a:latin typeface="Times New Roman" panose="02020603050405020304" pitchFamily="18" charset="0"/>
                <a:ea typeface="微软雅黑" panose="020B0503020204020204" charset="-122"/>
              </a:rPr>
              <a:t>矩阵的正交三角化</a:t>
            </a:r>
          </a:p>
        </p:txBody>
      </p:sp>
      <p:graphicFrame>
        <p:nvGraphicFramePr>
          <p:cNvPr id="50180" name="对象 4"/>
          <p:cNvGraphicFramePr>
            <a:graphicFrameLocks noChangeAspect="1"/>
          </p:cNvGraphicFramePr>
          <p:nvPr/>
        </p:nvGraphicFramePr>
        <p:xfrm>
          <a:off x="1992471" y="1628617"/>
          <a:ext cx="7916545" cy="1008380"/>
        </p:xfrm>
        <a:graphic>
          <a:graphicData uri="http://schemas.openxmlformats.org/presentationml/2006/ole">
            <mc:AlternateContent xmlns:mc="http://schemas.openxmlformats.org/markup-compatibility/2006">
              <mc:Choice xmlns:v="urn:schemas-microsoft-com:vml" Requires="v">
                <p:oleObj r:id="rId2" imgW="3390900" imgH="431800" progId="Equation.DSMT4">
                  <p:embed/>
                </p:oleObj>
              </mc:Choice>
              <mc:Fallback>
                <p:oleObj r:id="rId2" imgW="3390900" imgH="431800" progId="Equation.DSMT4">
                  <p:embed/>
                  <p:pic>
                    <p:nvPicPr>
                      <p:cNvPr id="0" name="图片 3233"/>
                      <p:cNvPicPr/>
                      <p:nvPr/>
                    </p:nvPicPr>
                    <p:blipFill>
                      <a:blip r:embed="rId3"/>
                      <a:stretch>
                        <a:fillRect/>
                      </a:stretch>
                    </p:blipFill>
                    <p:spPr>
                      <a:xfrm>
                        <a:off x="1992471" y="1628617"/>
                        <a:ext cx="7916545" cy="1008380"/>
                      </a:xfrm>
                      <a:prstGeom prst="rect">
                        <a:avLst/>
                      </a:prstGeom>
                      <a:noFill/>
                      <a:ln w="38100">
                        <a:noFill/>
                        <a:miter/>
                      </a:ln>
                    </p:spPr>
                  </p:pic>
                </p:oleObj>
              </mc:Fallback>
            </mc:AlternateContent>
          </a:graphicData>
        </a:graphic>
      </p:graphicFrame>
      <p:graphicFrame>
        <p:nvGraphicFramePr>
          <p:cNvPr id="50181" name="对象 3"/>
          <p:cNvGraphicFramePr>
            <a:graphicFrameLocks noChangeAspect="1"/>
          </p:cNvGraphicFramePr>
          <p:nvPr/>
        </p:nvGraphicFramePr>
        <p:xfrm>
          <a:off x="1992313" y="2924175"/>
          <a:ext cx="8258175" cy="3457575"/>
        </p:xfrm>
        <a:graphic>
          <a:graphicData uri="http://schemas.openxmlformats.org/presentationml/2006/ole">
            <mc:AlternateContent xmlns:mc="http://schemas.openxmlformats.org/markup-compatibility/2006">
              <mc:Choice xmlns:v="urn:schemas-microsoft-com:vml" Requires="v">
                <p:oleObj r:id="rId4" imgW="3429000" imgH="1435100" progId="Equation.DSMT4">
                  <p:embed/>
                </p:oleObj>
              </mc:Choice>
              <mc:Fallback>
                <p:oleObj r:id="rId4" imgW="3429000" imgH="1435100" progId="Equation.DSMT4">
                  <p:embed/>
                  <p:pic>
                    <p:nvPicPr>
                      <p:cNvPr id="0" name="图片 3234"/>
                      <p:cNvPicPr/>
                      <p:nvPr/>
                    </p:nvPicPr>
                    <p:blipFill>
                      <a:blip r:embed="rId5"/>
                      <a:stretch>
                        <a:fillRect/>
                      </a:stretch>
                    </p:blipFill>
                    <p:spPr>
                      <a:xfrm>
                        <a:off x="1992313" y="2924175"/>
                        <a:ext cx="8258175" cy="3457575"/>
                      </a:xfrm>
                      <a:prstGeom prst="rect">
                        <a:avLst/>
                      </a:prstGeom>
                      <a:noFill/>
                      <a:ln w="38100">
                        <a:noFill/>
                        <a:miter/>
                      </a:ln>
                    </p:spPr>
                  </p:pic>
                </p:oleObj>
              </mc:Fallback>
            </mc:AlternateContent>
          </a:graphicData>
        </a:graphic>
      </p:graphicFrame>
      <p:sp>
        <p:nvSpPr>
          <p:cNvPr id="5" name="矩形 4"/>
          <p:cNvSpPr>
            <a:spLocks noRot="1" noChangeAspect="1" noMove="1" noResize="1" noEditPoints="1" noAdjustHandles="1" noChangeArrowheads="1" noChangeShapeType="1" noTextEdit="1"/>
          </p:cNvSpPr>
          <p:nvPr/>
        </p:nvSpPr>
        <p:spPr>
          <a:xfrm>
            <a:off x="5953125" y="3244850"/>
            <a:ext cx="285750" cy="368300"/>
          </a:xfrm>
          <a:prstGeom prst="rect">
            <a:avLst/>
          </a:prstGeom>
          <a:blipFill rotWithShape="1">
            <a:blip r:embed="rId6"/>
            <a:stretch>
              <a:fillRect/>
            </a:stretch>
          </a:blipFill>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Times New Roman" panose="02020603050405020304" pitchFamily="18" charset="0"/>
                <a:ea typeface="宋体" panose="02010600030101010101" pitchFamily="2" charset="-122"/>
                <a:cs typeface="+mn-cs"/>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500" fill="hold"/>
                                        <p:tgtEl>
                                          <p:spTgt spid="50180"/>
                                        </p:tgtEl>
                                        <p:attrNameLst>
                                          <p:attrName>ppt_x</p:attrName>
                                        </p:attrNameLst>
                                      </p:cBhvr>
                                      <p:tavLst>
                                        <p:tav tm="0">
                                          <p:val>
                                            <p:strVal val="#ppt_x"/>
                                          </p:val>
                                        </p:tav>
                                        <p:tav tm="100000">
                                          <p:val>
                                            <p:strVal val="#ppt_x"/>
                                          </p:val>
                                        </p:tav>
                                      </p:tavLst>
                                    </p:anim>
                                    <p:anim calcmode="lin" valueType="num">
                                      <p:cBhvr additive="base">
                                        <p:cTn id="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81"/>
                                        </p:tgtEl>
                                        <p:attrNameLst>
                                          <p:attrName>style.visibility</p:attrName>
                                        </p:attrNameLst>
                                      </p:cBhvr>
                                      <p:to>
                                        <p:strVal val="visible"/>
                                      </p:to>
                                    </p:set>
                                    <p:anim calcmode="lin" valueType="num">
                                      <p:cBhvr additive="base">
                                        <p:cTn id="13" dur="500" fill="hold"/>
                                        <p:tgtEl>
                                          <p:spTgt spid="50181"/>
                                        </p:tgtEl>
                                        <p:attrNameLst>
                                          <p:attrName>ppt_x</p:attrName>
                                        </p:attrNameLst>
                                      </p:cBhvr>
                                      <p:tavLst>
                                        <p:tav tm="0">
                                          <p:val>
                                            <p:strVal val="#ppt_x"/>
                                          </p:val>
                                        </p:tav>
                                        <p:tav tm="100000">
                                          <p:val>
                                            <p:strVal val="#ppt_x"/>
                                          </p:val>
                                        </p:tav>
                                      </p:tavLst>
                                    </p:anim>
                                    <p:anim calcmode="lin" valueType="num">
                                      <p:cBhvr additive="base">
                                        <p:cTn id="14" dur="500" fill="hold"/>
                                        <p:tgtEl>
                                          <p:spTgt spid="50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1202"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85</a:t>
            </a:fld>
            <a:endParaRPr lang="en-US" altLang="zh-CN" sz="1200" dirty="0">
              <a:solidFill>
                <a:srgbClr val="898989"/>
              </a:solidFill>
              <a:latin typeface="Arial" panose="020B0604020202020204" pitchFamily="34" charset="0"/>
              <a:ea typeface="宋体" panose="02010600030101010101" pitchFamily="2" charset="-122"/>
            </a:endParaRPr>
          </a:p>
        </p:txBody>
      </p:sp>
      <p:sp>
        <p:nvSpPr>
          <p:cNvPr id="51203" name="TextBox 3"/>
          <p:cNvSpPr txBox="1"/>
          <p:nvPr/>
        </p:nvSpPr>
        <p:spPr>
          <a:xfrm>
            <a:off x="2351088" y="620713"/>
            <a:ext cx="5113337" cy="645160"/>
          </a:xfrm>
          <a:prstGeom prst="rect">
            <a:avLst/>
          </a:prstGeom>
          <a:noFill/>
          <a:ln w="9525">
            <a:noFill/>
          </a:ln>
        </p:spPr>
        <p:txBody>
          <a:bodyPr anchor="t" anchorCtr="0">
            <a:spAutoFit/>
          </a:bodyPr>
          <a:lstStyle/>
          <a:p>
            <a:pPr>
              <a:buClrTx/>
              <a:buFontTx/>
            </a:pPr>
            <a:r>
              <a:rPr lang="en-US" altLang="zh-CN" sz="3200" dirty="0">
                <a:solidFill>
                  <a:srgbClr val="FF0000"/>
                </a:solidFill>
                <a:latin typeface="Times New Roman" panose="02020603050405020304" pitchFamily="18" charset="0"/>
                <a:ea typeface="微软雅黑" panose="020B0503020204020204" charset="-122"/>
              </a:rPr>
              <a:t>7.9.1 </a:t>
            </a:r>
            <a:r>
              <a:rPr lang="en-US" altLang="zh-CN" sz="3600" dirty="0">
                <a:solidFill>
                  <a:srgbClr val="FF0000"/>
                </a:solidFill>
                <a:latin typeface="Times New Roman" panose="02020603050405020304" pitchFamily="18" charset="0"/>
                <a:ea typeface="微软雅黑" panose="020B0503020204020204" charset="-122"/>
              </a:rPr>
              <a:t>Householder</a:t>
            </a:r>
            <a:r>
              <a:rPr lang="zh-CN" altLang="en-US" sz="3600" dirty="0">
                <a:solidFill>
                  <a:srgbClr val="FF0000"/>
                </a:solidFill>
                <a:latin typeface="Times New Roman" panose="02020603050405020304" pitchFamily="18" charset="0"/>
                <a:ea typeface="微软雅黑" panose="020B0503020204020204" charset="-122"/>
              </a:rPr>
              <a:t>矩阵</a:t>
            </a:r>
          </a:p>
        </p:txBody>
      </p:sp>
      <p:graphicFrame>
        <p:nvGraphicFramePr>
          <p:cNvPr id="51204" name="对象 4"/>
          <p:cNvGraphicFramePr>
            <a:graphicFrameLocks noChangeAspect="1"/>
          </p:cNvGraphicFramePr>
          <p:nvPr/>
        </p:nvGraphicFramePr>
        <p:xfrm>
          <a:off x="1895475" y="1117600"/>
          <a:ext cx="7878763" cy="4784725"/>
        </p:xfrm>
        <a:graphic>
          <a:graphicData uri="http://schemas.openxmlformats.org/presentationml/2006/ole">
            <mc:AlternateContent xmlns:mc="http://schemas.openxmlformats.org/markup-compatibility/2006">
              <mc:Choice xmlns:v="urn:schemas-microsoft-com:vml" Requires="v">
                <p:oleObj r:id="rId2" imgW="3200400" imgH="1943100" progId="Equation.DSMT4">
                  <p:embed/>
                </p:oleObj>
              </mc:Choice>
              <mc:Fallback>
                <p:oleObj r:id="rId2" imgW="3200400" imgH="1943100" progId="Equation.DSMT4">
                  <p:embed/>
                  <p:pic>
                    <p:nvPicPr>
                      <p:cNvPr id="0" name="图片 3247"/>
                      <p:cNvPicPr/>
                      <p:nvPr/>
                    </p:nvPicPr>
                    <p:blipFill>
                      <a:blip r:embed="rId3"/>
                      <a:stretch>
                        <a:fillRect/>
                      </a:stretch>
                    </p:blipFill>
                    <p:spPr>
                      <a:xfrm>
                        <a:off x="1895475" y="1117600"/>
                        <a:ext cx="7878763" cy="478472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2226"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86</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52227" name="对象 3"/>
          <p:cNvGraphicFramePr>
            <a:graphicFrameLocks noChangeAspect="1"/>
          </p:cNvGraphicFramePr>
          <p:nvPr/>
        </p:nvGraphicFramePr>
        <p:xfrm>
          <a:off x="1774825" y="765175"/>
          <a:ext cx="8593138" cy="4862513"/>
        </p:xfrm>
        <a:graphic>
          <a:graphicData uri="http://schemas.openxmlformats.org/presentationml/2006/ole">
            <mc:AlternateContent xmlns:mc="http://schemas.openxmlformats.org/markup-compatibility/2006">
              <mc:Choice xmlns:v="urn:schemas-microsoft-com:vml" Requires="v">
                <p:oleObj r:id="rId2" imgW="3860800" imgH="2184400" progId="Equation.DSMT4">
                  <p:embed/>
                </p:oleObj>
              </mc:Choice>
              <mc:Fallback>
                <p:oleObj r:id="rId2" imgW="3860800" imgH="2184400" progId="Equation.DSMT4">
                  <p:embed/>
                  <p:pic>
                    <p:nvPicPr>
                      <p:cNvPr id="0" name="图片 3249"/>
                      <p:cNvPicPr/>
                      <p:nvPr/>
                    </p:nvPicPr>
                    <p:blipFill>
                      <a:blip r:embed="rId3"/>
                      <a:stretch>
                        <a:fillRect/>
                      </a:stretch>
                    </p:blipFill>
                    <p:spPr>
                      <a:xfrm>
                        <a:off x="1774825" y="765175"/>
                        <a:ext cx="8593138" cy="4862513"/>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3250"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87</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53251" name="对象 3"/>
          <p:cNvGraphicFramePr>
            <a:graphicFrameLocks noChangeAspect="1"/>
          </p:cNvGraphicFramePr>
          <p:nvPr/>
        </p:nvGraphicFramePr>
        <p:xfrm>
          <a:off x="1774825" y="1412875"/>
          <a:ext cx="8353425" cy="4176713"/>
        </p:xfrm>
        <a:graphic>
          <a:graphicData uri="http://schemas.openxmlformats.org/presentationml/2006/ole">
            <mc:AlternateContent xmlns:mc="http://schemas.openxmlformats.org/markup-compatibility/2006">
              <mc:Choice xmlns:v="urn:schemas-microsoft-com:vml" Requires="v">
                <p:oleObj r:id="rId2" imgW="3683000" imgH="1841500" progId="Equation.DSMT4">
                  <p:embed/>
                </p:oleObj>
              </mc:Choice>
              <mc:Fallback>
                <p:oleObj r:id="rId2" imgW="3683000" imgH="1841500" progId="Equation.DSMT4">
                  <p:embed/>
                  <p:pic>
                    <p:nvPicPr>
                      <p:cNvPr id="0" name="图片 3248"/>
                      <p:cNvPicPr/>
                      <p:nvPr/>
                    </p:nvPicPr>
                    <p:blipFill>
                      <a:blip r:embed="rId3"/>
                      <a:stretch>
                        <a:fillRect/>
                      </a:stretch>
                    </p:blipFill>
                    <p:spPr>
                      <a:xfrm>
                        <a:off x="1774825" y="1412875"/>
                        <a:ext cx="8353425" cy="4176713"/>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4274"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88</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54275" name="对象 3"/>
          <p:cNvGraphicFramePr>
            <a:graphicFrameLocks noChangeAspect="1"/>
          </p:cNvGraphicFramePr>
          <p:nvPr/>
        </p:nvGraphicFramePr>
        <p:xfrm>
          <a:off x="1857693" y="1412875"/>
          <a:ext cx="8340090" cy="4032250"/>
        </p:xfrm>
        <a:graphic>
          <a:graphicData uri="http://schemas.openxmlformats.org/presentationml/2006/ole">
            <mc:AlternateContent xmlns:mc="http://schemas.openxmlformats.org/markup-compatibility/2006">
              <mc:Choice xmlns:v="urn:schemas-microsoft-com:vml" Requires="v">
                <p:oleObj r:id="rId2" imgW="3467100" imgH="1676400" progId="Equation.DSMT4">
                  <p:embed/>
                </p:oleObj>
              </mc:Choice>
              <mc:Fallback>
                <p:oleObj r:id="rId2" imgW="3467100" imgH="1676400" progId="Equation.DSMT4">
                  <p:embed/>
                  <p:pic>
                    <p:nvPicPr>
                      <p:cNvPr id="0" name="图片 3246"/>
                      <p:cNvPicPr/>
                      <p:nvPr/>
                    </p:nvPicPr>
                    <p:blipFill>
                      <a:blip r:embed="rId3"/>
                      <a:stretch>
                        <a:fillRect/>
                      </a:stretch>
                    </p:blipFill>
                    <p:spPr>
                      <a:xfrm>
                        <a:off x="1857693" y="1412875"/>
                        <a:ext cx="8340090" cy="403225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5298"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89</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55299" name="对象 3"/>
          <p:cNvGraphicFramePr>
            <a:graphicFrameLocks noChangeAspect="1"/>
          </p:cNvGraphicFramePr>
          <p:nvPr/>
        </p:nvGraphicFramePr>
        <p:xfrm>
          <a:off x="1992313" y="1341438"/>
          <a:ext cx="7939087" cy="4679950"/>
        </p:xfrm>
        <a:graphic>
          <a:graphicData uri="http://schemas.openxmlformats.org/presentationml/2006/ole">
            <mc:AlternateContent xmlns:mc="http://schemas.openxmlformats.org/markup-compatibility/2006">
              <mc:Choice xmlns:v="urn:schemas-microsoft-com:vml" Requires="v">
                <p:oleObj r:id="rId2" imgW="3403600" imgH="2006600" progId="Equation.DSMT4">
                  <p:embed/>
                </p:oleObj>
              </mc:Choice>
              <mc:Fallback>
                <p:oleObj r:id="rId2" imgW="3403600" imgH="2006600" progId="Equation.DSMT4">
                  <p:embed/>
                  <p:pic>
                    <p:nvPicPr>
                      <p:cNvPr id="0" name="图片 3244"/>
                      <p:cNvPicPr/>
                      <p:nvPr/>
                    </p:nvPicPr>
                    <p:blipFill>
                      <a:blip r:embed="rId3"/>
                      <a:stretch>
                        <a:fillRect/>
                      </a:stretch>
                    </p:blipFill>
                    <p:spPr>
                      <a:xfrm>
                        <a:off x="1992313" y="1341438"/>
                        <a:ext cx="7939087" cy="467995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p:nvPr/>
        </p:nvSpPr>
        <p:spPr>
          <a:xfrm>
            <a:off x="1955800" y="1041400"/>
            <a:ext cx="5557838" cy="460375"/>
          </a:xfrm>
          <a:prstGeom prst="rect">
            <a:avLst/>
          </a:prstGeom>
          <a:noFill/>
          <a:ln w="9525">
            <a:noFill/>
          </a:ln>
        </p:spPr>
        <p:txBody>
          <a:bodyPr wrap="square" anchor="ctr" anchorCtr="0">
            <a:spAutoFit/>
          </a:bodyPr>
          <a:lstStyle/>
          <a:p>
            <a:pPr>
              <a:buClrTx/>
              <a:buFontTx/>
            </a:pPr>
            <a:r>
              <a:rPr lang="zh-CN" altLang="en-US" sz="2400" b="1" dirty="0">
                <a:solidFill>
                  <a:srgbClr val="FF0000"/>
                </a:solidFill>
                <a:latin typeface="Arial" panose="020B0604020202020204" pitchFamily="34" charset="0"/>
                <a:ea typeface="楷体_GB2312" pitchFamily="49" charset="-122"/>
              </a:rPr>
              <a:t>例</a:t>
            </a:r>
            <a:r>
              <a:rPr lang="en-US" altLang="zh-CN" sz="2400" b="1" dirty="0">
                <a:solidFill>
                  <a:srgbClr val="FF0000"/>
                </a:solidFill>
                <a:latin typeface="Arial" panose="020B0604020202020204" pitchFamily="34" charset="0"/>
                <a:ea typeface="楷体_GB2312" pitchFamily="49" charset="-122"/>
              </a:rPr>
              <a:t>1 </a:t>
            </a:r>
            <a:r>
              <a:rPr lang="en-US" altLang="zh-CN" sz="2400" b="1"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利用高斯消元法求解方程组</a:t>
            </a:r>
            <a:r>
              <a:rPr lang="en-US" altLang="zh-CN" b="1" dirty="0">
                <a:latin typeface="Arial" panose="020B0604020202020204" pitchFamily="34" charset="0"/>
                <a:ea typeface="微软雅黑" panose="020B0503020204020204" charset="-122"/>
              </a:rPr>
              <a:t>:</a:t>
            </a:r>
            <a:r>
              <a:rPr lang="en-US" altLang="zh-CN" dirty="0">
                <a:latin typeface="Arial" panose="020B0604020202020204" pitchFamily="34" charset="0"/>
                <a:ea typeface="微软雅黑" panose="020B0503020204020204" charset="-122"/>
              </a:rPr>
              <a:t> </a:t>
            </a:r>
          </a:p>
        </p:txBody>
      </p:sp>
      <p:sp>
        <p:nvSpPr>
          <p:cNvPr id="15362" name="Rectangle 4"/>
          <p:cNvSpPr/>
          <p:nvPr/>
        </p:nvSpPr>
        <p:spPr>
          <a:xfrm>
            <a:off x="1524000" y="2517776"/>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5363" name="Rectangle 6"/>
          <p:cNvSpPr/>
          <p:nvPr/>
        </p:nvSpPr>
        <p:spPr>
          <a:xfrm>
            <a:off x="1524000" y="2589213"/>
            <a:ext cx="309880" cy="460375"/>
          </a:xfrm>
          <a:prstGeom prst="rect">
            <a:avLst/>
          </a:prstGeom>
          <a:noFill/>
          <a:ln w="9525">
            <a:noFill/>
          </a:ln>
        </p:spPr>
        <p:txBody>
          <a:bodyPr wrap="none" anchor="ctr" anchorCtr="0">
            <a:spAutoFit/>
          </a:bodyPr>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721927" name="Text Box 7"/>
          <p:cNvSpPr txBox="1"/>
          <p:nvPr/>
        </p:nvSpPr>
        <p:spPr>
          <a:xfrm>
            <a:off x="2135188" y="3563938"/>
            <a:ext cx="1173162" cy="521970"/>
          </a:xfrm>
          <a:prstGeom prst="rect">
            <a:avLst/>
          </a:prstGeom>
          <a:noFill/>
          <a:ln w="9525">
            <a:noFill/>
          </a:ln>
        </p:spPr>
        <p:txBody>
          <a:bodyPr anchor="t" anchorCtr="0">
            <a:spAutoFit/>
          </a:bodyPr>
          <a:lstStyle/>
          <a:p>
            <a:pPr>
              <a:buClrTx/>
              <a:buFontTx/>
            </a:pPr>
            <a:r>
              <a:rPr lang="zh-CN" altLang="en-US" sz="2800" b="1" dirty="0">
                <a:solidFill>
                  <a:srgbClr val="FF0000"/>
                </a:solidFill>
                <a:latin typeface="Arial" panose="020B0604020202020204" pitchFamily="34" charset="0"/>
                <a:ea typeface="楷体_GB2312" pitchFamily="49" charset="-122"/>
              </a:rPr>
              <a:t>解：</a:t>
            </a:r>
          </a:p>
        </p:txBody>
      </p:sp>
      <p:sp>
        <p:nvSpPr>
          <p:cNvPr id="721929" name="Oval 9"/>
          <p:cNvSpPr/>
          <p:nvPr/>
        </p:nvSpPr>
        <p:spPr>
          <a:xfrm>
            <a:off x="3605213" y="4518025"/>
            <a:ext cx="854075" cy="1485900"/>
          </a:xfrm>
          <a:prstGeom prst="ellipse">
            <a:avLst/>
          </a:prstGeom>
          <a:noFill/>
          <a:ln w="25400" cap="flat" cmpd="sng">
            <a:solidFill>
              <a:srgbClr val="FF0000"/>
            </a:solidFill>
            <a:prstDash val="solid"/>
            <a:round/>
            <a:headEnd type="none" w="med" len="med"/>
            <a:tailEnd type="none" w="med" len="med"/>
          </a:ln>
        </p:spPr>
        <p:txBody>
          <a:bodyPr wrap="none" anchor="ctr" anchorCtr="0"/>
          <a:lstStyle/>
          <a:p>
            <a:pPr>
              <a:buClrTx/>
              <a:buFontTx/>
            </a:pPr>
            <a:endParaRPr lang="zh-CN" altLang="en-US" sz="2400" b="1" dirty="0">
              <a:solidFill>
                <a:srgbClr val="0000FF"/>
              </a:solidFill>
              <a:latin typeface="Times New Roman" panose="02020603050405020304" pitchFamily="18" charset="0"/>
              <a:ea typeface="楷体_GB2312" pitchFamily="49" charset="-122"/>
            </a:endParaRPr>
          </a:p>
        </p:txBody>
      </p:sp>
      <p:sp>
        <p:nvSpPr>
          <p:cNvPr id="15366" name="Text Box 10"/>
          <p:cNvSpPr txBox="1"/>
          <p:nvPr/>
        </p:nvSpPr>
        <p:spPr>
          <a:xfrm>
            <a:off x="1774825" y="222250"/>
            <a:ext cx="6858000" cy="645160"/>
          </a:xfrm>
          <a:prstGeom prst="rect">
            <a:avLst/>
          </a:prstGeom>
          <a:noFill/>
          <a:ln w="9525">
            <a:noFill/>
          </a:ln>
        </p:spPr>
        <p:txBody>
          <a:bodyPr anchor="t" anchorCtr="0">
            <a:spAutoFit/>
          </a:bodyPr>
          <a:lstStyle/>
          <a:p>
            <a:pPr>
              <a:spcBef>
                <a:spcPct val="50000"/>
              </a:spcBef>
              <a:buClrTx/>
              <a:buFontTx/>
            </a:pPr>
            <a:r>
              <a:rPr lang="en-US" altLang="zh-CN" sz="3600" b="1" dirty="0">
                <a:solidFill>
                  <a:srgbClr val="A31221"/>
                </a:solidFill>
                <a:latin typeface="华文细黑" panose="02010600040101010101" pitchFamily="2" charset="-122"/>
                <a:ea typeface="隶书" panose="02010509060101010101" pitchFamily="49" charset="-122"/>
              </a:rPr>
              <a:t>       </a:t>
            </a:r>
            <a:r>
              <a:rPr lang="zh-CN" altLang="en-US" sz="3600" b="1" dirty="0">
                <a:solidFill>
                  <a:srgbClr val="A31221"/>
                </a:solidFill>
                <a:latin typeface="华文细黑" panose="02010600040101010101" pitchFamily="2" charset="-122"/>
                <a:ea typeface="隶书" panose="02010509060101010101" pitchFamily="49" charset="-122"/>
              </a:rPr>
              <a:t>高斯消元法</a:t>
            </a:r>
            <a:r>
              <a:rPr lang="en-US" altLang="zh-CN" sz="3600" b="1" dirty="0">
                <a:solidFill>
                  <a:srgbClr val="A31221"/>
                </a:solidFill>
                <a:latin typeface="华文细黑" panose="02010600040101010101" pitchFamily="2" charset="-122"/>
                <a:ea typeface="隶书" panose="02010509060101010101" pitchFamily="49" charset="-122"/>
              </a:rPr>
              <a:t>_</a:t>
            </a:r>
            <a:r>
              <a:rPr lang="zh-CN" altLang="en-US" sz="2800" b="1" dirty="0">
                <a:solidFill>
                  <a:srgbClr val="0000CC"/>
                </a:solidFill>
                <a:latin typeface="华文细黑" panose="02010600040101010101" pitchFamily="2" charset="-122"/>
                <a:ea typeface="隶书" panose="02010509060101010101" pitchFamily="49" charset="-122"/>
              </a:rPr>
              <a:t>例题分析</a:t>
            </a:r>
          </a:p>
        </p:txBody>
      </p:sp>
      <p:graphicFrame>
        <p:nvGraphicFramePr>
          <p:cNvPr id="15367" name="Object 11"/>
          <p:cNvGraphicFramePr>
            <a:graphicFrameLocks noChangeAspect="1"/>
          </p:cNvGraphicFramePr>
          <p:nvPr/>
        </p:nvGraphicFramePr>
        <p:xfrm>
          <a:off x="3402013" y="1674813"/>
          <a:ext cx="4519612" cy="1900237"/>
        </p:xfrm>
        <a:graphic>
          <a:graphicData uri="http://schemas.openxmlformats.org/presentationml/2006/ole">
            <mc:AlternateContent xmlns:mc="http://schemas.openxmlformats.org/markup-compatibility/2006">
              <mc:Choice xmlns:v="urn:schemas-microsoft-com:vml" Requires="v">
                <p:oleObj r:id="rId3" imgW="2235200" imgH="939800" progId="Equation.DSMT4">
                  <p:embed/>
                </p:oleObj>
              </mc:Choice>
              <mc:Fallback>
                <p:oleObj r:id="rId3" imgW="2235200" imgH="939800" progId="Equation.DSMT4">
                  <p:embed/>
                  <p:pic>
                    <p:nvPicPr>
                      <p:cNvPr id="0" name="图片 3090"/>
                      <p:cNvPicPr/>
                      <p:nvPr/>
                    </p:nvPicPr>
                    <p:blipFill>
                      <a:blip r:embed="rId4"/>
                      <a:stretch>
                        <a:fillRect/>
                      </a:stretch>
                    </p:blipFill>
                    <p:spPr>
                      <a:xfrm>
                        <a:off x="3402013" y="1674813"/>
                        <a:ext cx="4519612" cy="1900237"/>
                      </a:xfrm>
                      <a:prstGeom prst="rect">
                        <a:avLst/>
                      </a:prstGeom>
                      <a:noFill/>
                      <a:ln w="38100">
                        <a:noFill/>
                        <a:miter/>
                      </a:ln>
                    </p:spPr>
                  </p:pic>
                </p:oleObj>
              </mc:Fallback>
            </mc:AlternateContent>
          </a:graphicData>
        </a:graphic>
      </p:graphicFrame>
      <p:graphicFrame>
        <p:nvGraphicFramePr>
          <p:cNvPr id="721932" name="Object 12"/>
          <p:cNvGraphicFramePr>
            <a:graphicFrameLocks noChangeAspect="1"/>
          </p:cNvGraphicFramePr>
          <p:nvPr/>
        </p:nvGraphicFramePr>
        <p:xfrm>
          <a:off x="3527425" y="4033838"/>
          <a:ext cx="5267325" cy="1978025"/>
        </p:xfrm>
        <a:graphic>
          <a:graphicData uri="http://schemas.openxmlformats.org/presentationml/2006/ole">
            <mc:AlternateContent xmlns:mc="http://schemas.openxmlformats.org/markup-compatibility/2006">
              <mc:Choice xmlns:v="urn:schemas-microsoft-com:vml" Requires="v">
                <p:oleObj r:id="rId5" imgW="2565400" imgH="939800" progId="Equation.DSMT4">
                  <p:embed/>
                </p:oleObj>
              </mc:Choice>
              <mc:Fallback>
                <p:oleObj r:id="rId5" imgW="2565400" imgH="939800" progId="Equation.DSMT4">
                  <p:embed/>
                  <p:pic>
                    <p:nvPicPr>
                      <p:cNvPr id="0" name="图片 3091"/>
                      <p:cNvPicPr/>
                      <p:nvPr/>
                    </p:nvPicPr>
                    <p:blipFill>
                      <a:blip r:embed="rId6"/>
                      <a:stretch>
                        <a:fillRect/>
                      </a:stretch>
                    </p:blipFill>
                    <p:spPr>
                      <a:xfrm>
                        <a:off x="3527425" y="4033838"/>
                        <a:ext cx="5267325" cy="1978025"/>
                      </a:xfrm>
                      <a:prstGeom prst="rect">
                        <a:avLst/>
                      </a:prstGeom>
                      <a:noFill/>
                      <a:ln w="38100">
                        <a:noFill/>
                        <a:miter/>
                      </a:ln>
                    </p:spPr>
                  </p:pic>
                </p:oleObj>
              </mc:Fallback>
            </mc:AlternateContent>
          </a:graphicData>
        </a:graphic>
      </p:graphicFrame>
      <p:sp>
        <p:nvSpPr>
          <p:cNvPr id="10" name="日期占位符 9"/>
          <p:cNvSpPr txBox="1">
            <a:spLocks noGrp="1"/>
          </p:cNvSpPr>
          <p:nvPr>
            <p:ph type="dt" sz="half" idx="10"/>
          </p:nvPr>
        </p:nvSpPr>
        <p:spPr bwMode="auto"/>
        <p:txBody>
          <a:bodyPr vert="horz" wrap="square" lIns="91440" tIns="45720" rIns="91440" bIns="45720" numCol="1" rtlCol="0" anchor="t"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fld id="{0BD55439-D1A0-418B-AB2B-D89B4AD67D8F}" type="datetime1">
              <a:rPr kumimoji="0" lang="zh-CN" altLang="en-US" sz="16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2024/5/31</a:t>
            </a:fld>
            <a:endParaRPr kumimoji="0" lang="en-US" altLang="zh-CN" sz="16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70" name="灯片编号占位符 10"/>
          <p:cNvSpPr>
            <a:spLocks noGrp="1"/>
          </p:cNvSpPr>
          <p:nvPr>
            <p:ph type="sldNum" sz="quarter" idx="12"/>
          </p:nvPr>
        </p:nvSpPr>
        <p:spPr>
          <a:noFill/>
          <a:ln>
            <a:noFill/>
          </a:ln>
        </p:spPr>
        <p:txBody>
          <a:bodyPr vert="horz" wrap="square" lIns="91440" tIns="45720" rIns="91440" bIns="45720" anchor="t" anchorCtr="0">
            <a:normAutofit fontScale="90000"/>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600" dirty="0">
                <a:latin typeface="Arial" panose="020B0604020202020204" pitchFamily="34" charset="0"/>
              </a:rPr>
              <a:t>9</a:t>
            </a:fld>
            <a:endParaRPr lang="en-US" altLang="zh-CN" sz="1600" dirty="0">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27"/>
                                        </p:tgtEl>
                                        <p:attrNameLst>
                                          <p:attrName>style.visibility</p:attrName>
                                        </p:attrNameLst>
                                      </p:cBhvr>
                                      <p:to>
                                        <p:strVal val="visible"/>
                                      </p:to>
                                    </p:set>
                                    <p:animEffect transition="in" filter="blinds(horizontal)">
                                      <p:cBhvr>
                                        <p:cTn id="7" dur="500"/>
                                        <p:tgtEl>
                                          <p:spTgt spid="7219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21932"/>
                                        </p:tgtEl>
                                        <p:attrNameLst>
                                          <p:attrName>style.visibility</p:attrName>
                                        </p:attrNameLst>
                                      </p:cBhvr>
                                      <p:to>
                                        <p:strVal val="visible"/>
                                      </p:to>
                                    </p:set>
                                    <p:anim calcmode="lin" valueType="num">
                                      <p:cBhvr additive="base">
                                        <p:cTn id="12" dur="500" fill="hold"/>
                                        <p:tgtEl>
                                          <p:spTgt spid="721932"/>
                                        </p:tgtEl>
                                        <p:attrNameLst>
                                          <p:attrName>ppt_x</p:attrName>
                                        </p:attrNameLst>
                                      </p:cBhvr>
                                      <p:tavLst>
                                        <p:tav tm="0">
                                          <p:val>
                                            <p:strVal val="#ppt_x"/>
                                          </p:val>
                                        </p:tav>
                                        <p:tav tm="100000">
                                          <p:val>
                                            <p:strVal val="#ppt_x"/>
                                          </p:val>
                                        </p:tav>
                                      </p:tavLst>
                                    </p:anim>
                                    <p:anim calcmode="lin" valueType="num">
                                      <p:cBhvr additive="base">
                                        <p:cTn id="13" dur="500" fill="hold"/>
                                        <p:tgtEl>
                                          <p:spTgt spid="72193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21929"/>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2"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7" grpId="0"/>
      <p:bldP spid="721929"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6322"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90</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56323" name="对象 3"/>
          <p:cNvGraphicFramePr>
            <a:graphicFrameLocks noChangeAspect="1"/>
          </p:cNvGraphicFramePr>
          <p:nvPr/>
        </p:nvGraphicFramePr>
        <p:xfrm>
          <a:off x="1992313" y="1341438"/>
          <a:ext cx="7096125" cy="4679950"/>
        </p:xfrm>
        <a:graphic>
          <a:graphicData uri="http://schemas.openxmlformats.org/presentationml/2006/ole">
            <mc:AlternateContent xmlns:mc="http://schemas.openxmlformats.org/markup-compatibility/2006">
              <mc:Choice xmlns:v="urn:schemas-microsoft-com:vml" Requires="v">
                <p:oleObj r:id="rId2" imgW="2349500" imgH="1549400" progId="Equation.DSMT4">
                  <p:embed/>
                </p:oleObj>
              </mc:Choice>
              <mc:Fallback>
                <p:oleObj r:id="rId2" imgW="2349500" imgH="1549400" progId="Equation.DSMT4">
                  <p:embed/>
                  <p:pic>
                    <p:nvPicPr>
                      <p:cNvPr id="0" name="图片 3245"/>
                      <p:cNvPicPr/>
                      <p:nvPr/>
                    </p:nvPicPr>
                    <p:blipFill>
                      <a:blip r:embed="rId3"/>
                      <a:stretch>
                        <a:fillRect/>
                      </a:stretch>
                    </p:blipFill>
                    <p:spPr>
                      <a:xfrm>
                        <a:off x="1992313" y="1341438"/>
                        <a:ext cx="7096125" cy="467995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7346"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91</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57347" name="对象 3"/>
          <p:cNvGraphicFramePr>
            <a:graphicFrameLocks noChangeAspect="1"/>
          </p:cNvGraphicFramePr>
          <p:nvPr/>
        </p:nvGraphicFramePr>
        <p:xfrm>
          <a:off x="1774825" y="1340168"/>
          <a:ext cx="8316913" cy="4392612"/>
        </p:xfrm>
        <a:graphic>
          <a:graphicData uri="http://schemas.openxmlformats.org/presentationml/2006/ole">
            <mc:AlternateContent xmlns:mc="http://schemas.openxmlformats.org/markup-compatibility/2006">
              <mc:Choice xmlns:v="urn:schemas-microsoft-com:vml" Requires="v">
                <p:oleObj r:id="rId2" imgW="3149600" imgH="1663700" progId="Equation.DSMT4">
                  <p:embed/>
                </p:oleObj>
              </mc:Choice>
              <mc:Fallback>
                <p:oleObj r:id="rId2" imgW="3149600" imgH="1663700" progId="Equation.DSMT4">
                  <p:embed/>
                  <p:pic>
                    <p:nvPicPr>
                      <p:cNvPr id="0" name="图片 3252"/>
                      <p:cNvPicPr/>
                      <p:nvPr/>
                    </p:nvPicPr>
                    <p:blipFill>
                      <a:blip r:embed="rId3"/>
                      <a:stretch>
                        <a:fillRect/>
                      </a:stretch>
                    </p:blipFill>
                    <p:spPr>
                      <a:xfrm>
                        <a:off x="1774825" y="1340168"/>
                        <a:ext cx="8316913" cy="4392612"/>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8370"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92</a:t>
            </a:fld>
            <a:endParaRPr lang="en-US" altLang="zh-CN" sz="1200" dirty="0">
              <a:solidFill>
                <a:srgbClr val="898989"/>
              </a:solidFill>
              <a:latin typeface="Arial" panose="020B0604020202020204" pitchFamily="34" charset="0"/>
              <a:ea typeface="宋体" panose="02010600030101010101" pitchFamily="2" charset="-122"/>
            </a:endParaRPr>
          </a:p>
        </p:txBody>
      </p:sp>
      <p:sp>
        <p:nvSpPr>
          <p:cNvPr id="58371" name="TextBox 3"/>
          <p:cNvSpPr txBox="1"/>
          <p:nvPr/>
        </p:nvSpPr>
        <p:spPr>
          <a:xfrm>
            <a:off x="2554288" y="546100"/>
            <a:ext cx="3902075" cy="583565"/>
          </a:xfrm>
          <a:prstGeom prst="rect">
            <a:avLst/>
          </a:prstGeom>
          <a:noFill/>
          <a:ln w="9525">
            <a:noFill/>
          </a:ln>
        </p:spPr>
        <p:txBody>
          <a:bodyPr anchor="t" anchorCtr="0">
            <a:spAutoFit/>
          </a:bodyPr>
          <a:lstStyle/>
          <a:p>
            <a:pPr>
              <a:buClrTx/>
              <a:buFontTx/>
            </a:pPr>
            <a:r>
              <a:rPr lang="en-US" altLang="zh-CN" sz="3200" dirty="0">
                <a:solidFill>
                  <a:srgbClr val="FF0000"/>
                </a:solidFill>
                <a:latin typeface="Calibri" panose="020F0502020204030204" charset="0"/>
                <a:ea typeface="微软雅黑" panose="020B0503020204020204" charset="-122"/>
              </a:rPr>
              <a:t>7.9.2</a:t>
            </a:r>
            <a:r>
              <a:rPr lang="zh-CN" altLang="en-US" sz="3200" dirty="0">
                <a:solidFill>
                  <a:srgbClr val="FF0000"/>
                </a:solidFill>
                <a:latin typeface="Calibri" panose="020F0502020204030204" charset="0"/>
                <a:ea typeface="微软雅黑" panose="020B0503020204020204" charset="-122"/>
              </a:rPr>
              <a:t>矩阵的</a:t>
            </a:r>
            <a:r>
              <a:rPr lang="en-US" altLang="zh-CN" sz="3200" dirty="0">
                <a:solidFill>
                  <a:srgbClr val="FF0000"/>
                </a:solidFill>
                <a:latin typeface="Calibri" panose="020F0502020204030204" charset="0"/>
                <a:ea typeface="微软雅黑" panose="020B0503020204020204" charset="-122"/>
              </a:rPr>
              <a:t>QR</a:t>
            </a:r>
            <a:r>
              <a:rPr lang="zh-CN" altLang="en-US" sz="3200" dirty="0">
                <a:solidFill>
                  <a:srgbClr val="FF0000"/>
                </a:solidFill>
                <a:latin typeface="Calibri" panose="020F0502020204030204" charset="0"/>
                <a:ea typeface="微软雅黑" panose="020B0503020204020204" charset="-122"/>
              </a:rPr>
              <a:t>分解</a:t>
            </a:r>
          </a:p>
        </p:txBody>
      </p:sp>
      <p:graphicFrame>
        <p:nvGraphicFramePr>
          <p:cNvPr id="58372" name="对象 4"/>
          <p:cNvGraphicFramePr>
            <a:graphicFrameLocks noChangeAspect="1"/>
          </p:cNvGraphicFramePr>
          <p:nvPr/>
        </p:nvGraphicFramePr>
        <p:xfrm>
          <a:off x="1728788" y="1268413"/>
          <a:ext cx="8435975" cy="4781550"/>
        </p:xfrm>
        <a:graphic>
          <a:graphicData uri="http://schemas.openxmlformats.org/presentationml/2006/ole">
            <mc:AlternateContent xmlns:mc="http://schemas.openxmlformats.org/markup-compatibility/2006">
              <mc:Choice xmlns:v="urn:schemas-microsoft-com:vml" Requires="v">
                <p:oleObj r:id="rId2" imgW="4165600" imgH="2362200" progId="Equation.DSMT4">
                  <p:embed/>
                </p:oleObj>
              </mc:Choice>
              <mc:Fallback>
                <p:oleObj r:id="rId2" imgW="4165600" imgH="2362200" progId="Equation.DSMT4">
                  <p:embed/>
                  <p:pic>
                    <p:nvPicPr>
                      <p:cNvPr id="0" name="图片 3251"/>
                      <p:cNvPicPr/>
                      <p:nvPr/>
                    </p:nvPicPr>
                    <p:blipFill>
                      <a:blip r:embed="rId3"/>
                      <a:stretch>
                        <a:fillRect/>
                      </a:stretch>
                    </p:blipFill>
                    <p:spPr>
                      <a:xfrm>
                        <a:off x="1728788" y="1268413"/>
                        <a:ext cx="8435975" cy="478155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59394"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93</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59395" name="对象 3"/>
          <p:cNvGraphicFramePr>
            <a:graphicFrameLocks noChangeAspect="1"/>
          </p:cNvGraphicFramePr>
          <p:nvPr/>
        </p:nvGraphicFramePr>
        <p:xfrm>
          <a:off x="1992313" y="836613"/>
          <a:ext cx="8081962" cy="5445125"/>
        </p:xfrm>
        <a:graphic>
          <a:graphicData uri="http://schemas.openxmlformats.org/presentationml/2006/ole">
            <mc:AlternateContent xmlns:mc="http://schemas.openxmlformats.org/markup-compatibility/2006">
              <mc:Choice xmlns:v="urn:schemas-microsoft-com:vml" Requires="v">
                <p:oleObj r:id="rId2" imgW="3505200" imgH="2362200" progId="Equation.DSMT4">
                  <p:embed/>
                </p:oleObj>
              </mc:Choice>
              <mc:Fallback>
                <p:oleObj r:id="rId2" imgW="3505200" imgH="2362200" progId="Equation.DSMT4">
                  <p:embed/>
                  <p:pic>
                    <p:nvPicPr>
                      <p:cNvPr id="0" name="图片 3250"/>
                      <p:cNvPicPr/>
                      <p:nvPr/>
                    </p:nvPicPr>
                    <p:blipFill>
                      <a:blip r:embed="rId3"/>
                      <a:stretch>
                        <a:fillRect/>
                      </a:stretch>
                    </p:blipFill>
                    <p:spPr>
                      <a:xfrm>
                        <a:off x="1992313" y="836613"/>
                        <a:ext cx="8081962" cy="5445125"/>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60418"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94</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60419" name="对象 3"/>
          <p:cNvGraphicFramePr>
            <a:graphicFrameLocks noChangeAspect="1"/>
          </p:cNvGraphicFramePr>
          <p:nvPr/>
        </p:nvGraphicFramePr>
        <p:xfrm>
          <a:off x="1976438" y="1268413"/>
          <a:ext cx="8093075" cy="4433887"/>
        </p:xfrm>
        <a:graphic>
          <a:graphicData uri="http://schemas.openxmlformats.org/presentationml/2006/ole">
            <mc:AlternateContent xmlns:mc="http://schemas.openxmlformats.org/markup-compatibility/2006">
              <mc:Choice xmlns:v="urn:schemas-microsoft-com:vml" Requires="v">
                <p:oleObj r:id="rId2" imgW="3568700" imgH="1955800" progId="Equation.DSMT4">
                  <p:embed/>
                </p:oleObj>
              </mc:Choice>
              <mc:Fallback>
                <p:oleObj r:id="rId2" imgW="3568700" imgH="1955800" progId="Equation.DSMT4">
                  <p:embed/>
                  <p:pic>
                    <p:nvPicPr>
                      <p:cNvPr id="0" name="图片 3198"/>
                      <p:cNvPicPr/>
                      <p:nvPr/>
                    </p:nvPicPr>
                    <p:blipFill>
                      <a:blip r:embed="rId3"/>
                      <a:stretch>
                        <a:fillRect/>
                      </a:stretch>
                    </p:blipFill>
                    <p:spPr>
                      <a:xfrm>
                        <a:off x="1976438" y="1268413"/>
                        <a:ext cx="8093075" cy="4433887"/>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E0C2B8B3-3B7D-48A6-BDBE-F45A08228121}"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61442"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95</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61443" name="对象 3"/>
          <p:cNvGraphicFramePr>
            <a:graphicFrameLocks noChangeAspect="1"/>
          </p:cNvGraphicFramePr>
          <p:nvPr/>
        </p:nvGraphicFramePr>
        <p:xfrm>
          <a:off x="2006600" y="1268413"/>
          <a:ext cx="7531100" cy="4895850"/>
        </p:xfrm>
        <a:graphic>
          <a:graphicData uri="http://schemas.openxmlformats.org/presentationml/2006/ole">
            <mc:AlternateContent xmlns:mc="http://schemas.openxmlformats.org/markup-compatibility/2006">
              <mc:Choice xmlns:v="urn:schemas-microsoft-com:vml" Requires="v">
                <p:oleObj r:id="rId2" imgW="3340100" imgH="2171700" progId="Equation.DSMT4">
                  <p:embed/>
                </p:oleObj>
              </mc:Choice>
              <mc:Fallback>
                <p:oleObj r:id="rId2" imgW="3340100" imgH="2171700" progId="Equation.DSMT4">
                  <p:embed/>
                  <p:pic>
                    <p:nvPicPr>
                      <p:cNvPr id="0" name="图片 3197"/>
                      <p:cNvPicPr/>
                      <p:nvPr/>
                    </p:nvPicPr>
                    <p:blipFill>
                      <a:blip r:embed="rId3"/>
                      <a:stretch>
                        <a:fillRect/>
                      </a:stretch>
                    </p:blipFill>
                    <p:spPr>
                      <a:xfrm>
                        <a:off x="2006600" y="1268413"/>
                        <a:ext cx="7531100" cy="489585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B68FC986-3124-474C-B1F7-EFB2F832AA4F}"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62466"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96</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62467" name="对象 3"/>
          <p:cNvGraphicFramePr>
            <a:graphicFrameLocks noChangeAspect="1"/>
          </p:cNvGraphicFramePr>
          <p:nvPr/>
        </p:nvGraphicFramePr>
        <p:xfrm>
          <a:off x="1905000" y="1412875"/>
          <a:ext cx="7910513" cy="4267200"/>
        </p:xfrm>
        <a:graphic>
          <a:graphicData uri="http://schemas.openxmlformats.org/presentationml/2006/ole">
            <mc:AlternateContent xmlns:mc="http://schemas.openxmlformats.org/markup-compatibility/2006">
              <mc:Choice xmlns:v="urn:schemas-microsoft-com:vml" Requires="v">
                <p:oleObj r:id="rId2" imgW="3530600" imgH="1905000" progId="Equation.DSMT4">
                  <p:embed/>
                </p:oleObj>
              </mc:Choice>
              <mc:Fallback>
                <p:oleObj r:id="rId2" imgW="3530600" imgH="1905000" progId="Equation.DSMT4">
                  <p:embed/>
                  <p:pic>
                    <p:nvPicPr>
                      <p:cNvPr id="0" name="图片 3199"/>
                      <p:cNvPicPr/>
                      <p:nvPr/>
                    </p:nvPicPr>
                    <p:blipFill>
                      <a:blip r:embed="rId3"/>
                      <a:stretch>
                        <a:fillRect/>
                      </a:stretch>
                    </p:blipFill>
                    <p:spPr>
                      <a:xfrm>
                        <a:off x="1905000" y="1412875"/>
                        <a:ext cx="7910513" cy="4267200"/>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E0C2B8B3-3B7D-48A6-BDBE-F45A08228121}"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63490"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97</a:t>
            </a:fld>
            <a:endParaRPr lang="en-US" altLang="zh-CN" sz="1200" dirty="0">
              <a:solidFill>
                <a:srgbClr val="898989"/>
              </a:solidFill>
              <a:latin typeface="Arial" panose="020B0604020202020204" pitchFamily="34" charset="0"/>
              <a:ea typeface="宋体" panose="02010600030101010101" pitchFamily="2" charset="-122"/>
            </a:endParaRPr>
          </a:p>
        </p:txBody>
      </p:sp>
      <p:graphicFrame>
        <p:nvGraphicFramePr>
          <p:cNvPr id="63491" name="对象 3"/>
          <p:cNvGraphicFramePr>
            <a:graphicFrameLocks noChangeAspect="1"/>
          </p:cNvGraphicFramePr>
          <p:nvPr/>
        </p:nvGraphicFramePr>
        <p:xfrm>
          <a:off x="1933575" y="765175"/>
          <a:ext cx="8404225" cy="4948238"/>
        </p:xfrm>
        <a:graphic>
          <a:graphicData uri="http://schemas.openxmlformats.org/presentationml/2006/ole">
            <mc:AlternateContent xmlns:mc="http://schemas.openxmlformats.org/markup-compatibility/2006">
              <mc:Choice xmlns:v="urn:schemas-microsoft-com:vml" Requires="v">
                <p:oleObj r:id="rId2" imgW="3644900" imgH="2146300" progId="Equation.DSMT4">
                  <p:embed/>
                </p:oleObj>
              </mc:Choice>
              <mc:Fallback>
                <p:oleObj r:id="rId2" imgW="3644900" imgH="2146300" progId="Equation.DSMT4">
                  <p:embed/>
                  <p:pic>
                    <p:nvPicPr>
                      <p:cNvPr id="0" name="图片 3200"/>
                      <p:cNvPicPr/>
                      <p:nvPr/>
                    </p:nvPicPr>
                    <p:blipFill>
                      <a:blip r:embed="rId3"/>
                      <a:stretch>
                        <a:fillRect/>
                      </a:stretch>
                    </p:blipFill>
                    <p:spPr>
                      <a:xfrm>
                        <a:off x="1933575" y="765175"/>
                        <a:ext cx="8404225" cy="4948238"/>
                      </a:xfrm>
                      <a:prstGeom prst="rect">
                        <a:avLst/>
                      </a:prstGeom>
                      <a:noFill/>
                      <a:ln w="38100">
                        <a:noFill/>
                        <a:miter/>
                      </a:ln>
                    </p:spPr>
                  </p:pic>
                </p:oleObj>
              </mc:Fallback>
            </mc:AlternateContent>
          </a:graphicData>
        </a:graphic>
      </p:graphicFrame>
    </p:spTree>
  </p:cSld>
  <p:clrMapOvr>
    <a:masterClrMapping/>
  </p:clrMapOvr>
  <p:transition>
    <p:wipe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E0C2B8B3-3B7D-48A6-BDBE-F45A08228121}"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64514"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98</a:t>
            </a:fld>
            <a:endParaRPr lang="en-US" altLang="zh-CN" sz="1200" dirty="0">
              <a:solidFill>
                <a:srgbClr val="898989"/>
              </a:solidFill>
              <a:latin typeface="Arial" panose="020B0604020202020204" pitchFamily="34" charset="0"/>
              <a:ea typeface="宋体" panose="02010600030101010101" pitchFamily="2" charset="-122"/>
            </a:endParaRPr>
          </a:p>
        </p:txBody>
      </p:sp>
      <p:sp>
        <p:nvSpPr>
          <p:cNvPr id="64515" name="矩形 3"/>
          <p:cNvSpPr/>
          <p:nvPr/>
        </p:nvSpPr>
        <p:spPr>
          <a:xfrm>
            <a:off x="2135188" y="1268413"/>
            <a:ext cx="7993062" cy="4030980"/>
          </a:xfrm>
          <a:prstGeom prst="rect">
            <a:avLst/>
          </a:prstGeom>
          <a:noFill/>
          <a:ln w="9525">
            <a:noFill/>
          </a:ln>
        </p:spPr>
        <p:txBody>
          <a:bodyPr anchor="t" anchorCtr="0">
            <a:spAutoFit/>
          </a:bodyPr>
          <a:lstStyle/>
          <a:p>
            <a:pPr>
              <a:buClrTx/>
              <a:buFontTx/>
            </a:pPr>
            <a:r>
              <a:rPr lang="zh-CN" altLang="en-US" sz="3200" dirty="0">
                <a:latin typeface="Calibri" panose="020F0502020204030204" charset="0"/>
                <a:ea typeface="微软雅黑" panose="020B0503020204020204" charset="-122"/>
              </a:rPr>
              <a:t>例取</a:t>
            </a:r>
            <a:endParaRPr lang="en-US" altLang="zh-CN" sz="3200" dirty="0">
              <a:latin typeface="Calibri" panose="020F0502020204030204" charset="0"/>
              <a:ea typeface="微软雅黑" panose="020B0503020204020204" charset="-122"/>
            </a:endParaRPr>
          </a:p>
          <a:p>
            <a:pPr>
              <a:buClrTx/>
              <a:buFontTx/>
            </a:pPr>
            <a:r>
              <a:rPr lang="pt-BR" altLang="zh-CN" sz="2800" dirty="0">
                <a:solidFill>
                  <a:srgbClr val="FF0000"/>
                </a:solidFill>
                <a:latin typeface="Calibri" panose="020F0502020204030204" charset="0"/>
                <a:ea typeface="微软雅黑" panose="020B0503020204020204" charset="-122"/>
              </a:rPr>
              <a:t>A=hilb(5)+eye(5)</a:t>
            </a:r>
          </a:p>
          <a:p>
            <a:pPr>
              <a:buClrTx/>
              <a:buFontTx/>
            </a:pPr>
            <a:r>
              <a:rPr lang="pt-BR" altLang="zh-CN" sz="2800" dirty="0">
                <a:latin typeface="Calibri" panose="020F0502020204030204" charset="0"/>
                <a:ea typeface="微软雅黑" panose="020B0503020204020204" charset="-122"/>
              </a:rPr>
              <a:t>A =</a:t>
            </a:r>
          </a:p>
          <a:p>
            <a:pPr>
              <a:buClrTx/>
              <a:buFontTx/>
            </a:pPr>
            <a:endParaRPr lang="pt-BR" altLang="zh-CN" sz="2800" dirty="0">
              <a:latin typeface="Calibri" panose="020F0502020204030204" charset="0"/>
              <a:ea typeface="微软雅黑" panose="020B0503020204020204" charset="-122"/>
            </a:endParaRPr>
          </a:p>
          <a:p>
            <a:pPr>
              <a:buClrTx/>
              <a:buFontTx/>
            </a:pPr>
            <a:r>
              <a:rPr lang="pt-BR" altLang="zh-CN" sz="2800" dirty="0">
                <a:latin typeface="Calibri" panose="020F0502020204030204" charset="0"/>
                <a:ea typeface="微软雅黑" panose="020B0503020204020204" charset="-122"/>
              </a:rPr>
              <a:t>    2.0000    0.5000    0.3333    0.2500    0.2000</a:t>
            </a:r>
          </a:p>
          <a:p>
            <a:pPr>
              <a:buClrTx/>
              <a:buFontTx/>
            </a:pPr>
            <a:r>
              <a:rPr lang="pt-BR" altLang="zh-CN" sz="2800" dirty="0">
                <a:latin typeface="Calibri" panose="020F0502020204030204" charset="0"/>
                <a:ea typeface="微软雅黑" panose="020B0503020204020204" charset="-122"/>
              </a:rPr>
              <a:t>    0.5000    1.3333    0.2500    0.2000    0.1667</a:t>
            </a:r>
          </a:p>
          <a:p>
            <a:pPr>
              <a:buClrTx/>
              <a:buFontTx/>
            </a:pPr>
            <a:r>
              <a:rPr lang="pt-BR" altLang="zh-CN" sz="2800" dirty="0">
                <a:latin typeface="Calibri" panose="020F0502020204030204" charset="0"/>
                <a:ea typeface="微软雅黑" panose="020B0503020204020204" charset="-122"/>
              </a:rPr>
              <a:t>    0.3333    0.2500    1.2000    0.1667    0.1429</a:t>
            </a:r>
          </a:p>
          <a:p>
            <a:pPr>
              <a:buClrTx/>
              <a:buFontTx/>
            </a:pPr>
            <a:r>
              <a:rPr lang="pt-BR" altLang="zh-CN" sz="2800" dirty="0">
                <a:latin typeface="Calibri" panose="020F0502020204030204" charset="0"/>
                <a:ea typeface="微软雅黑" panose="020B0503020204020204" charset="-122"/>
              </a:rPr>
              <a:t>    0.2500    0.2000    0.1667    1.1429    0.1250</a:t>
            </a:r>
          </a:p>
          <a:p>
            <a:pPr>
              <a:buClrTx/>
              <a:buFontTx/>
            </a:pPr>
            <a:r>
              <a:rPr lang="pt-BR" altLang="zh-CN" sz="2800" dirty="0">
                <a:latin typeface="Calibri" panose="020F0502020204030204" charset="0"/>
                <a:ea typeface="微软雅黑" panose="020B0503020204020204" charset="-122"/>
              </a:rPr>
              <a:t>    0.2000    0.1667    0.1429    0.1250    1.1111</a:t>
            </a:r>
          </a:p>
        </p:txBody>
      </p:sp>
    </p:spTree>
  </p:cSld>
  <p:clrMapOvr>
    <a:masterClrMapping/>
  </p:clrMapOvr>
  <p:transition>
    <p:wipe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nvSpPr>
        <p:spPr>
          <a:xfrm>
            <a:off x="1981200" y="6356350"/>
            <a:ext cx="2133600" cy="365125"/>
          </a:xfrm>
          <a:prstGeom prst="rect">
            <a:avLst/>
          </a:prstGeom>
          <a:noFill/>
        </p:spPr>
        <p:txBody>
          <a:bodyPr anchor="ctr"/>
          <a:lstStyle/>
          <a:p>
            <a:pPr marR="0" defTabSz="914400" fontAlgn="auto">
              <a:spcBef>
                <a:spcPts val="0"/>
              </a:spcBef>
              <a:spcAft>
                <a:spcPts val="0"/>
              </a:spcAft>
              <a:buClrTx/>
              <a:buSzTx/>
              <a:buFontTx/>
              <a:buNone/>
              <a:defRPr/>
            </a:pPr>
            <a:fld id="{E0C2B8B3-3B7D-48A6-BDBE-F45A08228121}" type="datetime1">
              <a:rPr kumimoji="0" lang="zh-CN" altLang="en-US" sz="1200" kern="1200" cap="none" spc="0" normalizeH="0" baseline="0" noProof="0">
                <a:solidFill>
                  <a:schemeClr val="tx1">
                    <a:tint val="75000"/>
                  </a:schemeClr>
                </a:solidFill>
                <a:latin typeface="+mn-lt"/>
                <a:ea typeface="+mn-ea"/>
                <a:cs typeface="+mn-cs"/>
              </a:rPr>
              <a:t>2024/5/31</a:t>
            </a:fld>
            <a:endParaRPr kumimoji="0" lang="en-US" altLang="zh-CN" sz="1200" kern="1200" cap="none" spc="0" normalizeH="0" baseline="0" noProof="0">
              <a:solidFill>
                <a:schemeClr val="tx1">
                  <a:tint val="75000"/>
                </a:schemeClr>
              </a:solidFill>
              <a:latin typeface="+mn-lt"/>
              <a:ea typeface="+mn-ea"/>
              <a:cs typeface="+mn-cs"/>
            </a:endParaRPr>
          </a:p>
        </p:txBody>
      </p:sp>
      <p:sp>
        <p:nvSpPr>
          <p:cNvPr id="65538" name="灯片编号占位符 2"/>
          <p:cNvSpPr txBox="1">
            <a:spLocks noGrp="1"/>
          </p:cNvSpPr>
          <p:nvPr/>
        </p:nvSpPr>
        <p:spPr>
          <a:xfrm>
            <a:off x="8077200" y="6356350"/>
            <a:ext cx="2133600" cy="365125"/>
          </a:xfrm>
          <a:prstGeom prst="rect">
            <a:avLst/>
          </a:prstGeom>
          <a:noFill/>
          <a:ln w="9525">
            <a:noFill/>
          </a:ln>
        </p:spPr>
        <p:txBody>
          <a:bodyPr anchor="ctr" anchorCtr="0"/>
          <a:lstStyle/>
          <a:p>
            <a:pPr algn="r"/>
            <a:fld id="{9A0DB2DC-4C9A-4742-B13C-FB6460FD3503}" type="slidenum">
              <a:rPr lang="en-US" altLang="zh-CN" sz="1200" dirty="0">
                <a:solidFill>
                  <a:srgbClr val="898989"/>
                </a:solidFill>
                <a:latin typeface="Arial" panose="020B0604020202020204" pitchFamily="34" charset="0"/>
                <a:ea typeface="宋体" panose="02010600030101010101" pitchFamily="2" charset="-122"/>
              </a:rPr>
              <a:t>99</a:t>
            </a:fld>
            <a:endParaRPr lang="en-US" altLang="zh-CN" sz="1200" dirty="0">
              <a:solidFill>
                <a:srgbClr val="898989"/>
              </a:solidFill>
              <a:latin typeface="Arial" panose="020B0604020202020204" pitchFamily="34" charset="0"/>
              <a:ea typeface="宋体" panose="02010600030101010101" pitchFamily="2" charset="-122"/>
            </a:endParaRPr>
          </a:p>
        </p:txBody>
      </p:sp>
      <p:sp>
        <p:nvSpPr>
          <p:cNvPr id="65539" name="矩形 3"/>
          <p:cNvSpPr/>
          <p:nvPr/>
        </p:nvSpPr>
        <p:spPr>
          <a:xfrm>
            <a:off x="1992313" y="1341438"/>
            <a:ext cx="6389687" cy="4799965"/>
          </a:xfrm>
          <a:prstGeom prst="rect">
            <a:avLst/>
          </a:prstGeom>
          <a:noFill/>
          <a:ln w="9525">
            <a:noFill/>
          </a:ln>
        </p:spPr>
        <p:txBody>
          <a:bodyPr anchor="t" anchorCtr="0">
            <a:spAutoFit/>
          </a:bodyPr>
          <a:lstStyle/>
          <a:p>
            <a:pPr>
              <a:buClrTx/>
              <a:buFontTx/>
            </a:pPr>
            <a:r>
              <a:rPr lang="pt-BR" altLang="zh-CN" dirty="0">
                <a:latin typeface="Calibri" panose="020F0502020204030204" charset="0"/>
                <a:ea typeface="微软雅黑" panose="020B0503020204020204" charset="-122"/>
              </a:rPr>
              <a:t>A</a:t>
            </a:r>
            <a:r>
              <a:rPr lang="zh-CN" altLang="en-US" dirty="0">
                <a:latin typeface="Calibri" panose="020F0502020204030204" charset="0"/>
                <a:ea typeface="微软雅黑" panose="020B0503020204020204" charset="-122"/>
              </a:rPr>
              <a:t>有正交分解</a:t>
            </a:r>
            <a:r>
              <a:rPr lang="en-US" altLang="zh-CN" dirty="0">
                <a:solidFill>
                  <a:srgbClr val="FF0000"/>
                </a:solidFill>
                <a:latin typeface="Calibri" panose="020F0502020204030204" charset="0"/>
                <a:ea typeface="微软雅黑" panose="020B0503020204020204" charset="-122"/>
              </a:rPr>
              <a:t>A=QR</a:t>
            </a:r>
            <a:r>
              <a:rPr lang="en-US" altLang="zh-CN" dirty="0">
                <a:latin typeface="Calibri" panose="020F0502020204030204" charset="0"/>
                <a:ea typeface="微软雅黑" panose="020B0503020204020204" charset="-122"/>
              </a:rPr>
              <a:t>:</a:t>
            </a:r>
            <a:endParaRPr lang="pt-BR" altLang="zh-CN" dirty="0">
              <a:latin typeface="Calibri" panose="020F0502020204030204" charset="0"/>
              <a:ea typeface="微软雅黑" panose="020B0503020204020204" charset="-122"/>
            </a:endParaRPr>
          </a:p>
          <a:p>
            <a:pPr>
              <a:buClrTx/>
              <a:buFontTx/>
            </a:pPr>
            <a:r>
              <a:rPr lang="pt-BR" altLang="zh-CN" dirty="0">
                <a:latin typeface="Calibri" panose="020F0502020204030204" charset="0"/>
                <a:ea typeface="微软雅黑" panose="020B0503020204020204" charset="-122"/>
              </a:rPr>
              <a:t>Q =</a:t>
            </a:r>
          </a:p>
          <a:p>
            <a:pPr>
              <a:buClrTx/>
              <a:buFontTx/>
            </a:pPr>
            <a:endParaRPr lang="pt-BR" altLang="zh-CN" dirty="0">
              <a:latin typeface="Calibri" panose="020F0502020204030204" charset="0"/>
              <a:ea typeface="微软雅黑" panose="020B0503020204020204" charset="-122"/>
            </a:endParaRPr>
          </a:p>
          <a:p>
            <a:pPr>
              <a:buClrTx/>
              <a:buFontTx/>
            </a:pPr>
            <a:r>
              <a:rPr lang="pt-BR" altLang="zh-CN" dirty="0">
                <a:latin typeface="Calibri" panose="020F0502020204030204" charset="0"/>
                <a:ea typeface="微软雅黑" panose="020B0503020204020204" charset="-122"/>
              </a:rPr>
              <a:t>    0.9466   -0.2712   -0.1397   -0.0860   -0.0582</a:t>
            </a:r>
          </a:p>
          <a:p>
            <a:pPr>
              <a:buClrTx/>
              <a:buFontTx/>
            </a:pPr>
            <a:r>
              <a:rPr lang="pt-BR" altLang="zh-CN" dirty="0">
                <a:latin typeface="Calibri" panose="020F0502020204030204" charset="0"/>
                <a:ea typeface="微软雅黑" panose="020B0503020204020204" charset="-122"/>
              </a:rPr>
              <a:t>    0.2367    0.9516   -0.1477   -0.1035   -0.0770</a:t>
            </a:r>
          </a:p>
          <a:p>
            <a:pPr>
              <a:buClrTx/>
              <a:buFontTx/>
            </a:pPr>
            <a:r>
              <a:rPr lang="pt-BR" altLang="zh-CN" dirty="0">
                <a:latin typeface="Calibri" panose="020F0502020204030204" charset="0"/>
                <a:ea typeface="微软雅黑" panose="020B0503020204020204" charset="-122"/>
              </a:rPr>
              <a:t>    0.1578    0.0954    0.9751   -0.0973   -0.0758</a:t>
            </a:r>
          </a:p>
          <a:p>
            <a:pPr>
              <a:buClrTx/>
              <a:buFontTx/>
            </a:pPr>
            <a:r>
              <a:rPr lang="pt-BR" altLang="zh-CN" dirty="0">
                <a:latin typeface="Calibri" panose="020F0502020204030204" charset="0"/>
                <a:ea typeface="微软雅黑" panose="020B0503020204020204" charset="-122"/>
              </a:rPr>
              <a:t>    0.1183    0.0821    0.0656    0.9848   -0.0710</a:t>
            </a:r>
          </a:p>
          <a:p>
            <a:pPr>
              <a:buClrTx/>
              <a:buFontTx/>
            </a:pPr>
            <a:r>
              <a:rPr lang="pt-BR" altLang="zh-CN" dirty="0">
                <a:latin typeface="Calibri" panose="020F0502020204030204" charset="0"/>
                <a:ea typeface="微软雅黑" panose="020B0503020204020204" charset="-122"/>
              </a:rPr>
              <a:t>    0.0947    0.0713    0.0596    0.0501    0.9899</a:t>
            </a:r>
          </a:p>
          <a:p>
            <a:pPr>
              <a:buClrTx/>
              <a:buFontTx/>
            </a:pPr>
            <a:endParaRPr lang="pt-BR" altLang="zh-CN" dirty="0">
              <a:latin typeface="Calibri" panose="020F0502020204030204" charset="0"/>
              <a:ea typeface="微软雅黑" panose="020B0503020204020204" charset="-122"/>
            </a:endParaRPr>
          </a:p>
          <a:p>
            <a:pPr>
              <a:buClrTx/>
              <a:buFontTx/>
            </a:pPr>
            <a:endParaRPr lang="pt-BR" altLang="zh-CN" dirty="0">
              <a:latin typeface="Calibri" panose="020F0502020204030204" charset="0"/>
              <a:ea typeface="微软雅黑" panose="020B0503020204020204" charset="-122"/>
            </a:endParaRPr>
          </a:p>
          <a:p>
            <a:pPr>
              <a:buClrTx/>
              <a:buFontTx/>
            </a:pPr>
            <a:r>
              <a:rPr lang="pt-BR" altLang="zh-CN" dirty="0">
                <a:latin typeface="Calibri" panose="020F0502020204030204" charset="0"/>
                <a:ea typeface="微软雅黑" panose="020B0503020204020204" charset="-122"/>
              </a:rPr>
              <a:t>R =</a:t>
            </a:r>
          </a:p>
          <a:p>
            <a:pPr>
              <a:buClrTx/>
              <a:buFontTx/>
            </a:pPr>
            <a:endParaRPr lang="pt-BR" altLang="zh-CN" dirty="0">
              <a:latin typeface="Calibri" panose="020F0502020204030204" charset="0"/>
              <a:ea typeface="微软雅黑" panose="020B0503020204020204" charset="-122"/>
            </a:endParaRPr>
          </a:p>
          <a:p>
            <a:pPr>
              <a:buClrTx/>
              <a:buFontTx/>
            </a:pPr>
            <a:r>
              <a:rPr lang="pt-BR" altLang="zh-CN" dirty="0">
                <a:latin typeface="Calibri" panose="020F0502020204030204" charset="0"/>
                <a:ea typeface="微软雅黑" panose="020B0503020204020204" charset="-122"/>
              </a:rPr>
              <a:t>    2.1127    0.8678    0.5973    0.4574    0.3713</a:t>
            </a:r>
          </a:p>
          <a:p>
            <a:pPr>
              <a:buClrTx/>
              <a:buFontTx/>
            </a:pPr>
            <a:r>
              <a:rPr lang="pt-BR" altLang="zh-CN" dirty="0">
                <a:latin typeface="Calibri" panose="020F0502020204030204" charset="0"/>
                <a:ea typeface="微软雅黑" panose="020B0503020204020204" charset="-122"/>
              </a:rPr>
              <a:t>         0        1.1853    0.2859    0.2412    0.2075</a:t>
            </a:r>
          </a:p>
          <a:p>
            <a:pPr>
              <a:buClrTx/>
              <a:buFontTx/>
            </a:pPr>
            <a:r>
              <a:rPr lang="pt-BR" altLang="zh-CN" dirty="0">
                <a:latin typeface="Calibri" panose="020F0502020204030204" charset="0"/>
                <a:ea typeface="微软雅黑" panose="020B0503020204020204" charset="-122"/>
              </a:rPr>
              <a:t>         0         0            1.1060    0.1804    0.1612</a:t>
            </a:r>
          </a:p>
          <a:p>
            <a:pPr>
              <a:buClrTx/>
              <a:buFontTx/>
            </a:pPr>
            <a:r>
              <a:rPr lang="pt-BR" altLang="zh-CN" dirty="0">
                <a:latin typeface="Calibri" panose="020F0502020204030204" charset="0"/>
                <a:ea typeface="微软雅黑" panose="020B0503020204020204" charset="-122"/>
              </a:rPr>
              <a:t>         0         0         0                1.0734    0.1304</a:t>
            </a:r>
          </a:p>
          <a:p>
            <a:pPr>
              <a:buClrTx/>
              <a:buFontTx/>
            </a:pPr>
            <a:r>
              <a:rPr lang="pt-BR" altLang="zh-CN" dirty="0">
                <a:latin typeface="Calibri" panose="020F0502020204030204" charset="0"/>
                <a:ea typeface="微软雅黑" panose="020B0503020204020204" charset="-122"/>
              </a:rPr>
              <a:t>         0         0         0                   0           1.0557</a:t>
            </a:r>
            <a:endParaRPr lang="zh-CN" altLang="en-US" dirty="0">
              <a:latin typeface="Calibri" panose="020F0502020204030204" charset="0"/>
              <a:ea typeface="微软雅黑" panose="020B0503020204020204" charset="-122"/>
            </a:endParaRPr>
          </a:p>
        </p:txBody>
      </p:sp>
    </p:spTree>
  </p:cSld>
  <p:clrMapOvr>
    <a:masterClrMapping/>
  </p:clrMapOvr>
  <p:transition>
    <p:wipe dir="d"/>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2MzFjNDRhNTBhODhiNzhjYTUxYmFhYjQxZmY0OTc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2737</Words>
  <Application>Microsoft Office PowerPoint</Application>
  <PresentationFormat>宽屏</PresentationFormat>
  <Paragraphs>488</Paragraphs>
  <Slides>100</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100</vt:i4>
      </vt:variant>
    </vt:vector>
  </HeadingPairs>
  <TitlesOfParts>
    <vt:vector size="118" baseType="lpstr">
      <vt:lpstr>System</vt:lpstr>
      <vt:lpstr>华文楷体</vt:lpstr>
      <vt:lpstr>华文细黑</vt:lpstr>
      <vt:lpstr>华文新魏</vt:lpstr>
      <vt:lpstr>楷体_GB2312</vt:lpstr>
      <vt:lpstr>隶书</vt:lpstr>
      <vt:lpstr>宋体</vt:lpstr>
      <vt:lpstr>幼圆</vt:lpstr>
      <vt:lpstr>Arial</vt:lpstr>
      <vt:lpstr>Calibri</vt:lpstr>
      <vt:lpstr>Tahoma</vt:lpstr>
      <vt:lpstr>Times New Roman</vt:lpstr>
      <vt:lpstr>Wingdings</vt:lpstr>
      <vt:lpstr>WPS</vt:lpstr>
      <vt:lpstr>Equation.DSMT4</vt:lpstr>
      <vt:lpstr>Equation.3</vt:lpstr>
      <vt:lpstr>Equation.KSEE3</vt:lpstr>
      <vt:lpstr>Package</vt:lpstr>
      <vt:lpstr>PowerPoint 演示文稿</vt:lpstr>
      <vt:lpstr>§7.0  引   言</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高斯（列主元）主元素消元法 （或称Gauss部分列选主元消去法）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范数等价的定义: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永铭 田</cp:lastModifiedBy>
  <cp:revision>159</cp:revision>
  <dcterms:created xsi:type="dcterms:W3CDTF">2019-06-19T02:08:00Z</dcterms:created>
  <dcterms:modified xsi:type="dcterms:W3CDTF">2024-05-31T07:46:05Z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A30AF93D434E4954B818D55B485474C9_13</vt:lpwstr>
  </property>
</Properties>
</file>