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99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81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930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097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1281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528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34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498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67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96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C312-A0AF-4A56-AD54-A4007D75C258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965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C312-A0AF-4A56-AD54-A4007D75C258}" type="datetimeFigureOut">
              <a:rPr lang="fi-FI" smtClean="0"/>
              <a:t>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792E-6753-4B06-975B-4F3D5A000F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180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"/>
            <a:ext cx="12192000" cy="68527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400" y="224590"/>
            <a:ext cx="7507705" cy="6208295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6472989" y="336885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ilmoittautuminen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622883" y="1171075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883" y="75398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Tiimin kapteenin tiedot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2622883" y="4659978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nimi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2883" y="5532887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Random</a:t>
            </a:r>
            <a:r>
              <a:rPr lang="fi-FI" dirty="0" smtClean="0">
                <a:solidFill>
                  <a:schemeClr val="tx1"/>
                </a:solidFill>
              </a:rPr>
              <a:t> tietoa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2883" y="4217436"/>
            <a:ext cx="338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joukkue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7226967" y="4879172"/>
            <a:ext cx="196515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16" name="TextBox 15"/>
          <p:cNvSpPr txBox="1"/>
          <p:nvPr/>
        </p:nvSpPr>
        <p:spPr>
          <a:xfrm>
            <a:off x="2622883" y="1683876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Tiimin tiedot</a:t>
            </a:r>
            <a:endParaRPr lang="fi-FI" dirty="0"/>
          </a:p>
        </p:txBody>
      </p:sp>
      <p:sp>
        <p:nvSpPr>
          <p:cNvPr id="17" name="Rectangle 16"/>
          <p:cNvSpPr/>
          <p:nvPr/>
        </p:nvSpPr>
        <p:spPr>
          <a:xfrm>
            <a:off x="2622883" y="2031789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2883" y="2528730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22883" y="3025671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2883" y="3522612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</a:t>
            </a:r>
            <a:r>
              <a:rPr lang="fi-FI" dirty="0" err="1" smtClean="0">
                <a:solidFill>
                  <a:schemeClr val="tx1"/>
                </a:solidFill>
              </a:rPr>
              <a:t>laneilla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74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"/>
            <a:ext cx="12192000" cy="68527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400" y="224590"/>
            <a:ext cx="7507705" cy="6208295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6472989" y="336885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ilmoittautumiset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7226967" y="1158880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muokkaa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883" y="75398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mtClean="0"/>
              <a:t>ilmoittautuneet</a:t>
            </a:r>
            <a:endParaRPr lang="fi-FI" dirty="0"/>
          </a:p>
        </p:txBody>
      </p:sp>
      <p:sp>
        <p:nvSpPr>
          <p:cNvPr id="21" name="TextBox 20"/>
          <p:cNvSpPr txBox="1"/>
          <p:nvPr/>
        </p:nvSpPr>
        <p:spPr>
          <a:xfrm>
            <a:off x="2622883" y="1194448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22" name="TextBox 21"/>
          <p:cNvSpPr txBox="1"/>
          <p:nvPr/>
        </p:nvSpPr>
        <p:spPr>
          <a:xfrm>
            <a:off x="2622883" y="156378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puhelinnro</a:t>
            </a:r>
            <a:endParaRPr lang="fi-FI" dirty="0"/>
          </a:p>
        </p:txBody>
      </p:sp>
      <p:sp>
        <p:nvSpPr>
          <p:cNvPr id="23" name="TextBox 22"/>
          <p:cNvSpPr txBox="1"/>
          <p:nvPr/>
        </p:nvSpPr>
        <p:spPr>
          <a:xfrm>
            <a:off x="2622882" y="1969206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24" name="TextBox 23"/>
          <p:cNvSpPr txBox="1"/>
          <p:nvPr/>
        </p:nvSpPr>
        <p:spPr>
          <a:xfrm>
            <a:off x="2622881" y="2450833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Paikka</a:t>
            </a:r>
            <a:endParaRPr lang="fi-FI" dirty="0"/>
          </a:p>
        </p:txBody>
      </p:sp>
      <p:sp>
        <p:nvSpPr>
          <p:cNvPr id="27" name="TextBox 26"/>
          <p:cNvSpPr txBox="1"/>
          <p:nvPr/>
        </p:nvSpPr>
        <p:spPr>
          <a:xfrm>
            <a:off x="2622880" y="3057949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28" name="TextBox 27"/>
          <p:cNvSpPr txBox="1"/>
          <p:nvPr/>
        </p:nvSpPr>
        <p:spPr>
          <a:xfrm>
            <a:off x="2622880" y="3459025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puhelinnro</a:t>
            </a:r>
            <a:endParaRPr lang="fi-FI" dirty="0"/>
          </a:p>
        </p:txBody>
      </p:sp>
      <p:sp>
        <p:nvSpPr>
          <p:cNvPr id="29" name="TextBox 28"/>
          <p:cNvSpPr txBox="1"/>
          <p:nvPr/>
        </p:nvSpPr>
        <p:spPr>
          <a:xfrm>
            <a:off x="2622879" y="3894826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30" name="TextBox 29"/>
          <p:cNvSpPr txBox="1"/>
          <p:nvPr/>
        </p:nvSpPr>
        <p:spPr>
          <a:xfrm>
            <a:off x="2622879" y="4295457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Paikka</a:t>
            </a:r>
            <a:endParaRPr lang="fi-FI" dirty="0"/>
          </a:p>
        </p:txBody>
      </p:sp>
      <p:sp>
        <p:nvSpPr>
          <p:cNvPr id="31" name="TextBox 30"/>
          <p:cNvSpPr txBox="1"/>
          <p:nvPr/>
        </p:nvSpPr>
        <p:spPr>
          <a:xfrm>
            <a:off x="2622878" y="4907728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32" name="TextBox 31"/>
          <p:cNvSpPr txBox="1"/>
          <p:nvPr/>
        </p:nvSpPr>
        <p:spPr>
          <a:xfrm>
            <a:off x="2622877" y="527706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puhelinnro</a:t>
            </a:r>
            <a:endParaRPr lang="fi-FI" dirty="0"/>
          </a:p>
        </p:txBody>
      </p:sp>
      <p:sp>
        <p:nvSpPr>
          <p:cNvPr id="3" name="Down Arrow 2"/>
          <p:cNvSpPr/>
          <p:nvPr/>
        </p:nvSpPr>
        <p:spPr>
          <a:xfrm>
            <a:off x="3192380" y="6172535"/>
            <a:ext cx="673768" cy="240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2438398" y="2856259"/>
            <a:ext cx="7507705" cy="6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2438398" y="4691763"/>
            <a:ext cx="7507705" cy="6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Rectangle 35"/>
          <p:cNvSpPr/>
          <p:nvPr/>
        </p:nvSpPr>
        <p:spPr>
          <a:xfrm>
            <a:off x="7226967" y="3268187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muokkaa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26967" y="5052471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muokkaa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438399" y="1064814"/>
            <a:ext cx="7507705" cy="6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TextBox 39"/>
          <p:cNvSpPr txBox="1"/>
          <p:nvPr/>
        </p:nvSpPr>
        <p:spPr>
          <a:xfrm>
            <a:off x="2622877" y="5748804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41" name="Rectangle 40"/>
          <p:cNvSpPr/>
          <p:nvPr/>
        </p:nvSpPr>
        <p:spPr>
          <a:xfrm>
            <a:off x="7226967" y="1790061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Poista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226967" y="3882074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Poista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26967" y="5623568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Poista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4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"/>
            <a:ext cx="12192000" cy="68527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400" y="224590"/>
            <a:ext cx="7507705" cy="6208295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4572000" y="313886"/>
            <a:ext cx="369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muokkaa ilmoittautumisen tietoja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7082588" y="5696776"/>
            <a:ext cx="2374232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Tallenna Muutokset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23143" y="1177221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22" name="TextBox 21"/>
          <p:cNvSpPr txBox="1"/>
          <p:nvPr/>
        </p:nvSpPr>
        <p:spPr>
          <a:xfrm>
            <a:off x="2723143" y="1994623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Puhelinnro</a:t>
            </a:r>
            <a:endParaRPr lang="fi-FI" dirty="0"/>
          </a:p>
        </p:txBody>
      </p:sp>
      <p:sp>
        <p:nvSpPr>
          <p:cNvPr id="23" name="TextBox 22"/>
          <p:cNvSpPr txBox="1"/>
          <p:nvPr/>
        </p:nvSpPr>
        <p:spPr>
          <a:xfrm>
            <a:off x="2719133" y="2903891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24" name="TextBox 23"/>
          <p:cNvSpPr txBox="1"/>
          <p:nvPr/>
        </p:nvSpPr>
        <p:spPr>
          <a:xfrm>
            <a:off x="2735176" y="3802462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Paikka</a:t>
            </a:r>
            <a:endParaRPr lang="fi-FI" dirty="0"/>
          </a:p>
        </p:txBody>
      </p:sp>
      <p:sp>
        <p:nvSpPr>
          <p:cNvPr id="25" name="Rectangle 24"/>
          <p:cNvSpPr/>
          <p:nvPr/>
        </p:nvSpPr>
        <p:spPr>
          <a:xfrm>
            <a:off x="2723143" y="1514358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Joonas Kuukivi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23143" y="2351232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0100100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23143" y="3289266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JoonaksenMaa@gmail.com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35176" y="4170686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76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"/>
            <a:ext cx="12192000" cy="68527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400" y="224590"/>
            <a:ext cx="7507705" cy="6208295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6472989" y="336885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kirjaudu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622883" y="1171075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883" y="75398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käyttäjätunnus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7226967" y="4879172"/>
            <a:ext cx="196515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</a:t>
            </a:r>
            <a:endParaRPr lang="fi-FI" dirty="0"/>
          </a:p>
        </p:txBody>
      </p:sp>
      <p:sp>
        <p:nvSpPr>
          <p:cNvPr id="16" name="TextBox 15"/>
          <p:cNvSpPr txBox="1"/>
          <p:nvPr/>
        </p:nvSpPr>
        <p:spPr>
          <a:xfrm>
            <a:off x="2622883" y="1683876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salasana</a:t>
            </a:r>
            <a:endParaRPr lang="fi-FI" dirty="0"/>
          </a:p>
        </p:txBody>
      </p:sp>
      <p:sp>
        <p:nvSpPr>
          <p:cNvPr id="17" name="Rectangle 16"/>
          <p:cNvSpPr/>
          <p:nvPr/>
        </p:nvSpPr>
        <p:spPr>
          <a:xfrm>
            <a:off x="2622883" y="2031789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"/>
            <a:ext cx="12192000" cy="68527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400" y="224590"/>
            <a:ext cx="7507705" cy="6208295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5446294" y="336795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Muokkaa turnausta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622883" y="1171075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Roblox</a:t>
            </a:r>
            <a:r>
              <a:rPr lang="fi-FI" dirty="0" smtClean="0">
                <a:solidFill>
                  <a:schemeClr val="tx1"/>
                </a:solidFill>
              </a:rPr>
              <a:t> </a:t>
            </a:r>
            <a:r>
              <a:rPr lang="fi-FI" dirty="0" err="1" smtClean="0">
                <a:solidFill>
                  <a:schemeClr val="tx1"/>
                </a:solidFill>
              </a:rPr>
              <a:t>spleef</a:t>
            </a:r>
            <a:r>
              <a:rPr lang="fi-FI" dirty="0" smtClean="0">
                <a:solidFill>
                  <a:schemeClr val="tx1"/>
                </a:solidFill>
              </a:rPr>
              <a:t> mestari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883" y="75398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Turnauksen nimi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7226967" y="4879172"/>
            <a:ext cx="196515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 turnaus</a:t>
            </a:r>
            <a:endParaRPr lang="fi-FI" dirty="0"/>
          </a:p>
        </p:txBody>
      </p:sp>
      <p:sp>
        <p:nvSpPr>
          <p:cNvPr id="16" name="TextBox 15"/>
          <p:cNvSpPr txBox="1"/>
          <p:nvPr/>
        </p:nvSpPr>
        <p:spPr>
          <a:xfrm>
            <a:off x="2622883" y="1683876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Pelin nimi</a:t>
            </a:r>
            <a:endParaRPr lang="fi-FI" dirty="0"/>
          </a:p>
        </p:txBody>
      </p:sp>
      <p:sp>
        <p:nvSpPr>
          <p:cNvPr id="17" name="Rectangle 16"/>
          <p:cNvSpPr/>
          <p:nvPr/>
        </p:nvSpPr>
        <p:spPr>
          <a:xfrm>
            <a:off x="2622883" y="2031789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roblox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2883" y="2572072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aikataulu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2622883" y="2919984"/>
            <a:ext cx="3850106" cy="534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Turnaus pidetään </a:t>
            </a:r>
            <a:r>
              <a:rPr lang="fi-FI" dirty="0" err="1" smtClean="0">
                <a:solidFill>
                  <a:schemeClr val="tx1"/>
                </a:solidFill>
              </a:rPr>
              <a:t>lanien</a:t>
            </a:r>
            <a:r>
              <a:rPr lang="fi-FI" dirty="0" smtClean="0">
                <a:solidFill>
                  <a:schemeClr val="tx1"/>
                </a:solidFill>
              </a:rPr>
              <a:t> ensimmäisen päivänä ti klo 15:00 – 16:00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2883" y="345471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Tietoa turnauksesta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2622883" y="3802623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blalblablalblblblablblalbalblabl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26967" y="3888572"/>
            <a:ext cx="196515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 tietoja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883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0"/>
            <a:ext cx="12192000" cy="68527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8400" y="224590"/>
            <a:ext cx="7507705" cy="6208295"/>
          </a:xfrm>
          <a:prstGeom prst="rect">
            <a:avLst/>
          </a:prstGeom>
          <a:solidFill>
            <a:schemeClr val="bg1">
              <a:lumMod val="85000"/>
              <a:alpha val="9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TextBox 3"/>
          <p:cNvSpPr txBox="1"/>
          <p:nvPr/>
        </p:nvSpPr>
        <p:spPr>
          <a:xfrm>
            <a:off x="5313945" y="303160"/>
            <a:ext cx="298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ilmoittautuminen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2622883" y="1171075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nimi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883" y="753980"/>
            <a:ext cx="405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tiedot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2622883" y="1788696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 smtClean="0">
                <a:solidFill>
                  <a:schemeClr val="tx1"/>
                </a:solidFill>
              </a:rPr>
              <a:t>puhelinnro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2883" y="2406317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sähköposti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2883" y="3023938"/>
            <a:ext cx="3850106" cy="449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6967" y="4879172"/>
            <a:ext cx="196515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6942218" y="1010653"/>
            <a:ext cx="2751223" cy="2462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Paikka Kartta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95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Juvonen Nikke Antero</dc:creator>
  <cp:lastModifiedBy>Juvonen Nikke Antero</cp:lastModifiedBy>
  <cp:revision>14</cp:revision>
  <dcterms:created xsi:type="dcterms:W3CDTF">2018-02-01T12:02:21Z</dcterms:created>
  <dcterms:modified xsi:type="dcterms:W3CDTF">2018-03-09T11:57:55Z</dcterms:modified>
</cp:coreProperties>
</file>