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0" r:id="rId5"/>
    <p:sldId id="258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C312-A0AF-4A56-AD54-A4007D75C258}" type="datetimeFigureOut">
              <a:rPr lang="fi-FI" smtClean="0"/>
              <a:t>8.3.2018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792E-6753-4B06-975B-4F3D5A000F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8998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C312-A0AF-4A56-AD54-A4007D75C258}" type="datetimeFigureOut">
              <a:rPr lang="fi-FI" smtClean="0"/>
              <a:t>8.3.2018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792E-6753-4B06-975B-4F3D5A000F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813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C312-A0AF-4A56-AD54-A4007D75C258}" type="datetimeFigureOut">
              <a:rPr lang="fi-FI" smtClean="0"/>
              <a:t>8.3.2018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792E-6753-4B06-975B-4F3D5A000F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3930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C312-A0AF-4A56-AD54-A4007D75C258}" type="datetimeFigureOut">
              <a:rPr lang="fi-FI" smtClean="0"/>
              <a:t>8.3.2018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792E-6753-4B06-975B-4F3D5A000F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097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C312-A0AF-4A56-AD54-A4007D75C258}" type="datetimeFigureOut">
              <a:rPr lang="fi-FI" smtClean="0"/>
              <a:t>8.3.2018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792E-6753-4B06-975B-4F3D5A000F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1281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C312-A0AF-4A56-AD54-A4007D75C258}" type="datetimeFigureOut">
              <a:rPr lang="fi-FI" smtClean="0"/>
              <a:t>8.3.2018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792E-6753-4B06-975B-4F3D5A000F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1528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C312-A0AF-4A56-AD54-A4007D75C258}" type="datetimeFigureOut">
              <a:rPr lang="fi-FI" smtClean="0"/>
              <a:t>8.3.2018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792E-6753-4B06-975B-4F3D5A000F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8344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C312-A0AF-4A56-AD54-A4007D75C258}" type="datetimeFigureOut">
              <a:rPr lang="fi-FI" smtClean="0"/>
              <a:t>8.3.2018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792E-6753-4B06-975B-4F3D5A000F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1498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C312-A0AF-4A56-AD54-A4007D75C258}" type="datetimeFigureOut">
              <a:rPr lang="fi-FI" smtClean="0"/>
              <a:t>8.3.2018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792E-6753-4B06-975B-4F3D5A000F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067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C312-A0AF-4A56-AD54-A4007D75C258}" type="datetimeFigureOut">
              <a:rPr lang="fi-FI" smtClean="0"/>
              <a:t>8.3.2018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792E-6753-4B06-975B-4F3D5A000F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2596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C312-A0AF-4A56-AD54-A4007D75C258}" type="datetimeFigureOut">
              <a:rPr lang="fi-FI" smtClean="0"/>
              <a:t>8.3.2018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792E-6753-4B06-975B-4F3D5A000F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0965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7C312-A0AF-4A56-AD54-A4007D75C258}" type="datetimeFigureOut">
              <a:rPr lang="fi-FI" smtClean="0"/>
              <a:t>8.3.2018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B792E-6753-4B06-975B-4F3D5A000F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3180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0"/>
            <a:ext cx="12192000" cy="685278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38400" y="224590"/>
            <a:ext cx="7507705" cy="6208295"/>
          </a:xfrm>
          <a:prstGeom prst="rect">
            <a:avLst/>
          </a:prstGeom>
          <a:solidFill>
            <a:schemeClr val="bg1">
              <a:lumMod val="85000"/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TextBox 3"/>
          <p:cNvSpPr txBox="1"/>
          <p:nvPr/>
        </p:nvSpPr>
        <p:spPr>
          <a:xfrm>
            <a:off x="6472989" y="336885"/>
            <a:ext cx="298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ilmoittautuminen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622883" y="1171075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Paikka </a:t>
            </a:r>
            <a:r>
              <a:rPr lang="fi-FI" dirty="0" err="1" smtClean="0">
                <a:solidFill>
                  <a:schemeClr val="tx1"/>
                </a:solidFill>
              </a:rPr>
              <a:t>laneilla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883" y="753980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Tiimin kapteenin tiedot</a:t>
            </a:r>
            <a:endParaRPr lang="fi-FI" dirty="0"/>
          </a:p>
        </p:txBody>
      </p:sp>
      <p:sp>
        <p:nvSpPr>
          <p:cNvPr id="10" name="Rectangle 9"/>
          <p:cNvSpPr/>
          <p:nvPr/>
        </p:nvSpPr>
        <p:spPr>
          <a:xfrm>
            <a:off x="2622883" y="4659978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nimi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22883" y="5532887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solidFill>
                  <a:schemeClr val="tx1"/>
                </a:solidFill>
              </a:rPr>
              <a:t>Random</a:t>
            </a:r>
            <a:r>
              <a:rPr lang="fi-FI" dirty="0" smtClean="0">
                <a:solidFill>
                  <a:schemeClr val="tx1"/>
                </a:solidFill>
              </a:rPr>
              <a:t> tietoa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2883" y="4217436"/>
            <a:ext cx="338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joukkue</a:t>
            </a:r>
            <a:endParaRPr lang="fi-FI" dirty="0"/>
          </a:p>
        </p:txBody>
      </p:sp>
      <p:sp>
        <p:nvSpPr>
          <p:cNvPr id="14" name="Rectangle 13"/>
          <p:cNvSpPr/>
          <p:nvPr/>
        </p:nvSpPr>
        <p:spPr>
          <a:xfrm>
            <a:off x="7226967" y="4879172"/>
            <a:ext cx="1965159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ilmoittaudu</a:t>
            </a:r>
            <a:endParaRPr lang="fi-FI" dirty="0"/>
          </a:p>
        </p:txBody>
      </p:sp>
      <p:sp>
        <p:nvSpPr>
          <p:cNvPr id="16" name="TextBox 15"/>
          <p:cNvSpPr txBox="1"/>
          <p:nvPr/>
        </p:nvSpPr>
        <p:spPr>
          <a:xfrm>
            <a:off x="2622883" y="1683876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Tiimin tiedot</a:t>
            </a:r>
            <a:endParaRPr lang="fi-FI" dirty="0"/>
          </a:p>
        </p:txBody>
      </p:sp>
      <p:sp>
        <p:nvSpPr>
          <p:cNvPr id="17" name="Rectangle 16"/>
          <p:cNvSpPr/>
          <p:nvPr/>
        </p:nvSpPr>
        <p:spPr>
          <a:xfrm>
            <a:off x="2622883" y="2031789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Paikka </a:t>
            </a:r>
            <a:r>
              <a:rPr lang="fi-FI" dirty="0" err="1" smtClean="0">
                <a:solidFill>
                  <a:schemeClr val="tx1"/>
                </a:solidFill>
              </a:rPr>
              <a:t>laneilla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22883" y="2528730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Paikka </a:t>
            </a:r>
            <a:r>
              <a:rPr lang="fi-FI" dirty="0" err="1" smtClean="0">
                <a:solidFill>
                  <a:schemeClr val="tx1"/>
                </a:solidFill>
              </a:rPr>
              <a:t>laneilla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22883" y="3025671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Paikka </a:t>
            </a:r>
            <a:r>
              <a:rPr lang="fi-FI" dirty="0" err="1" smtClean="0">
                <a:solidFill>
                  <a:schemeClr val="tx1"/>
                </a:solidFill>
              </a:rPr>
              <a:t>laneilla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22883" y="3522612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Paikka </a:t>
            </a:r>
            <a:r>
              <a:rPr lang="fi-FI" dirty="0" err="1" smtClean="0">
                <a:solidFill>
                  <a:schemeClr val="tx1"/>
                </a:solidFill>
              </a:rPr>
              <a:t>laneilla</a:t>
            </a:r>
            <a:endParaRPr lang="fi-F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74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0"/>
            <a:ext cx="12192000" cy="685278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38400" y="224590"/>
            <a:ext cx="7507705" cy="6208295"/>
          </a:xfrm>
          <a:prstGeom prst="rect">
            <a:avLst/>
          </a:prstGeom>
          <a:solidFill>
            <a:schemeClr val="bg1">
              <a:lumMod val="85000"/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TextBox 3"/>
          <p:cNvSpPr txBox="1"/>
          <p:nvPr/>
        </p:nvSpPr>
        <p:spPr>
          <a:xfrm>
            <a:off x="6472989" y="336885"/>
            <a:ext cx="298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ilmoittautumiset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7226967" y="1158880"/>
            <a:ext cx="2374232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muokkaa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883" y="753980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ilmoittautuneet</a:t>
            </a:r>
            <a:endParaRPr lang="fi-FI" dirty="0"/>
          </a:p>
        </p:txBody>
      </p:sp>
      <p:sp>
        <p:nvSpPr>
          <p:cNvPr id="21" name="TextBox 20"/>
          <p:cNvSpPr txBox="1"/>
          <p:nvPr/>
        </p:nvSpPr>
        <p:spPr>
          <a:xfrm>
            <a:off x="2622883" y="1194448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Nimi</a:t>
            </a:r>
            <a:endParaRPr lang="fi-FI" dirty="0"/>
          </a:p>
        </p:txBody>
      </p:sp>
      <p:sp>
        <p:nvSpPr>
          <p:cNvPr id="22" name="TextBox 21"/>
          <p:cNvSpPr txBox="1"/>
          <p:nvPr/>
        </p:nvSpPr>
        <p:spPr>
          <a:xfrm>
            <a:off x="2622883" y="1563780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puhelinnro</a:t>
            </a:r>
            <a:endParaRPr lang="fi-FI" dirty="0"/>
          </a:p>
        </p:txBody>
      </p:sp>
      <p:sp>
        <p:nvSpPr>
          <p:cNvPr id="23" name="TextBox 22"/>
          <p:cNvSpPr txBox="1"/>
          <p:nvPr/>
        </p:nvSpPr>
        <p:spPr>
          <a:xfrm>
            <a:off x="2622882" y="1969206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sähköposti</a:t>
            </a:r>
            <a:endParaRPr lang="fi-FI" dirty="0"/>
          </a:p>
        </p:txBody>
      </p:sp>
      <p:sp>
        <p:nvSpPr>
          <p:cNvPr id="24" name="TextBox 23"/>
          <p:cNvSpPr txBox="1"/>
          <p:nvPr/>
        </p:nvSpPr>
        <p:spPr>
          <a:xfrm>
            <a:off x="2622881" y="2450833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Paikka</a:t>
            </a:r>
            <a:endParaRPr lang="fi-FI" dirty="0"/>
          </a:p>
        </p:txBody>
      </p:sp>
      <p:sp>
        <p:nvSpPr>
          <p:cNvPr id="27" name="TextBox 26"/>
          <p:cNvSpPr txBox="1"/>
          <p:nvPr/>
        </p:nvSpPr>
        <p:spPr>
          <a:xfrm>
            <a:off x="2622880" y="3057949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Nimi</a:t>
            </a:r>
            <a:endParaRPr lang="fi-FI" dirty="0"/>
          </a:p>
        </p:txBody>
      </p:sp>
      <p:sp>
        <p:nvSpPr>
          <p:cNvPr id="28" name="TextBox 27"/>
          <p:cNvSpPr txBox="1"/>
          <p:nvPr/>
        </p:nvSpPr>
        <p:spPr>
          <a:xfrm>
            <a:off x="2622880" y="3459025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puhelinnro</a:t>
            </a:r>
            <a:endParaRPr lang="fi-FI" dirty="0"/>
          </a:p>
        </p:txBody>
      </p:sp>
      <p:sp>
        <p:nvSpPr>
          <p:cNvPr id="29" name="TextBox 28"/>
          <p:cNvSpPr txBox="1"/>
          <p:nvPr/>
        </p:nvSpPr>
        <p:spPr>
          <a:xfrm>
            <a:off x="2622879" y="3894826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sähköposti</a:t>
            </a:r>
            <a:endParaRPr lang="fi-FI" dirty="0"/>
          </a:p>
        </p:txBody>
      </p:sp>
      <p:sp>
        <p:nvSpPr>
          <p:cNvPr id="30" name="TextBox 29"/>
          <p:cNvSpPr txBox="1"/>
          <p:nvPr/>
        </p:nvSpPr>
        <p:spPr>
          <a:xfrm>
            <a:off x="2622879" y="4295457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Paikka</a:t>
            </a:r>
            <a:endParaRPr lang="fi-FI" dirty="0"/>
          </a:p>
        </p:txBody>
      </p:sp>
      <p:sp>
        <p:nvSpPr>
          <p:cNvPr id="31" name="TextBox 30"/>
          <p:cNvSpPr txBox="1"/>
          <p:nvPr/>
        </p:nvSpPr>
        <p:spPr>
          <a:xfrm>
            <a:off x="2622878" y="4907728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Nimi</a:t>
            </a:r>
            <a:endParaRPr lang="fi-FI" dirty="0"/>
          </a:p>
        </p:txBody>
      </p:sp>
      <p:sp>
        <p:nvSpPr>
          <p:cNvPr id="32" name="TextBox 31"/>
          <p:cNvSpPr txBox="1"/>
          <p:nvPr/>
        </p:nvSpPr>
        <p:spPr>
          <a:xfrm>
            <a:off x="2622877" y="5277060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puhelinnro</a:t>
            </a:r>
            <a:endParaRPr lang="fi-FI" dirty="0"/>
          </a:p>
        </p:txBody>
      </p:sp>
      <p:sp>
        <p:nvSpPr>
          <p:cNvPr id="3" name="Down Arrow 2"/>
          <p:cNvSpPr/>
          <p:nvPr/>
        </p:nvSpPr>
        <p:spPr>
          <a:xfrm>
            <a:off x="3192380" y="6172535"/>
            <a:ext cx="673768" cy="240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Rectangle 8"/>
          <p:cNvSpPr/>
          <p:nvPr/>
        </p:nvSpPr>
        <p:spPr>
          <a:xfrm>
            <a:off x="2438398" y="2856259"/>
            <a:ext cx="7507705" cy="64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Rectangle 34"/>
          <p:cNvSpPr/>
          <p:nvPr/>
        </p:nvSpPr>
        <p:spPr>
          <a:xfrm>
            <a:off x="2438398" y="4691763"/>
            <a:ext cx="7507705" cy="64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6" name="Rectangle 35"/>
          <p:cNvSpPr/>
          <p:nvPr/>
        </p:nvSpPr>
        <p:spPr>
          <a:xfrm>
            <a:off x="7226967" y="3268187"/>
            <a:ext cx="2374232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muokkaa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226967" y="5052471"/>
            <a:ext cx="2374232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muokkaa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438399" y="1064814"/>
            <a:ext cx="7507705" cy="64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0" name="TextBox 39"/>
          <p:cNvSpPr txBox="1"/>
          <p:nvPr/>
        </p:nvSpPr>
        <p:spPr>
          <a:xfrm>
            <a:off x="2622877" y="5748804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sähköposti</a:t>
            </a:r>
            <a:endParaRPr lang="fi-FI" dirty="0"/>
          </a:p>
        </p:txBody>
      </p:sp>
      <p:sp>
        <p:nvSpPr>
          <p:cNvPr id="41" name="Rectangle 40"/>
          <p:cNvSpPr/>
          <p:nvPr/>
        </p:nvSpPr>
        <p:spPr>
          <a:xfrm>
            <a:off x="7226967" y="1790061"/>
            <a:ext cx="2374232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Poista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226967" y="3882074"/>
            <a:ext cx="2374232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Poista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26967" y="5623568"/>
            <a:ext cx="2374232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Poista</a:t>
            </a:r>
            <a:endParaRPr lang="fi-F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84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0"/>
            <a:ext cx="12192000" cy="685278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38400" y="224590"/>
            <a:ext cx="7507705" cy="6208295"/>
          </a:xfrm>
          <a:prstGeom prst="rect">
            <a:avLst/>
          </a:prstGeom>
          <a:solidFill>
            <a:schemeClr val="bg1">
              <a:lumMod val="85000"/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TextBox 3"/>
          <p:cNvSpPr txBox="1"/>
          <p:nvPr/>
        </p:nvSpPr>
        <p:spPr>
          <a:xfrm>
            <a:off x="4572000" y="313886"/>
            <a:ext cx="369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muokkaa ilmoittautumisen tietoja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7082588" y="5696776"/>
            <a:ext cx="2374232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Tallenna Muutokset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23143" y="1177221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Nimi</a:t>
            </a:r>
            <a:endParaRPr lang="fi-FI" dirty="0"/>
          </a:p>
        </p:txBody>
      </p:sp>
      <p:sp>
        <p:nvSpPr>
          <p:cNvPr id="22" name="TextBox 21"/>
          <p:cNvSpPr txBox="1"/>
          <p:nvPr/>
        </p:nvSpPr>
        <p:spPr>
          <a:xfrm>
            <a:off x="2723143" y="1994623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Puhelinnro</a:t>
            </a:r>
            <a:endParaRPr lang="fi-FI" dirty="0"/>
          </a:p>
        </p:txBody>
      </p:sp>
      <p:sp>
        <p:nvSpPr>
          <p:cNvPr id="23" name="TextBox 22"/>
          <p:cNvSpPr txBox="1"/>
          <p:nvPr/>
        </p:nvSpPr>
        <p:spPr>
          <a:xfrm>
            <a:off x="2719133" y="2903891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Sähköposti</a:t>
            </a:r>
            <a:endParaRPr lang="fi-FI" dirty="0"/>
          </a:p>
        </p:txBody>
      </p:sp>
      <p:sp>
        <p:nvSpPr>
          <p:cNvPr id="24" name="TextBox 23"/>
          <p:cNvSpPr txBox="1"/>
          <p:nvPr/>
        </p:nvSpPr>
        <p:spPr>
          <a:xfrm>
            <a:off x="2735176" y="3802462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Paikka</a:t>
            </a:r>
            <a:endParaRPr lang="fi-FI" dirty="0"/>
          </a:p>
        </p:txBody>
      </p:sp>
      <p:sp>
        <p:nvSpPr>
          <p:cNvPr id="25" name="Rectangle 24"/>
          <p:cNvSpPr/>
          <p:nvPr/>
        </p:nvSpPr>
        <p:spPr>
          <a:xfrm>
            <a:off x="2723143" y="1514358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Joonas Kuukivi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23143" y="2351232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0100100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723143" y="3289266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JoonaksenMaa@gmail.com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35176" y="4170686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76</a:t>
            </a:r>
            <a:endParaRPr lang="fi-F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06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0"/>
            <a:ext cx="12192000" cy="685278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38400" y="224590"/>
            <a:ext cx="7507705" cy="6208295"/>
          </a:xfrm>
          <a:prstGeom prst="rect">
            <a:avLst/>
          </a:prstGeom>
          <a:solidFill>
            <a:schemeClr val="bg1">
              <a:lumMod val="85000"/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TextBox 3"/>
          <p:cNvSpPr txBox="1"/>
          <p:nvPr/>
        </p:nvSpPr>
        <p:spPr>
          <a:xfrm>
            <a:off x="6472989" y="336885"/>
            <a:ext cx="298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kirjaudu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622883" y="1171075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883" y="753980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käyttäjätunnus</a:t>
            </a:r>
            <a:endParaRPr lang="fi-FI" dirty="0"/>
          </a:p>
        </p:txBody>
      </p:sp>
      <p:sp>
        <p:nvSpPr>
          <p:cNvPr id="14" name="Rectangle 13"/>
          <p:cNvSpPr/>
          <p:nvPr/>
        </p:nvSpPr>
        <p:spPr>
          <a:xfrm>
            <a:off x="7226967" y="4879172"/>
            <a:ext cx="1965159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Kirjaudu</a:t>
            </a:r>
            <a:endParaRPr lang="fi-FI" dirty="0"/>
          </a:p>
        </p:txBody>
      </p:sp>
      <p:sp>
        <p:nvSpPr>
          <p:cNvPr id="16" name="TextBox 15"/>
          <p:cNvSpPr txBox="1"/>
          <p:nvPr/>
        </p:nvSpPr>
        <p:spPr>
          <a:xfrm>
            <a:off x="2622883" y="1683876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salasana</a:t>
            </a:r>
            <a:endParaRPr lang="fi-FI" dirty="0"/>
          </a:p>
        </p:txBody>
      </p:sp>
      <p:sp>
        <p:nvSpPr>
          <p:cNvPr id="17" name="Rectangle 16"/>
          <p:cNvSpPr/>
          <p:nvPr/>
        </p:nvSpPr>
        <p:spPr>
          <a:xfrm>
            <a:off x="2622883" y="2031789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61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0"/>
            <a:ext cx="12192000" cy="685278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38400" y="224590"/>
            <a:ext cx="7507705" cy="6208295"/>
          </a:xfrm>
          <a:prstGeom prst="rect">
            <a:avLst/>
          </a:prstGeom>
          <a:solidFill>
            <a:schemeClr val="bg1">
              <a:lumMod val="85000"/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TextBox 3"/>
          <p:cNvSpPr txBox="1"/>
          <p:nvPr/>
        </p:nvSpPr>
        <p:spPr>
          <a:xfrm>
            <a:off x="5313945" y="303160"/>
            <a:ext cx="298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ilmoittautuminen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622883" y="1171075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nimi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883" y="753980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tiedot</a:t>
            </a:r>
            <a:endParaRPr lang="fi-FI" dirty="0"/>
          </a:p>
        </p:txBody>
      </p:sp>
      <p:sp>
        <p:nvSpPr>
          <p:cNvPr id="7" name="Rectangle 6"/>
          <p:cNvSpPr/>
          <p:nvPr/>
        </p:nvSpPr>
        <p:spPr>
          <a:xfrm>
            <a:off x="2622883" y="1788696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solidFill>
                  <a:schemeClr val="tx1"/>
                </a:solidFill>
              </a:rPr>
              <a:t>puhelinnro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22883" y="2406317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sähköposti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22883" y="3023938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Paikka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26967" y="4879172"/>
            <a:ext cx="1965159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ilmoittaudu</a:t>
            </a:r>
            <a:endParaRPr lang="fi-FI" dirty="0"/>
          </a:p>
        </p:txBody>
      </p:sp>
      <p:sp>
        <p:nvSpPr>
          <p:cNvPr id="16" name="Rectangle 15"/>
          <p:cNvSpPr/>
          <p:nvPr/>
        </p:nvSpPr>
        <p:spPr>
          <a:xfrm>
            <a:off x="6942218" y="1010653"/>
            <a:ext cx="2751223" cy="2462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Paikka Kartta</a:t>
            </a:r>
            <a:endParaRPr lang="fi-F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9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67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Juvonen Nikke Antero</dc:creator>
  <cp:lastModifiedBy>Juvonen Nikke Antero</cp:lastModifiedBy>
  <cp:revision>11</cp:revision>
  <dcterms:created xsi:type="dcterms:W3CDTF">2018-02-01T12:02:21Z</dcterms:created>
  <dcterms:modified xsi:type="dcterms:W3CDTF">2018-03-08T12:13:45Z</dcterms:modified>
</cp:coreProperties>
</file>