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99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1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93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9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28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52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34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498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6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9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6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C312-A0AF-4A56-AD54-A4007D75C258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18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6472989" y="336885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ilmoittautuminen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622883" y="1171075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Tiimin kapteenin tiedot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2622883" y="4659978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2883" y="5532887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Random</a:t>
            </a:r>
            <a:r>
              <a:rPr lang="fi-FI" dirty="0" smtClean="0">
                <a:solidFill>
                  <a:schemeClr val="tx1"/>
                </a:solidFill>
              </a:rPr>
              <a:t> tietoa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2883" y="4217436"/>
            <a:ext cx="338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joukkue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7226967" y="48791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622883" y="168387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Tiimin tiedot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2622883" y="2031789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2883" y="2528730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2883" y="3025671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2883" y="3522612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5313945" y="303160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ilmoittautuminen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622883" y="1171075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tiedot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2622883" y="1788696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puhelinnro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2883" y="2406317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sähköposti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2883" y="3023938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6967" y="48791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6942218" y="1010653"/>
            <a:ext cx="2751223" cy="2462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Kartta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Juvonen Nikke Antero</dc:creator>
  <cp:lastModifiedBy>Juvonen Nikke Antero</cp:lastModifiedBy>
  <cp:revision>6</cp:revision>
  <dcterms:created xsi:type="dcterms:W3CDTF">2018-02-01T12:02:21Z</dcterms:created>
  <dcterms:modified xsi:type="dcterms:W3CDTF">2018-02-23T09:34:02Z</dcterms:modified>
</cp:coreProperties>
</file>