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9734-E84C-4F69-AD25-FA359D56A9E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EA7-7C09-4018-A15C-5958D418B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3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9734-E84C-4F69-AD25-FA359D56A9E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EA7-7C09-4018-A15C-5958D418B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73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9734-E84C-4F69-AD25-FA359D56A9E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EA7-7C09-4018-A15C-5958D418B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9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9734-E84C-4F69-AD25-FA359D56A9E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EA7-7C09-4018-A15C-5958D418B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95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9734-E84C-4F69-AD25-FA359D56A9E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EA7-7C09-4018-A15C-5958D418B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1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9734-E84C-4F69-AD25-FA359D56A9E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EA7-7C09-4018-A15C-5958D418B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5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9734-E84C-4F69-AD25-FA359D56A9E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EA7-7C09-4018-A15C-5958D418B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6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9734-E84C-4F69-AD25-FA359D56A9E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EA7-7C09-4018-A15C-5958D418B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2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9734-E84C-4F69-AD25-FA359D56A9E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EA7-7C09-4018-A15C-5958D418B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8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9734-E84C-4F69-AD25-FA359D56A9E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EA7-7C09-4018-A15C-5958D418B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5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9734-E84C-4F69-AD25-FA359D56A9E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EEA7-7C09-4018-A15C-5958D418B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9734-E84C-4F69-AD25-FA359D56A9E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EEA7-7C09-4018-A15C-5958D418B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50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4" y="191192"/>
            <a:ext cx="3970083" cy="37202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93" y="191192"/>
            <a:ext cx="3453702" cy="33999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693" y="3591098"/>
            <a:ext cx="3248955" cy="435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62" y="4026988"/>
            <a:ext cx="2838611" cy="27214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68785" y="5594465"/>
            <a:ext cx="194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Noack</a:t>
            </a:r>
            <a:r>
              <a:rPr lang="en-US" altLang="zh-CN" dirty="0" smtClean="0"/>
              <a:t> et al. (1991)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96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98" y="869285"/>
            <a:ext cx="5543550" cy="4105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51172" y="5918662"/>
            <a:ext cx="187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Vedic et al. (1992)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64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04" y="1012854"/>
            <a:ext cx="4599424" cy="39581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07382" y="6359236"/>
            <a:ext cx="188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Costa et al. (2018)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25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1" y="1238594"/>
            <a:ext cx="4320108" cy="32794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49" y="1337482"/>
            <a:ext cx="4666051" cy="30816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26480" y="6151418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Weber &amp; </a:t>
            </a:r>
            <a:r>
              <a:rPr lang="en-US" altLang="zh-CN" dirty="0" err="1" smtClean="0"/>
              <a:t>Hohenadler</a:t>
            </a:r>
            <a:r>
              <a:rPr lang="en-US" altLang="zh-CN" dirty="0" smtClean="0"/>
              <a:t> (2017)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30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2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27</Words>
  <Application>Microsoft Office PowerPoint</Application>
  <PresentationFormat>全屏显示(4:3)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 Wang</dc:creator>
  <cp:lastModifiedBy>Wang Da</cp:lastModifiedBy>
  <cp:revision>4</cp:revision>
  <dcterms:created xsi:type="dcterms:W3CDTF">2018-05-18T04:45:47Z</dcterms:created>
  <dcterms:modified xsi:type="dcterms:W3CDTF">2018-05-18T07:11:29Z</dcterms:modified>
</cp:coreProperties>
</file>