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9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fan yu" userId="3e8052cce110e585" providerId="LiveId" clId="{8BE6B5BD-A715-4EFB-9403-1A86EC319D62}"/>
    <pc:docChg chg="undo redo custSel addSld delSld modSld">
      <pc:chgData name="mengfan yu" userId="3e8052cce110e585" providerId="LiveId" clId="{8BE6B5BD-A715-4EFB-9403-1A86EC319D62}" dt="2024-12-05T07:35:15.758" v="620"/>
      <pc:docMkLst>
        <pc:docMk/>
      </pc:docMkLst>
      <pc:sldChg chg="addSp delSp modSp new mod">
        <pc:chgData name="mengfan yu" userId="3e8052cce110e585" providerId="LiveId" clId="{8BE6B5BD-A715-4EFB-9403-1A86EC319D62}" dt="2024-12-05T07:32:50.166" v="536" actId="22"/>
        <pc:sldMkLst>
          <pc:docMk/>
          <pc:sldMk cId="545313106" sldId="256"/>
        </pc:sldMkLst>
        <pc:spChg chg="mod">
          <ac:chgData name="mengfan yu" userId="3e8052cce110e585" providerId="LiveId" clId="{8BE6B5BD-A715-4EFB-9403-1A86EC319D62}" dt="2024-12-05T01:46:13.564" v="37"/>
          <ac:spMkLst>
            <pc:docMk/>
            <pc:sldMk cId="545313106" sldId="256"/>
            <ac:spMk id="2" creationId="{B793C71A-3B35-48B6-B112-B94C0A109F17}"/>
          </ac:spMkLst>
        </pc:spChg>
        <pc:spChg chg="mod">
          <ac:chgData name="mengfan yu" userId="3e8052cce110e585" providerId="LiveId" clId="{8BE6B5BD-A715-4EFB-9403-1A86EC319D62}" dt="2024-12-05T01:46:24.492" v="53"/>
          <ac:spMkLst>
            <pc:docMk/>
            <pc:sldMk cId="545313106" sldId="256"/>
            <ac:spMk id="3" creationId="{ACA185C4-E5F5-4C44-84E4-8014BCA75FE5}"/>
          </ac:spMkLst>
        </pc:spChg>
        <pc:spChg chg="add del">
          <ac:chgData name="mengfan yu" userId="3e8052cce110e585" providerId="LiveId" clId="{8BE6B5BD-A715-4EFB-9403-1A86EC319D62}" dt="2024-12-05T07:32:50.166" v="536" actId="22"/>
          <ac:spMkLst>
            <pc:docMk/>
            <pc:sldMk cId="545313106" sldId="256"/>
            <ac:spMk id="5" creationId="{C991057D-5636-4C4E-8C4F-9BC695032D32}"/>
          </ac:spMkLst>
        </pc:spChg>
      </pc:sldChg>
      <pc:sldChg chg="modSp new mod">
        <pc:chgData name="mengfan yu" userId="3e8052cce110e585" providerId="LiveId" clId="{8BE6B5BD-A715-4EFB-9403-1A86EC319D62}" dt="2024-12-05T07:35:15.758" v="620"/>
        <pc:sldMkLst>
          <pc:docMk/>
          <pc:sldMk cId="1022918591" sldId="257"/>
        </pc:sldMkLst>
        <pc:spChg chg="mod">
          <ac:chgData name="mengfan yu" userId="3e8052cce110e585" providerId="LiveId" clId="{8BE6B5BD-A715-4EFB-9403-1A86EC319D62}" dt="2024-12-05T01:47:32.012" v="128"/>
          <ac:spMkLst>
            <pc:docMk/>
            <pc:sldMk cId="1022918591" sldId="257"/>
            <ac:spMk id="2" creationId="{6CFEBE4C-EA7E-472A-8E6A-850C4FE389D3}"/>
          </ac:spMkLst>
        </pc:spChg>
        <pc:spChg chg="mod">
          <ac:chgData name="mengfan yu" userId="3e8052cce110e585" providerId="LiveId" clId="{8BE6B5BD-A715-4EFB-9403-1A86EC319D62}" dt="2024-12-05T07:35:15.758" v="620"/>
          <ac:spMkLst>
            <pc:docMk/>
            <pc:sldMk cId="1022918591" sldId="257"/>
            <ac:spMk id="3" creationId="{B7BCD252-770F-46A5-B5E9-210703283003}"/>
          </ac:spMkLst>
        </pc:spChg>
      </pc:sldChg>
      <pc:sldChg chg="addSp delSp modSp new mod">
        <pc:chgData name="mengfan yu" userId="3e8052cce110e585" providerId="LiveId" clId="{8BE6B5BD-A715-4EFB-9403-1A86EC319D62}" dt="2024-12-05T02:44:41.953" v="372" actId="478"/>
        <pc:sldMkLst>
          <pc:docMk/>
          <pc:sldMk cId="934270801" sldId="258"/>
        </pc:sldMkLst>
        <pc:spChg chg="mod">
          <ac:chgData name="mengfan yu" userId="3e8052cce110e585" providerId="LiveId" clId="{8BE6B5BD-A715-4EFB-9403-1A86EC319D62}" dt="2024-12-05T01:48:03.375" v="188"/>
          <ac:spMkLst>
            <pc:docMk/>
            <pc:sldMk cId="934270801" sldId="258"/>
            <ac:spMk id="2" creationId="{F1BF9D1B-A610-483E-B62A-1EBAAF3B86E6}"/>
          </ac:spMkLst>
        </pc:spChg>
        <pc:spChg chg="del mod">
          <ac:chgData name="mengfan yu" userId="3e8052cce110e585" providerId="LiveId" clId="{8BE6B5BD-A715-4EFB-9403-1A86EC319D62}" dt="2024-12-05T01:49:45.140" v="204" actId="478"/>
          <ac:spMkLst>
            <pc:docMk/>
            <pc:sldMk cId="934270801" sldId="258"/>
            <ac:spMk id="3" creationId="{A94631AE-4EEA-4BDD-9762-ADF67086221B}"/>
          </ac:spMkLst>
        </pc:spChg>
        <pc:spChg chg="add del mod">
          <ac:chgData name="mengfan yu" userId="3e8052cce110e585" providerId="LiveId" clId="{8BE6B5BD-A715-4EFB-9403-1A86EC319D62}" dt="2024-12-05T01:49:43.405" v="203" actId="478"/>
          <ac:spMkLst>
            <pc:docMk/>
            <pc:sldMk cId="934270801" sldId="258"/>
            <ac:spMk id="4" creationId="{BDDC2524-824D-467E-9472-010FAAE34CF5}"/>
          </ac:spMkLst>
        </pc:spChg>
        <pc:spChg chg="add del mod">
          <ac:chgData name="mengfan yu" userId="3e8052cce110e585" providerId="LiveId" clId="{8BE6B5BD-A715-4EFB-9403-1A86EC319D62}" dt="2024-12-05T01:49:47.124" v="205" actId="478"/>
          <ac:spMkLst>
            <pc:docMk/>
            <pc:sldMk cId="934270801" sldId="258"/>
            <ac:spMk id="6" creationId="{E2833EE1-8B97-4896-9B5D-282876DCB49B}"/>
          </ac:spMkLst>
        </pc:spChg>
        <pc:spChg chg="add del mod">
          <ac:chgData name="mengfan yu" userId="3e8052cce110e585" providerId="LiveId" clId="{8BE6B5BD-A715-4EFB-9403-1A86EC319D62}" dt="2024-12-05T02:21:00.299" v="279" actId="478"/>
          <ac:spMkLst>
            <pc:docMk/>
            <pc:sldMk cId="934270801" sldId="258"/>
            <ac:spMk id="7" creationId="{043C8E5C-9018-4F45-A5CF-F937CCF69D15}"/>
          </ac:spMkLst>
        </pc:spChg>
        <pc:spChg chg="add del mod">
          <ac:chgData name="mengfan yu" userId="3e8052cce110e585" providerId="LiveId" clId="{8BE6B5BD-A715-4EFB-9403-1A86EC319D62}" dt="2024-12-05T02:21:01.227" v="280" actId="478"/>
          <ac:spMkLst>
            <pc:docMk/>
            <pc:sldMk cId="934270801" sldId="258"/>
            <ac:spMk id="9" creationId="{D8B86CDF-158B-47F8-BAE5-9CA00C388AF1}"/>
          </ac:spMkLst>
        </pc:spChg>
        <pc:spChg chg="add del">
          <ac:chgData name="mengfan yu" userId="3e8052cce110e585" providerId="LiveId" clId="{8BE6B5BD-A715-4EFB-9403-1A86EC319D62}" dt="2024-12-05T02:21:10.141" v="292" actId="22"/>
          <ac:spMkLst>
            <pc:docMk/>
            <pc:sldMk cId="934270801" sldId="258"/>
            <ac:spMk id="11" creationId="{DE1B3974-9D88-4F0F-9D44-9D031E67DEF9}"/>
          </ac:spMkLst>
        </pc:spChg>
        <pc:spChg chg="add del mod">
          <ac:chgData name="mengfan yu" userId="3e8052cce110e585" providerId="LiveId" clId="{8BE6B5BD-A715-4EFB-9403-1A86EC319D62}" dt="2024-12-05T02:21:32.556" v="297" actId="478"/>
          <ac:spMkLst>
            <pc:docMk/>
            <pc:sldMk cId="934270801" sldId="258"/>
            <ac:spMk id="13" creationId="{01AA2958-963C-42DE-904E-EBF46EDAB492}"/>
          </ac:spMkLst>
        </pc:spChg>
        <pc:spChg chg="add del">
          <ac:chgData name="mengfan yu" userId="3e8052cce110e585" providerId="LiveId" clId="{8BE6B5BD-A715-4EFB-9403-1A86EC319D62}" dt="2024-12-05T02:21:46.337" v="299" actId="22"/>
          <ac:spMkLst>
            <pc:docMk/>
            <pc:sldMk cId="934270801" sldId="258"/>
            <ac:spMk id="15" creationId="{CACCAF4D-2459-48D4-8EFA-E6AF1486B38D}"/>
          </ac:spMkLst>
        </pc:spChg>
        <pc:spChg chg="add del">
          <ac:chgData name="mengfan yu" userId="3e8052cce110e585" providerId="LiveId" clId="{8BE6B5BD-A715-4EFB-9403-1A86EC319D62}" dt="2024-12-05T02:21:54.934" v="301" actId="22"/>
          <ac:spMkLst>
            <pc:docMk/>
            <pc:sldMk cId="934270801" sldId="258"/>
            <ac:spMk id="17" creationId="{B4750B6E-93D5-43F5-8529-E23427215B53}"/>
          </ac:spMkLst>
        </pc:spChg>
        <pc:spChg chg="add del">
          <ac:chgData name="mengfan yu" userId="3e8052cce110e585" providerId="LiveId" clId="{8BE6B5BD-A715-4EFB-9403-1A86EC319D62}" dt="2024-12-05T02:22:09.249" v="311" actId="22"/>
          <ac:spMkLst>
            <pc:docMk/>
            <pc:sldMk cId="934270801" sldId="258"/>
            <ac:spMk id="19" creationId="{737465B5-C568-4871-9DEC-521288655417}"/>
          </ac:spMkLst>
        </pc:spChg>
        <pc:spChg chg="add del mod">
          <ac:chgData name="mengfan yu" userId="3e8052cce110e585" providerId="LiveId" clId="{8BE6B5BD-A715-4EFB-9403-1A86EC319D62}" dt="2024-12-05T02:23:55.368" v="324" actId="478"/>
          <ac:spMkLst>
            <pc:docMk/>
            <pc:sldMk cId="934270801" sldId="258"/>
            <ac:spMk id="21" creationId="{63CA2984-A134-485B-8B90-AF1247D5D372}"/>
          </ac:spMkLst>
        </pc:spChg>
        <pc:spChg chg="add del mod">
          <ac:chgData name="mengfan yu" userId="3e8052cce110e585" providerId="LiveId" clId="{8BE6B5BD-A715-4EFB-9403-1A86EC319D62}" dt="2024-12-05T02:43:09.923" v="349"/>
          <ac:spMkLst>
            <pc:docMk/>
            <pc:sldMk cId="934270801" sldId="258"/>
            <ac:spMk id="27" creationId="{71AB479E-191B-4D75-8A0D-E510AFD83294}"/>
          </ac:spMkLst>
        </pc:spChg>
        <pc:spChg chg="add del mod">
          <ac:chgData name="mengfan yu" userId="3e8052cce110e585" providerId="LiveId" clId="{8BE6B5BD-A715-4EFB-9403-1A86EC319D62}" dt="2024-12-05T02:44:12.132" v="367"/>
          <ac:spMkLst>
            <pc:docMk/>
            <pc:sldMk cId="934270801" sldId="258"/>
            <ac:spMk id="28" creationId="{1FF89C90-5719-44D2-9201-8A92389F0545}"/>
          </ac:spMkLst>
        </pc:spChg>
        <pc:spChg chg="add del mod">
          <ac:chgData name="mengfan yu" userId="3e8052cce110e585" providerId="LiveId" clId="{8BE6B5BD-A715-4EFB-9403-1A86EC319D62}" dt="2024-12-05T02:44:41.953" v="372" actId="478"/>
          <ac:spMkLst>
            <pc:docMk/>
            <pc:sldMk cId="934270801" sldId="258"/>
            <ac:spMk id="30" creationId="{2A946834-7BF0-4F6C-AF8A-4C394D4483C1}"/>
          </ac:spMkLst>
        </pc:spChg>
        <pc:picChg chg="add del mod">
          <ac:chgData name="mengfan yu" userId="3e8052cce110e585" providerId="LiveId" clId="{8BE6B5BD-A715-4EFB-9403-1A86EC319D62}" dt="2024-12-05T02:31:42.980" v="329" actId="478"/>
          <ac:picMkLst>
            <pc:docMk/>
            <pc:sldMk cId="934270801" sldId="258"/>
            <ac:picMk id="23" creationId="{1B2DFF45-F4A2-4D10-B233-24587F5924E6}"/>
          </ac:picMkLst>
        </pc:picChg>
        <pc:picChg chg="add mod">
          <ac:chgData name="mengfan yu" userId="3e8052cce110e585" providerId="LiveId" clId="{8BE6B5BD-A715-4EFB-9403-1A86EC319D62}" dt="2024-12-05T02:31:49.545" v="332" actId="1076"/>
          <ac:picMkLst>
            <pc:docMk/>
            <pc:sldMk cId="934270801" sldId="258"/>
            <ac:picMk id="25" creationId="{352D7DBF-1B51-4467-9CE0-2FAC700E0CA5}"/>
          </ac:picMkLst>
        </pc:picChg>
        <pc:picChg chg="add mod">
          <ac:chgData name="mengfan yu" userId="3e8052cce110e585" providerId="LiveId" clId="{8BE6B5BD-A715-4EFB-9403-1A86EC319D62}" dt="2024-12-05T02:44:39.393" v="371" actId="1076"/>
          <ac:picMkLst>
            <pc:docMk/>
            <pc:sldMk cId="934270801" sldId="258"/>
            <ac:picMk id="32" creationId="{5505D9CB-BA3F-4AC7-A527-D9C0D4EADB15}"/>
          </ac:picMkLst>
        </pc:picChg>
      </pc:sldChg>
      <pc:sldChg chg="new del">
        <pc:chgData name="mengfan yu" userId="3e8052cce110e585" providerId="LiveId" clId="{8BE6B5BD-A715-4EFB-9403-1A86EC319D62}" dt="2024-12-05T01:46:45.768" v="57" actId="680"/>
        <pc:sldMkLst>
          <pc:docMk/>
          <pc:sldMk cId="3047985750" sldId="258"/>
        </pc:sldMkLst>
      </pc:sldChg>
      <pc:sldChg chg="modSp new del mod">
        <pc:chgData name="mengfan yu" userId="3e8052cce110e585" providerId="LiveId" clId="{8BE6B5BD-A715-4EFB-9403-1A86EC319D62}" dt="2024-12-05T01:57:55.638" v="229" actId="47"/>
        <pc:sldMkLst>
          <pc:docMk/>
          <pc:sldMk cId="536139114" sldId="259"/>
        </pc:sldMkLst>
        <pc:spChg chg="mod">
          <ac:chgData name="mengfan yu" userId="3e8052cce110e585" providerId="LiveId" clId="{8BE6B5BD-A715-4EFB-9403-1A86EC319D62}" dt="2024-12-05T01:57:52.756" v="228"/>
          <ac:spMkLst>
            <pc:docMk/>
            <pc:sldMk cId="536139114" sldId="259"/>
            <ac:spMk id="2" creationId="{C3E25C1B-ED63-41F1-96FC-C336F33A0119}"/>
          </ac:spMkLst>
        </pc:spChg>
      </pc:sldChg>
      <pc:sldChg chg="addSp delSp modSp add mod">
        <pc:chgData name="mengfan yu" userId="3e8052cce110e585" providerId="LiveId" clId="{8BE6B5BD-A715-4EFB-9403-1A86EC319D62}" dt="2024-12-05T02:41:29.259" v="342" actId="1076"/>
        <pc:sldMkLst>
          <pc:docMk/>
          <pc:sldMk cId="2187941980" sldId="259"/>
        </pc:sldMkLst>
        <pc:spChg chg="mod">
          <ac:chgData name="mengfan yu" userId="3e8052cce110e585" providerId="LiveId" clId="{8BE6B5BD-A715-4EFB-9403-1A86EC319D62}" dt="2024-12-05T02:00:27.594" v="247"/>
          <ac:spMkLst>
            <pc:docMk/>
            <pc:sldMk cId="2187941980" sldId="259"/>
            <ac:spMk id="2" creationId="{F1BF9D1B-A610-483E-B62A-1EBAAF3B86E6}"/>
          </ac:spMkLst>
        </pc:spChg>
        <pc:spChg chg="add del mod">
          <ac:chgData name="mengfan yu" userId="3e8052cce110e585" providerId="LiveId" clId="{8BE6B5BD-A715-4EFB-9403-1A86EC319D62}" dt="2024-12-05T02:31:54.842" v="334" actId="478"/>
          <ac:spMkLst>
            <pc:docMk/>
            <pc:sldMk cId="2187941980" sldId="259"/>
            <ac:spMk id="6" creationId="{55AD9006-4083-450F-84FF-AE9A1EB8DC1F}"/>
          </ac:spMkLst>
        </pc:spChg>
        <pc:spChg chg="del">
          <ac:chgData name="mengfan yu" userId="3e8052cce110e585" providerId="LiveId" clId="{8BE6B5BD-A715-4EFB-9403-1A86EC319D62}" dt="2024-12-05T01:58:27.020" v="232" actId="478"/>
          <ac:spMkLst>
            <pc:docMk/>
            <pc:sldMk cId="2187941980" sldId="259"/>
            <ac:spMk id="7" creationId="{043C8E5C-9018-4F45-A5CF-F937CCF69D15}"/>
          </ac:spMkLst>
        </pc:spChg>
        <pc:spChg chg="add del mod">
          <ac:chgData name="mengfan yu" userId="3e8052cce110e585" providerId="LiveId" clId="{8BE6B5BD-A715-4EFB-9403-1A86EC319D62}" dt="2024-12-05T02:31:53.339" v="333" actId="478"/>
          <ac:spMkLst>
            <pc:docMk/>
            <pc:sldMk cId="2187941980" sldId="259"/>
            <ac:spMk id="8" creationId="{7C958D7A-F089-42DE-B375-DABCC44D1F3A}"/>
          </ac:spMkLst>
        </pc:spChg>
        <pc:spChg chg="del">
          <ac:chgData name="mengfan yu" userId="3e8052cce110e585" providerId="LiveId" clId="{8BE6B5BD-A715-4EFB-9403-1A86EC319D62}" dt="2024-12-05T01:58:29.404" v="233" actId="478"/>
          <ac:spMkLst>
            <pc:docMk/>
            <pc:sldMk cId="2187941980" sldId="259"/>
            <ac:spMk id="9" creationId="{D8B86CDF-158B-47F8-BAE5-9CA00C388AF1}"/>
          </ac:spMkLst>
        </pc:spChg>
        <pc:picChg chg="add del mod">
          <ac:chgData name="mengfan yu" userId="3e8052cce110e585" providerId="LiveId" clId="{8BE6B5BD-A715-4EFB-9403-1A86EC319D62}" dt="2024-12-05T02:41:10.616" v="338" actId="22"/>
          <ac:picMkLst>
            <pc:docMk/>
            <pc:sldMk cId="2187941980" sldId="259"/>
            <ac:picMk id="10" creationId="{78A4345C-F490-4E2C-B144-7DB0B282A9DE}"/>
          </ac:picMkLst>
        </pc:picChg>
        <pc:picChg chg="add mod">
          <ac:chgData name="mengfan yu" userId="3e8052cce110e585" providerId="LiveId" clId="{8BE6B5BD-A715-4EFB-9403-1A86EC319D62}" dt="2024-12-05T02:41:29.259" v="342" actId="1076"/>
          <ac:picMkLst>
            <pc:docMk/>
            <pc:sldMk cId="2187941980" sldId="259"/>
            <ac:picMk id="12" creationId="{2B576B0B-6A76-476F-8254-C46183BDD60E}"/>
          </ac:picMkLst>
        </pc:picChg>
      </pc:sldChg>
      <pc:sldChg chg="addSp delSp modSp new mod">
        <pc:chgData name="mengfan yu" userId="3e8052cce110e585" providerId="LiveId" clId="{8BE6B5BD-A715-4EFB-9403-1A86EC319D62}" dt="2024-12-05T02:55:28.959" v="376" actId="22"/>
        <pc:sldMkLst>
          <pc:docMk/>
          <pc:sldMk cId="3250868377" sldId="260"/>
        </pc:sldMkLst>
        <pc:spChg chg="mod">
          <ac:chgData name="mengfan yu" userId="3e8052cce110e585" providerId="LiveId" clId="{8BE6B5BD-A715-4EFB-9403-1A86EC319D62}" dt="2024-12-05T02:17:42.714" v="271"/>
          <ac:spMkLst>
            <pc:docMk/>
            <pc:sldMk cId="3250868377" sldId="260"/>
            <ac:spMk id="2" creationId="{5BE1390F-9610-4BC0-9C7D-0A9B8B0ABBC4}"/>
          </ac:spMkLst>
        </pc:spChg>
        <pc:spChg chg="del">
          <ac:chgData name="mengfan yu" userId="3e8052cce110e585" providerId="LiveId" clId="{8BE6B5BD-A715-4EFB-9403-1A86EC319D62}" dt="2024-12-05T02:18:24.078" v="278" actId="478"/>
          <ac:spMkLst>
            <pc:docMk/>
            <pc:sldMk cId="3250868377" sldId="260"/>
            <ac:spMk id="3" creationId="{0DDFD910-46AB-4799-A9D6-AF469281D1DB}"/>
          </ac:spMkLst>
        </pc:spChg>
        <pc:spChg chg="add del mod">
          <ac:chgData name="mengfan yu" userId="3e8052cce110e585" providerId="LiveId" clId="{8BE6B5BD-A715-4EFB-9403-1A86EC319D62}" dt="2024-12-05T02:41:36.852" v="344" actId="478"/>
          <ac:spMkLst>
            <pc:docMk/>
            <pc:sldMk cId="3250868377" sldId="260"/>
            <ac:spMk id="5" creationId="{4FAB08D0-0A3C-40E1-9934-1C160446598A}"/>
          </ac:spMkLst>
        </pc:spChg>
        <pc:spChg chg="add del mod">
          <ac:chgData name="mengfan yu" userId="3e8052cce110e585" providerId="LiveId" clId="{8BE6B5BD-A715-4EFB-9403-1A86EC319D62}" dt="2024-12-05T02:41:35.152" v="343" actId="478"/>
          <ac:spMkLst>
            <pc:docMk/>
            <pc:sldMk cId="3250868377" sldId="260"/>
            <ac:spMk id="7" creationId="{B6142F70-C772-4CD0-BF58-E6374FA3A544}"/>
          </ac:spMkLst>
        </pc:spChg>
        <pc:picChg chg="add mod">
          <ac:chgData name="mengfan yu" userId="3e8052cce110e585" providerId="LiveId" clId="{8BE6B5BD-A715-4EFB-9403-1A86EC319D62}" dt="2024-12-05T02:48:54.688" v="374" actId="1076"/>
          <ac:picMkLst>
            <pc:docMk/>
            <pc:sldMk cId="3250868377" sldId="260"/>
            <ac:picMk id="9" creationId="{91965CD0-60A7-40A2-AE3B-C831A379037A}"/>
          </ac:picMkLst>
        </pc:picChg>
        <pc:picChg chg="add del">
          <ac:chgData name="mengfan yu" userId="3e8052cce110e585" providerId="LiveId" clId="{8BE6B5BD-A715-4EFB-9403-1A86EC319D62}" dt="2024-12-05T02:55:28.959" v="376" actId="22"/>
          <ac:picMkLst>
            <pc:docMk/>
            <pc:sldMk cId="3250868377" sldId="260"/>
            <ac:picMk id="11" creationId="{FD95B3BF-C35F-441F-8569-3CC73C4198DE}"/>
          </ac:picMkLst>
        </pc:picChg>
      </pc:sldChg>
      <pc:sldChg chg="addSp delSp modSp add mod">
        <pc:chgData name="mengfan yu" userId="3e8052cce110e585" providerId="LiveId" clId="{8BE6B5BD-A715-4EFB-9403-1A86EC319D62}" dt="2024-12-05T02:56:23.512" v="398" actId="14100"/>
        <pc:sldMkLst>
          <pc:docMk/>
          <pc:sldMk cId="1944674378" sldId="261"/>
        </pc:sldMkLst>
        <pc:spChg chg="mod">
          <ac:chgData name="mengfan yu" userId="3e8052cce110e585" providerId="LiveId" clId="{8BE6B5BD-A715-4EFB-9403-1A86EC319D62}" dt="2024-12-05T02:56:23.512" v="398" actId="14100"/>
          <ac:spMkLst>
            <pc:docMk/>
            <pc:sldMk cId="1944674378" sldId="261"/>
            <ac:spMk id="2" creationId="{5BE1390F-9610-4BC0-9C7D-0A9B8B0ABBC4}"/>
          </ac:spMkLst>
        </pc:spChg>
        <pc:picChg chg="add mod">
          <ac:chgData name="mengfan yu" userId="3e8052cce110e585" providerId="LiveId" clId="{8BE6B5BD-A715-4EFB-9403-1A86EC319D62}" dt="2024-12-05T02:56:16.838" v="396" actId="1076"/>
          <ac:picMkLst>
            <pc:docMk/>
            <pc:sldMk cId="1944674378" sldId="261"/>
            <ac:picMk id="4" creationId="{024F5800-C1EC-4766-9B43-8000745292C0}"/>
          </ac:picMkLst>
        </pc:picChg>
        <pc:picChg chg="del">
          <ac:chgData name="mengfan yu" userId="3e8052cce110e585" providerId="LiveId" clId="{8BE6B5BD-A715-4EFB-9403-1A86EC319D62}" dt="2024-12-05T02:55:44.947" v="379" actId="478"/>
          <ac:picMkLst>
            <pc:docMk/>
            <pc:sldMk cId="1944674378" sldId="261"/>
            <ac:picMk id="9" creationId="{91965CD0-60A7-40A2-AE3B-C831A379037A}"/>
          </ac:picMkLst>
        </pc:picChg>
      </pc:sldChg>
      <pc:sldChg chg="modSp new mod">
        <pc:chgData name="mengfan yu" userId="3e8052cce110e585" providerId="LiveId" clId="{8BE6B5BD-A715-4EFB-9403-1A86EC319D62}" dt="2024-12-05T03:03:17.640" v="475"/>
        <pc:sldMkLst>
          <pc:docMk/>
          <pc:sldMk cId="3194582924" sldId="262"/>
        </pc:sldMkLst>
        <pc:spChg chg="mod">
          <ac:chgData name="mengfan yu" userId="3e8052cce110e585" providerId="LiveId" clId="{8BE6B5BD-A715-4EFB-9403-1A86EC319D62}" dt="2024-12-05T03:02:41.718" v="437"/>
          <ac:spMkLst>
            <pc:docMk/>
            <pc:sldMk cId="3194582924" sldId="262"/>
            <ac:spMk id="2" creationId="{69E05150-5436-454B-B905-C7A7CA99DC8C}"/>
          </ac:spMkLst>
        </pc:spChg>
        <pc:spChg chg="mod">
          <ac:chgData name="mengfan yu" userId="3e8052cce110e585" providerId="LiveId" clId="{8BE6B5BD-A715-4EFB-9403-1A86EC319D62}" dt="2024-12-05T03:03:17.640" v="475"/>
          <ac:spMkLst>
            <pc:docMk/>
            <pc:sldMk cId="3194582924" sldId="262"/>
            <ac:spMk id="3" creationId="{A11396B2-9FE0-40BD-963A-A2AA55FA3B1A}"/>
          </ac:spMkLst>
        </pc:spChg>
      </pc:sldChg>
      <pc:sldChg chg="addSp delSp modSp new mod">
        <pc:chgData name="mengfan yu" userId="3e8052cce110e585" providerId="LiveId" clId="{8BE6B5BD-A715-4EFB-9403-1A86EC319D62}" dt="2024-12-05T03:06:59.845" v="499" actId="1076"/>
        <pc:sldMkLst>
          <pc:docMk/>
          <pc:sldMk cId="457133179" sldId="263"/>
        </pc:sldMkLst>
        <pc:spChg chg="mod">
          <ac:chgData name="mengfan yu" userId="3e8052cce110e585" providerId="LiveId" clId="{8BE6B5BD-A715-4EFB-9403-1A86EC319D62}" dt="2024-12-05T03:06:53.262" v="496"/>
          <ac:spMkLst>
            <pc:docMk/>
            <pc:sldMk cId="457133179" sldId="263"/>
            <ac:spMk id="2" creationId="{CBCEEAB8-A1F1-45CF-8FBB-9F32DC5610E4}"/>
          </ac:spMkLst>
        </pc:spChg>
        <pc:spChg chg="del">
          <ac:chgData name="mengfan yu" userId="3e8052cce110e585" providerId="LiveId" clId="{8BE6B5BD-A715-4EFB-9403-1A86EC319D62}" dt="2024-12-05T03:06:57.289" v="497" actId="478"/>
          <ac:spMkLst>
            <pc:docMk/>
            <pc:sldMk cId="457133179" sldId="263"/>
            <ac:spMk id="3" creationId="{BB0D57A3-0F6E-4094-A7C5-B00EA7FAB88C}"/>
          </ac:spMkLst>
        </pc:spChg>
        <pc:picChg chg="add mod">
          <ac:chgData name="mengfan yu" userId="3e8052cce110e585" providerId="LiveId" clId="{8BE6B5BD-A715-4EFB-9403-1A86EC319D62}" dt="2024-12-05T03:06:59.845" v="499" actId="1076"/>
          <ac:picMkLst>
            <pc:docMk/>
            <pc:sldMk cId="457133179" sldId="263"/>
            <ac:picMk id="5" creationId="{8DC37EFE-E928-4C4B-A99B-4F13D893231D}"/>
          </ac:picMkLst>
        </pc:picChg>
      </pc:sldChg>
      <pc:sldChg chg="new del">
        <pc:chgData name="mengfan yu" userId="3e8052cce110e585" providerId="LiveId" clId="{8BE6B5BD-A715-4EFB-9403-1A86EC319D62}" dt="2024-12-05T06:36:11.225" v="502" actId="47"/>
        <pc:sldMkLst>
          <pc:docMk/>
          <pc:sldMk cId="1294804215" sldId="264"/>
        </pc:sldMkLst>
      </pc:sldChg>
      <pc:sldChg chg="addSp delSp modSp add mod">
        <pc:chgData name="mengfan yu" userId="3e8052cce110e585" providerId="LiveId" clId="{8BE6B5BD-A715-4EFB-9403-1A86EC319D62}" dt="2024-12-05T06:48:53.327" v="507" actId="1076"/>
        <pc:sldMkLst>
          <pc:docMk/>
          <pc:sldMk cId="2209849475" sldId="265"/>
        </pc:sldMkLst>
        <pc:spChg chg="add mod">
          <ac:chgData name="mengfan yu" userId="3e8052cce110e585" providerId="LiveId" clId="{8BE6B5BD-A715-4EFB-9403-1A86EC319D62}" dt="2024-12-05T06:47:20.863" v="505" actId="1076"/>
          <ac:spMkLst>
            <pc:docMk/>
            <pc:sldMk cId="2209849475" sldId="265"/>
            <ac:spMk id="6" creationId="{41FCA241-26D0-49D9-9A47-0CA6BB59C795}"/>
          </ac:spMkLst>
        </pc:spChg>
        <pc:picChg chg="del">
          <ac:chgData name="mengfan yu" userId="3e8052cce110e585" providerId="LiveId" clId="{8BE6B5BD-A715-4EFB-9403-1A86EC319D62}" dt="2024-12-05T06:36:11.814" v="503" actId="478"/>
          <ac:picMkLst>
            <pc:docMk/>
            <pc:sldMk cId="2209849475" sldId="265"/>
            <ac:picMk id="5" creationId="{8DC37EFE-E928-4C4B-A99B-4F13D893231D}"/>
          </ac:picMkLst>
        </pc:picChg>
        <pc:picChg chg="add mod">
          <ac:chgData name="mengfan yu" userId="3e8052cce110e585" providerId="LiveId" clId="{8BE6B5BD-A715-4EFB-9403-1A86EC319D62}" dt="2024-12-05T06:48:53.327" v="507" actId="1076"/>
          <ac:picMkLst>
            <pc:docMk/>
            <pc:sldMk cId="2209849475" sldId="265"/>
            <ac:picMk id="7" creationId="{1E893C1D-A4C5-4CB2-842C-E5DC46445AAF}"/>
          </ac:picMkLst>
        </pc:picChg>
      </pc:sldChg>
      <pc:sldChg chg="addSp delSp modSp add mod">
        <pc:chgData name="mengfan yu" userId="3e8052cce110e585" providerId="LiveId" clId="{8BE6B5BD-A715-4EFB-9403-1A86EC319D62}" dt="2024-12-05T06:53:45.224" v="519" actId="22"/>
        <pc:sldMkLst>
          <pc:docMk/>
          <pc:sldMk cId="844882197" sldId="266"/>
        </pc:sldMkLst>
        <pc:spChg chg="mod">
          <ac:chgData name="mengfan yu" userId="3e8052cce110e585" providerId="LiveId" clId="{8BE6B5BD-A715-4EFB-9403-1A86EC319D62}" dt="2024-12-05T06:53:40.658" v="515" actId="14100"/>
          <ac:spMkLst>
            <pc:docMk/>
            <pc:sldMk cId="844882197" sldId="266"/>
            <ac:spMk id="2" creationId="{CBCEEAB8-A1F1-45CF-8FBB-9F32DC5610E4}"/>
          </ac:spMkLst>
        </pc:spChg>
        <pc:spChg chg="del">
          <ac:chgData name="mengfan yu" userId="3e8052cce110e585" providerId="LiveId" clId="{8BE6B5BD-A715-4EFB-9403-1A86EC319D62}" dt="2024-12-05T06:53:31.586" v="511" actId="478"/>
          <ac:spMkLst>
            <pc:docMk/>
            <pc:sldMk cId="844882197" sldId="266"/>
            <ac:spMk id="6" creationId="{41FCA241-26D0-49D9-9A47-0CA6BB59C795}"/>
          </ac:spMkLst>
        </pc:spChg>
        <pc:picChg chg="add mod">
          <ac:chgData name="mengfan yu" userId="3e8052cce110e585" providerId="LiveId" clId="{8BE6B5BD-A715-4EFB-9403-1A86EC319D62}" dt="2024-12-05T06:53:42.076" v="517" actId="1076"/>
          <ac:picMkLst>
            <pc:docMk/>
            <pc:sldMk cId="844882197" sldId="266"/>
            <ac:picMk id="4" creationId="{410702FA-5651-4B67-849A-A4B4ED2980DB}"/>
          </ac:picMkLst>
        </pc:picChg>
        <pc:picChg chg="del">
          <ac:chgData name="mengfan yu" userId="3e8052cce110e585" providerId="LiveId" clId="{8BE6B5BD-A715-4EFB-9403-1A86EC319D62}" dt="2024-12-05T06:53:28.103" v="509" actId="478"/>
          <ac:picMkLst>
            <pc:docMk/>
            <pc:sldMk cId="844882197" sldId="266"/>
            <ac:picMk id="7" creationId="{1E893C1D-A4C5-4CB2-842C-E5DC46445AAF}"/>
          </ac:picMkLst>
        </pc:picChg>
        <pc:picChg chg="add del">
          <ac:chgData name="mengfan yu" userId="3e8052cce110e585" providerId="LiveId" clId="{8BE6B5BD-A715-4EFB-9403-1A86EC319D62}" dt="2024-12-05T06:53:45.224" v="519" actId="22"/>
          <ac:picMkLst>
            <pc:docMk/>
            <pc:sldMk cId="844882197" sldId="266"/>
            <ac:picMk id="8" creationId="{4ECAF3ED-1759-4599-927C-410FB0E40155}"/>
          </ac:picMkLst>
        </pc:picChg>
      </pc:sldChg>
      <pc:sldChg chg="addSp delSp modSp add mod">
        <pc:chgData name="mengfan yu" userId="3e8052cce110e585" providerId="LiveId" clId="{8BE6B5BD-A715-4EFB-9403-1A86EC319D62}" dt="2024-12-05T06:53:59.107" v="524" actId="1076"/>
        <pc:sldMkLst>
          <pc:docMk/>
          <pc:sldMk cId="2253749134" sldId="267"/>
        </pc:sldMkLst>
        <pc:picChg chg="del">
          <ac:chgData name="mengfan yu" userId="3e8052cce110e585" providerId="LiveId" clId="{8BE6B5BD-A715-4EFB-9403-1A86EC319D62}" dt="2024-12-05T06:53:55.872" v="522" actId="478"/>
          <ac:picMkLst>
            <pc:docMk/>
            <pc:sldMk cId="2253749134" sldId="267"/>
            <ac:picMk id="4" creationId="{410702FA-5651-4B67-849A-A4B4ED2980DB}"/>
          </ac:picMkLst>
        </pc:picChg>
        <pc:picChg chg="add mod">
          <ac:chgData name="mengfan yu" userId="3e8052cce110e585" providerId="LiveId" clId="{8BE6B5BD-A715-4EFB-9403-1A86EC319D62}" dt="2024-12-05T06:53:59.107" v="524" actId="1076"/>
          <ac:picMkLst>
            <pc:docMk/>
            <pc:sldMk cId="2253749134" sldId="267"/>
            <ac:picMk id="5" creationId="{5586F63E-1778-4232-BECC-5E9F133C57C8}"/>
          </ac:picMkLst>
        </pc:picChg>
      </pc:sldChg>
      <pc:sldChg chg="addSp delSp modSp add mod">
        <pc:chgData name="mengfan yu" userId="3e8052cce110e585" providerId="LiveId" clId="{8BE6B5BD-A715-4EFB-9403-1A86EC319D62}" dt="2024-12-05T06:54:15.413" v="527" actId="1076"/>
        <pc:sldMkLst>
          <pc:docMk/>
          <pc:sldMk cId="812966782" sldId="268"/>
        </pc:sldMkLst>
        <pc:picChg chg="del">
          <ac:chgData name="mengfan yu" userId="3e8052cce110e585" providerId="LiveId" clId="{8BE6B5BD-A715-4EFB-9403-1A86EC319D62}" dt="2024-12-05T06:54:01.084" v="525" actId="478"/>
          <ac:picMkLst>
            <pc:docMk/>
            <pc:sldMk cId="812966782" sldId="268"/>
            <ac:picMk id="4" creationId="{410702FA-5651-4B67-849A-A4B4ED2980DB}"/>
          </ac:picMkLst>
        </pc:picChg>
        <pc:picChg chg="add mod">
          <ac:chgData name="mengfan yu" userId="3e8052cce110e585" providerId="LiveId" clId="{8BE6B5BD-A715-4EFB-9403-1A86EC319D62}" dt="2024-12-05T06:54:15.413" v="527" actId="1076"/>
          <ac:picMkLst>
            <pc:docMk/>
            <pc:sldMk cId="812966782" sldId="268"/>
            <ac:picMk id="5" creationId="{2D4A1073-7986-4BBE-98BC-D6F65C72752F}"/>
          </ac:picMkLst>
        </pc:picChg>
      </pc:sldChg>
      <pc:sldChg chg="new del">
        <pc:chgData name="mengfan yu" userId="3e8052cce110e585" providerId="LiveId" clId="{8BE6B5BD-A715-4EFB-9403-1A86EC319D62}" dt="2024-12-05T06:55:00.419" v="529" actId="680"/>
        <pc:sldMkLst>
          <pc:docMk/>
          <pc:sldMk cId="2161447601" sldId="269"/>
        </pc:sldMkLst>
      </pc:sldChg>
      <pc:sldChg chg="addSp delSp modSp add mod">
        <pc:chgData name="mengfan yu" userId="3e8052cce110e585" providerId="LiveId" clId="{8BE6B5BD-A715-4EFB-9403-1A86EC319D62}" dt="2024-12-05T06:56:22.585" v="534" actId="1076"/>
        <pc:sldMkLst>
          <pc:docMk/>
          <pc:sldMk cId="3488444325" sldId="269"/>
        </pc:sldMkLst>
        <pc:picChg chg="add mod">
          <ac:chgData name="mengfan yu" userId="3e8052cce110e585" providerId="LiveId" clId="{8BE6B5BD-A715-4EFB-9403-1A86EC319D62}" dt="2024-12-05T06:56:22.585" v="534" actId="1076"/>
          <ac:picMkLst>
            <pc:docMk/>
            <pc:sldMk cId="3488444325" sldId="269"/>
            <ac:picMk id="4" creationId="{260D4D8A-A95C-4CBA-AD86-170D6C99BD63}"/>
          </ac:picMkLst>
        </pc:picChg>
        <pc:picChg chg="del">
          <ac:chgData name="mengfan yu" userId="3e8052cce110e585" providerId="LiveId" clId="{8BE6B5BD-A715-4EFB-9403-1A86EC319D62}" dt="2024-12-05T06:55:03.912" v="531" actId="478"/>
          <ac:picMkLst>
            <pc:docMk/>
            <pc:sldMk cId="3488444325" sldId="269"/>
            <ac:picMk id="5" creationId="{2D4A1073-7986-4BBE-98BC-D6F65C72752F}"/>
          </ac:picMkLst>
        </pc:picChg>
      </pc:sldChg>
      <pc:sldChg chg="addSp delSp modSp new mod">
        <pc:chgData name="mengfan yu" userId="3e8052cce110e585" providerId="LiveId" clId="{8BE6B5BD-A715-4EFB-9403-1A86EC319D62}" dt="2024-12-05T07:35:05.717" v="610" actId="1076"/>
        <pc:sldMkLst>
          <pc:docMk/>
          <pc:sldMk cId="3293261072" sldId="270"/>
        </pc:sldMkLst>
        <pc:spChg chg="mod">
          <ac:chgData name="mengfan yu" userId="3e8052cce110e585" providerId="LiveId" clId="{8BE6B5BD-A715-4EFB-9403-1A86EC319D62}" dt="2024-12-05T07:33:06.977" v="576"/>
          <ac:spMkLst>
            <pc:docMk/>
            <pc:sldMk cId="3293261072" sldId="270"/>
            <ac:spMk id="2" creationId="{3852D9AF-E371-44D5-8C83-B12D4560A74C}"/>
          </ac:spMkLst>
        </pc:spChg>
        <pc:spChg chg="del">
          <ac:chgData name="mengfan yu" userId="3e8052cce110e585" providerId="LiveId" clId="{8BE6B5BD-A715-4EFB-9403-1A86EC319D62}" dt="2024-12-05T07:33:10.544" v="577" actId="478"/>
          <ac:spMkLst>
            <pc:docMk/>
            <pc:sldMk cId="3293261072" sldId="270"/>
            <ac:spMk id="3" creationId="{06B7BD27-94EA-4C5B-A4FC-DD2337592FEE}"/>
          </ac:spMkLst>
        </pc:spChg>
        <pc:spChg chg="add mod">
          <ac:chgData name="mengfan yu" userId="3e8052cce110e585" providerId="LiveId" clId="{8BE6B5BD-A715-4EFB-9403-1A86EC319D62}" dt="2024-12-05T07:33:49.069" v="584" actId="14100"/>
          <ac:spMkLst>
            <pc:docMk/>
            <pc:sldMk cId="3293261072" sldId="270"/>
            <ac:spMk id="5" creationId="{4DC03C49-4551-465C-BF30-329D938138A9}"/>
          </ac:spMkLst>
        </pc:spChg>
        <pc:picChg chg="add mod">
          <ac:chgData name="mengfan yu" userId="3e8052cce110e585" providerId="LiveId" clId="{8BE6B5BD-A715-4EFB-9403-1A86EC319D62}" dt="2024-12-05T07:35:05.717" v="610" actId="1076"/>
          <ac:picMkLst>
            <pc:docMk/>
            <pc:sldMk cId="3293261072" sldId="270"/>
            <ac:picMk id="7" creationId="{0E69BEE5-87D8-403C-B5F2-7EEC3175EE31}"/>
          </ac:picMkLst>
        </pc:picChg>
      </pc:sldChg>
      <pc:sldChg chg="delSp modSp new mod">
        <pc:chgData name="mengfan yu" userId="3e8052cce110e585" providerId="LiveId" clId="{8BE6B5BD-A715-4EFB-9403-1A86EC319D62}" dt="2024-12-05T07:34:54.863" v="609" actId="1076"/>
        <pc:sldMkLst>
          <pc:docMk/>
          <pc:sldMk cId="1434497209" sldId="271"/>
        </pc:sldMkLst>
        <pc:spChg chg="mod">
          <ac:chgData name="mengfan yu" userId="3e8052cce110e585" providerId="LiveId" clId="{8BE6B5BD-A715-4EFB-9403-1A86EC319D62}" dt="2024-12-05T07:34:54.863" v="609" actId="1076"/>
          <ac:spMkLst>
            <pc:docMk/>
            <pc:sldMk cId="1434497209" sldId="271"/>
            <ac:spMk id="2" creationId="{DC0C9CD4-B47E-4B24-BD62-2D3B6206EED5}"/>
          </ac:spMkLst>
        </pc:spChg>
        <pc:spChg chg="del">
          <ac:chgData name="mengfan yu" userId="3e8052cce110e585" providerId="LiveId" clId="{8BE6B5BD-A715-4EFB-9403-1A86EC319D62}" dt="2024-12-05T07:34:38.831" v="590" actId="478"/>
          <ac:spMkLst>
            <pc:docMk/>
            <pc:sldMk cId="1434497209" sldId="271"/>
            <ac:spMk id="3" creationId="{D7BDD24F-7B32-4BD5-B103-0AC84DFD9A00}"/>
          </ac:spMkLst>
        </pc:spChg>
      </pc:sldChg>
      <pc:sldMasterChg chg="addSldLayout">
        <pc:chgData name="mengfan yu" userId="3e8052cce110e585" providerId="LiveId" clId="{8BE6B5BD-A715-4EFB-9403-1A86EC319D62}" dt="2024-12-05T01:39:48.894" v="0" actId="680"/>
        <pc:sldMasterMkLst>
          <pc:docMk/>
          <pc:sldMasterMk cId="1643176567" sldId="2147483648"/>
        </pc:sldMasterMkLst>
        <pc:sldLayoutChg chg="add">
          <pc:chgData name="mengfan yu" userId="3e8052cce110e585" providerId="LiveId" clId="{8BE6B5BD-A715-4EFB-9403-1A86EC319D62}" dt="2024-12-05T01:39:48.894" v="0" actId="680"/>
          <pc:sldLayoutMkLst>
            <pc:docMk/>
            <pc:sldMasterMk cId="1643176567" sldId="2147483648"/>
            <pc:sldLayoutMk cId="3728808914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8F72D-60B5-4086-9C54-262126B8B9B6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32EA-B1C9-411F-825B-131B56EFD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3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381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2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0703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74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5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41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7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3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3C71A-3B35-48B6-B112-B94C0A109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旅行商（</a:t>
            </a:r>
            <a:r>
              <a:rPr lang="en-US" altLang="zh-CN" dirty="0"/>
              <a:t>TSP</a:t>
            </a:r>
            <a:r>
              <a:rPr lang="zh-CN" altLang="en-US" dirty="0"/>
              <a:t>）问题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A185C4-E5F5-4C44-84E4-8014BCA75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231240002 </a:t>
            </a:r>
            <a:r>
              <a:rPr lang="zh-CN" altLang="en-US" dirty="0"/>
              <a:t>余孟凡</a:t>
            </a:r>
          </a:p>
        </p:txBody>
      </p:sp>
    </p:spTree>
    <p:extLst>
      <p:ext uri="{BB962C8B-B14F-4D97-AF65-F5344CB8AC3E}">
        <p14:creationId xmlns:p14="http://schemas.microsoft.com/office/powerpoint/2010/main" val="54531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9038" cy="3987099"/>
          </a:xfrm>
        </p:spPr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702FA-5651-4B67-849A-A4B4ED29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33" y="87873"/>
            <a:ext cx="8859486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9038" cy="3987099"/>
          </a:xfrm>
        </p:spPr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6F63E-1778-4232-BECC-5E9F133C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50" y="1100525"/>
            <a:ext cx="99645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9038" cy="3987099"/>
          </a:xfrm>
        </p:spPr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A1073-7986-4BBE-98BC-D6F65C72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779" y="589211"/>
            <a:ext cx="752580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6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9038" cy="3987099"/>
          </a:xfrm>
        </p:spPr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0D4D8A-A95C-4CBA-AD86-170D6C99B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76" y="420339"/>
            <a:ext cx="10295490" cy="57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4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2D9AF-E371-44D5-8C83-B12D4560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模拟退火算法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C03C49-4551-465C-BF30-329D938138A9}"/>
              </a:ext>
            </a:extLst>
          </p:cNvPr>
          <p:cNvSpPr txBox="1"/>
          <p:nvPr/>
        </p:nvSpPr>
        <p:spPr>
          <a:xfrm>
            <a:off x="685800" y="2082415"/>
            <a:ext cx="10337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Bahnschrift SemiLight SemiConde" panose="020B0502040204020203" pitchFamily="34" charset="0"/>
              </a:rPr>
              <a:t>https://github.com/njuymf/TSP-Solutions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9BEE5-87D8-403C-B5F2-7EEC3175E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51" y="3158062"/>
            <a:ext cx="7545938" cy="34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6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C9CD4-B47E-4B24-BD62-2D3B6206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693" y="2853017"/>
            <a:ext cx="3868614" cy="1151965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43449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EBE4C-EA7E-472A-8E6A-850C4FE3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全局最优解解法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CD252-770F-46A5-B5E9-2107032830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  <a:endParaRPr lang="en-US" altLang="zh-CN" dirty="0"/>
          </a:p>
          <a:p>
            <a:r>
              <a:rPr lang="zh-CN" altLang="en-US" dirty="0"/>
              <a:t>回溯法</a:t>
            </a:r>
            <a:endParaRPr lang="en-US" altLang="zh-CN" dirty="0"/>
          </a:p>
          <a:p>
            <a:r>
              <a:rPr lang="zh-CN" altLang="en-US" dirty="0"/>
              <a:t>动态规划</a:t>
            </a:r>
            <a:endParaRPr lang="en-US" altLang="zh-CN" dirty="0"/>
          </a:p>
          <a:p>
            <a:r>
              <a:rPr lang="zh-CN" altLang="en-US" dirty="0"/>
              <a:t>贪心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29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F9D1B-A610-483E-B62A-1EBAAF3B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暴力搜索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52D7DBF-1B51-4467-9CE0-2FAC700E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08" y="428821"/>
            <a:ext cx="7219559" cy="511904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505D9CB-BA3F-4AC7-A527-D9C0D4EAD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0691"/>
            <a:ext cx="408679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F9D1B-A610-483E-B62A-1EBAAF3B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回溯法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576B0B-6A76-476F-8254-C46183BD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81" y="165538"/>
            <a:ext cx="9040639" cy="60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390F-9610-4BC0-9C7D-0A9B8B0A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965CD0-60A7-40A2-AE3B-C831A379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25" y="1837765"/>
            <a:ext cx="5973009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1390F-9610-4BC0-9C7D-0A9B8B0A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34894" cy="5115910"/>
          </a:xfrm>
        </p:spPr>
        <p:txBody>
          <a:bodyPr>
            <a:normAutofit/>
          </a:bodyPr>
          <a:lstStyle/>
          <a:p>
            <a:r>
              <a:rPr lang="zh-CN" altLang="en-US" dirty="0"/>
              <a:t>动态规划法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4F5800-C1EC-4766-9B43-80007452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44" y="0"/>
            <a:ext cx="10232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7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5150-5436-454B-B905-C7A7CA99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近似最优解法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396B2-9FE0-40BD-963A-A2AA55FA3B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  <a:endParaRPr lang="en-US" altLang="zh-CN" dirty="0"/>
          </a:p>
          <a:p>
            <a:r>
              <a:rPr lang="zh-CN" altLang="en-US" dirty="0"/>
              <a:t>模拟退火</a:t>
            </a:r>
          </a:p>
        </p:txBody>
      </p:sp>
    </p:spTree>
    <p:extLst>
      <p:ext uri="{BB962C8B-B14F-4D97-AF65-F5344CB8AC3E}">
        <p14:creationId xmlns:p14="http://schemas.microsoft.com/office/powerpoint/2010/main" val="319458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37EFE-E928-4C4B-A99B-4F13D893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28" y="361139"/>
            <a:ext cx="5125165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EEAB8-A1F1-45CF-8FBB-9F32DC56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CA241-26D0-49D9-9A47-0CA6BB59C795}"/>
              </a:ext>
            </a:extLst>
          </p:cNvPr>
          <p:cNvSpPr txBox="1"/>
          <p:nvPr/>
        </p:nvSpPr>
        <p:spPr>
          <a:xfrm>
            <a:off x="685801" y="1837765"/>
            <a:ext cx="6135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https://github.com/zifeiyu0531/ga-tsp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893C1D-A4C5-4CB2-842C-E5DC4644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982" y="0"/>
            <a:ext cx="4927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4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355</TotalTime>
  <Words>81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Bahnschrift SemiLight SemiConde</vt:lpstr>
      <vt:lpstr>Impact</vt:lpstr>
      <vt:lpstr>主要事件</vt:lpstr>
      <vt:lpstr>旅行商（TSP）问题</vt:lpstr>
      <vt:lpstr>一.全局最优解解法</vt:lpstr>
      <vt:lpstr>暴力搜索</vt:lpstr>
      <vt:lpstr>回溯法</vt:lpstr>
      <vt:lpstr>动态规划法</vt:lpstr>
      <vt:lpstr>动态规划法</vt:lpstr>
      <vt:lpstr>二.近似最优解法</vt:lpstr>
      <vt:lpstr>遗传算法</vt:lpstr>
      <vt:lpstr>遗传算法</vt:lpstr>
      <vt:lpstr>遗传算法</vt:lpstr>
      <vt:lpstr>遗传算法</vt:lpstr>
      <vt:lpstr>遗传算法</vt:lpstr>
      <vt:lpstr>遗传算法</vt:lpstr>
      <vt:lpstr>模拟退火算法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旅行商（TSP）问题</dc:title>
  <dc:creator>mengfan yu</dc:creator>
  <cp:lastModifiedBy>mengfan yu</cp:lastModifiedBy>
  <cp:revision>11</cp:revision>
  <dcterms:created xsi:type="dcterms:W3CDTF">2024-12-05T01:39:43Z</dcterms:created>
  <dcterms:modified xsi:type="dcterms:W3CDTF">2024-12-05T07:35:20Z</dcterms:modified>
</cp:coreProperties>
</file>