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2937" autoAdjust="0"/>
    <p:restoredTop sz="94660"/>
  </p:normalViewPr>
  <p:slideViewPr>
    <p:cSldViewPr snapToGrid="0">
      <p:cViewPr varScale="1">
        <p:scale>
          <a:sx n="163" d="100"/>
          <a:sy n="163" d="100"/>
        </p:scale>
        <p:origin x="11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2025/6/22/Sunday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2025/6/22/Sunday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2025/6/22/Sunday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2025/6/22/Sunday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2025/6/22/Sunday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2025/6/22/Sunday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2025/6/22/Sunday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2025/6/22/Sunday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2025/6/22/Sunday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2025/6/22/Sunday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2025/6/22/Sunday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2025/6/22/Sunday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B506F4C-C12E-4AE2-8674-CC16B9C1A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695" y="480110"/>
            <a:ext cx="11426609" cy="58977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CBCFE26-2133-4E3F-B79E-3C1583344A2E}"/>
              </a:ext>
            </a:extLst>
          </p:cNvPr>
          <p:cNvSpPr txBox="1"/>
          <p:nvPr/>
        </p:nvSpPr>
        <p:spPr>
          <a:xfrm>
            <a:off x="580293" y="657198"/>
            <a:ext cx="12133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しゅっぱつ</a:t>
            </a:r>
            <a:endParaRPr lang="zh-CN" altLang="en-US" sz="1200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1A3C713-A1A4-43B2-A842-16423B2EDFE5}"/>
              </a:ext>
            </a:extLst>
          </p:cNvPr>
          <p:cNvSpPr txBox="1"/>
          <p:nvPr/>
        </p:nvSpPr>
        <p:spPr>
          <a:xfrm>
            <a:off x="6816968" y="641811"/>
            <a:ext cx="668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つた</a:t>
            </a:r>
            <a:endParaRPr lang="zh-CN" altLang="en-US" sz="1400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2D10494-0FED-47C4-BCCE-3E576CDE9A3C}"/>
              </a:ext>
            </a:extLst>
          </p:cNvPr>
          <p:cNvSpPr txBox="1"/>
          <p:nvPr/>
        </p:nvSpPr>
        <p:spPr>
          <a:xfrm>
            <a:off x="5802921" y="657198"/>
            <a:ext cx="13481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しゅうごう</a:t>
            </a:r>
            <a:endParaRPr lang="zh-CN" altLang="en-US" sz="1200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DE5BF71-FC3E-4A3A-A335-2F3A9F2B8134}"/>
              </a:ext>
            </a:extLst>
          </p:cNvPr>
          <p:cNvSpPr txBox="1"/>
          <p:nvPr/>
        </p:nvSpPr>
        <p:spPr>
          <a:xfrm>
            <a:off x="1693985" y="949588"/>
            <a:ext cx="1137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>
                <a:solidFill>
                  <a:srgbClr val="999999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pension</a:t>
            </a:r>
            <a:endParaRPr lang="zh-CN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0461CCC-5C22-42C9-90FD-D4CB6FF087E6}"/>
              </a:ext>
            </a:extLst>
          </p:cNvPr>
          <p:cNvSpPr txBox="1"/>
          <p:nvPr/>
        </p:nvSpPr>
        <p:spPr>
          <a:xfrm>
            <a:off x="5259842" y="1007319"/>
            <a:ext cx="7409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i="0" dirty="0">
                <a:solidFill>
                  <a:srgbClr val="999999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club</a:t>
            </a:r>
            <a:endParaRPr lang="zh-CN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B811A53-6C43-4C47-88F8-13CE4320DD37}"/>
              </a:ext>
            </a:extLst>
          </p:cNvPr>
          <p:cNvSpPr txBox="1"/>
          <p:nvPr/>
        </p:nvSpPr>
        <p:spPr>
          <a:xfrm>
            <a:off x="3284084" y="1578820"/>
            <a:ext cx="1149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i="0" dirty="0">
                <a:solidFill>
                  <a:schemeClr val="accent1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がっしゅく</a:t>
            </a:r>
            <a:endParaRPr lang="zh-CN" altLang="en-US" sz="1200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EE55769-0AF2-4A94-8D0C-C75E7F7B905A}"/>
              </a:ext>
            </a:extLst>
          </p:cNvPr>
          <p:cNvSpPr txBox="1"/>
          <p:nvPr/>
        </p:nvSpPr>
        <p:spPr>
          <a:xfrm>
            <a:off x="2709522" y="1992477"/>
            <a:ext cx="11491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i="0" dirty="0">
                <a:solidFill>
                  <a:schemeClr val="accent1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がっしゅく</a:t>
            </a:r>
            <a:endParaRPr lang="zh-CN" altLang="en-US" sz="1200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C1BA5E2-75FF-41A0-BA76-E306EFF228F9}"/>
              </a:ext>
            </a:extLst>
          </p:cNvPr>
          <p:cNvSpPr txBox="1"/>
          <p:nvPr/>
        </p:nvSpPr>
        <p:spPr>
          <a:xfrm>
            <a:off x="753155" y="1992476"/>
            <a:ext cx="13205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i="0" dirty="0">
                <a:solidFill>
                  <a:schemeClr val="accent1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あさって</a:t>
            </a:r>
            <a:endParaRPr lang="zh-CN" altLang="en-US" sz="1200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CA8BF0C-75D1-40B5-B77B-223F66462E10}"/>
              </a:ext>
            </a:extLst>
          </p:cNvPr>
          <p:cNvSpPr txBox="1"/>
          <p:nvPr/>
        </p:nvSpPr>
        <p:spPr>
          <a:xfrm>
            <a:off x="3858645" y="1992475"/>
            <a:ext cx="12715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b="0" i="0" dirty="0">
                <a:solidFill>
                  <a:schemeClr val="accent1"/>
                </a:solidFill>
                <a:effectLst/>
                <a:latin typeface="Yu Gothic" panose="020B0400000000000000" pitchFamily="34" charset="-128"/>
                <a:ea typeface="Yu Gothic" panose="020B0400000000000000" pitchFamily="34" charset="-128"/>
              </a:rPr>
              <a:t>かくにん</a:t>
            </a:r>
            <a:endParaRPr lang="zh-CN" altLang="en-US" sz="1200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7F66202A-777D-4049-984C-C6CF72784C34}"/>
              </a:ext>
            </a:extLst>
          </p:cNvPr>
          <p:cNvSpPr txBox="1"/>
          <p:nvPr/>
        </p:nvSpPr>
        <p:spPr>
          <a:xfrm>
            <a:off x="6792239" y="1961697"/>
            <a:ext cx="13858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chemeClr val="accent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にんずう</a:t>
            </a:r>
            <a:endParaRPr lang="zh-CN" altLang="en-US" sz="1400" dirty="0">
              <a:solidFill>
                <a:schemeClr val="accent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ADF9CD1A-62A7-4B73-AD0C-2A0A536548C6}"/>
              </a:ext>
            </a:extLst>
          </p:cNvPr>
          <p:cNvSpPr txBox="1"/>
          <p:nvPr/>
        </p:nvSpPr>
        <p:spPr>
          <a:xfrm>
            <a:off x="659039" y="2377199"/>
            <a:ext cx="141468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chemeClr val="accent1"/>
                </a:solidFill>
              </a:rPr>
              <a:t>さんかしゃ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1CE383C-CC0C-45C5-8E33-3EB06452810B}"/>
              </a:ext>
            </a:extLst>
          </p:cNvPr>
          <p:cNvSpPr txBox="1"/>
          <p:nvPr/>
        </p:nvSpPr>
        <p:spPr>
          <a:xfrm>
            <a:off x="3064328" y="2375487"/>
            <a:ext cx="10276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chemeClr val="accent1"/>
                </a:solidFill>
              </a:rPr>
              <a:t>かくてい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D96B34A-45E2-4D0C-AC02-B41D272494D4}"/>
              </a:ext>
            </a:extLst>
          </p:cNvPr>
          <p:cNvSpPr txBox="1"/>
          <p:nvPr/>
        </p:nvSpPr>
        <p:spPr>
          <a:xfrm>
            <a:off x="3976363" y="2375487"/>
            <a:ext cx="1137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chemeClr val="accent1"/>
                </a:solidFill>
              </a:rPr>
              <a:t>もうしこん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04224236-3FE5-401A-8D31-967E7BBCDAB0}"/>
              </a:ext>
            </a:extLst>
          </p:cNvPr>
          <p:cNvSpPr txBox="1"/>
          <p:nvPr/>
        </p:nvSpPr>
        <p:spPr>
          <a:xfrm>
            <a:off x="5327875" y="2375487"/>
            <a:ext cx="114912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chemeClr val="accent1"/>
                </a:solidFill>
              </a:rPr>
              <a:t>へんこう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E14CDCA-7FC0-4596-BC2C-3565A2AE899B}"/>
              </a:ext>
            </a:extLst>
          </p:cNvPr>
          <p:cNvSpPr txBox="1"/>
          <p:nvPr/>
        </p:nvSpPr>
        <p:spPr>
          <a:xfrm>
            <a:off x="2346823" y="2789275"/>
            <a:ext cx="91088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chemeClr val="accent1"/>
                </a:solidFill>
              </a:rPr>
              <a:t>つごう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A75DECF-4271-429B-B2E1-E6A3A548AF23}"/>
              </a:ext>
            </a:extLst>
          </p:cNvPr>
          <p:cNvSpPr txBox="1"/>
          <p:nvPr/>
        </p:nvSpPr>
        <p:spPr>
          <a:xfrm>
            <a:off x="6205022" y="2830228"/>
            <a:ext cx="12801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chemeClr val="accent1"/>
                </a:solidFill>
              </a:rPr>
              <a:t>かしきり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AAAD9319-C7F3-43CD-84B9-466FEF418AE3}"/>
              </a:ext>
            </a:extLst>
          </p:cNvPr>
          <p:cNvSpPr txBox="1"/>
          <p:nvPr/>
        </p:nvSpPr>
        <p:spPr>
          <a:xfrm>
            <a:off x="3220694" y="3616851"/>
            <a:ext cx="1414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999999"/>
                </a:solidFill>
                <a:effectLst/>
                <a:latin typeface="tahoma" panose="020B0604030504040204" pitchFamily="34" charset="0"/>
              </a:rPr>
              <a:t>member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45F7AE3-8B1D-4477-A771-17FE9C7EA7B3}"/>
              </a:ext>
            </a:extLst>
          </p:cNvPr>
          <p:cNvSpPr txBox="1"/>
          <p:nvPr/>
        </p:nvSpPr>
        <p:spPr>
          <a:xfrm>
            <a:off x="4494438" y="3710764"/>
            <a:ext cx="1137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chemeClr val="accent1"/>
                </a:solidFill>
              </a:rPr>
              <a:t>とうじつ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73AB26C-3127-47F3-9711-BB5847D1C697}"/>
              </a:ext>
            </a:extLst>
          </p:cNvPr>
          <p:cNvSpPr txBox="1"/>
          <p:nvPr/>
        </p:nvSpPr>
        <p:spPr>
          <a:xfrm>
            <a:off x="5113501" y="3682100"/>
            <a:ext cx="12466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chemeClr val="accent1"/>
                </a:solidFill>
              </a:rPr>
              <a:t>しゅうごう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3BF3CA43-D2C0-4939-8B34-1ED9BE342F66}"/>
              </a:ext>
            </a:extLst>
          </p:cNvPr>
          <p:cNvSpPr txBox="1"/>
          <p:nvPr/>
        </p:nvSpPr>
        <p:spPr>
          <a:xfrm>
            <a:off x="6904813" y="3649209"/>
            <a:ext cx="1137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</a:rPr>
              <a:t>れんらく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C5D7273A-EDCF-4283-A35A-2C6814C34B86}"/>
              </a:ext>
            </a:extLst>
          </p:cNvPr>
          <p:cNvSpPr txBox="1"/>
          <p:nvPr/>
        </p:nvSpPr>
        <p:spPr>
          <a:xfrm>
            <a:off x="9742812" y="3701345"/>
            <a:ext cx="1137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chemeClr val="accent1"/>
                </a:solidFill>
              </a:rPr>
              <a:t>とうちゃく</a:t>
            </a:r>
            <a:endParaRPr lang="zh-CN" altLang="en-US" sz="1400" dirty="0">
              <a:solidFill>
                <a:schemeClr val="accent1"/>
              </a:solidFill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575E8B3-E898-45EE-B544-05783B582242}"/>
              </a:ext>
            </a:extLst>
          </p:cNvPr>
          <p:cNvSpPr txBox="1"/>
          <p:nvPr/>
        </p:nvSpPr>
        <p:spPr>
          <a:xfrm>
            <a:off x="10465424" y="3649209"/>
            <a:ext cx="1414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accent6"/>
                </a:solidFill>
              </a:rPr>
              <a:t>へんこう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FB3AB444-DD19-4EE3-8225-466E651E7B50}"/>
              </a:ext>
            </a:extLst>
          </p:cNvPr>
          <p:cNvSpPr txBox="1"/>
          <p:nvPr/>
        </p:nvSpPr>
        <p:spPr>
          <a:xfrm>
            <a:off x="1555209" y="4964082"/>
            <a:ext cx="14146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chemeClr val="accent1"/>
                </a:solidFill>
              </a:rPr>
              <a:t>めいわく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9698BB8-051F-47E1-B51D-C6D3683E06D2}"/>
              </a:ext>
            </a:extLst>
          </p:cNvPr>
          <p:cNvSpPr txBox="1"/>
          <p:nvPr/>
        </p:nvSpPr>
        <p:spPr>
          <a:xfrm>
            <a:off x="4314161" y="4948693"/>
            <a:ext cx="1137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</a:rPr>
              <a:t>あさばん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2780746-4649-4E03-8076-5F2815780CDB}"/>
              </a:ext>
            </a:extLst>
          </p:cNvPr>
          <p:cNvSpPr txBox="1"/>
          <p:nvPr/>
        </p:nvSpPr>
        <p:spPr>
          <a:xfrm>
            <a:off x="5286308" y="4946987"/>
            <a:ext cx="725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</a:rPr>
              <a:t>じき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DB122B58-4BAC-490C-A0E8-D0B01B08C97A}"/>
              </a:ext>
            </a:extLst>
          </p:cNvPr>
          <p:cNvSpPr txBox="1"/>
          <p:nvPr/>
        </p:nvSpPr>
        <p:spPr>
          <a:xfrm>
            <a:off x="6285261" y="4946987"/>
            <a:ext cx="910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</a:rPr>
              <a:t>きおん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B610341A-8BFD-4537-9B26-7F759758007B}"/>
              </a:ext>
            </a:extLst>
          </p:cNvPr>
          <p:cNvSpPr txBox="1"/>
          <p:nvPr/>
        </p:nvSpPr>
        <p:spPr>
          <a:xfrm>
            <a:off x="6944950" y="4952046"/>
            <a:ext cx="5023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accent6"/>
                </a:solidFill>
              </a:rPr>
              <a:t>ひ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4ED542D2-803D-4BDE-AA3B-3D83F070B51F}"/>
              </a:ext>
            </a:extLst>
          </p:cNvPr>
          <p:cNvSpPr txBox="1"/>
          <p:nvPr/>
        </p:nvSpPr>
        <p:spPr>
          <a:xfrm>
            <a:off x="8459670" y="4945583"/>
            <a:ext cx="10430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</a:rPr>
              <a:t>うわぎ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4D4C1187-FAB2-4F54-9462-5FFF9D2BF75E}"/>
              </a:ext>
            </a:extLst>
          </p:cNvPr>
          <p:cNvSpPr txBox="1"/>
          <p:nvPr/>
        </p:nvSpPr>
        <p:spPr>
          <a:xfrm>
            <a:off x="9583454" y="4933547"/>
            <a:ext cx="7150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accent1"/>
                </a:solidFill>
              </a:rPr>
              <a:t>ほう</a:t>
            </a:r>
            <a:endParaRPr lang="zh-CN" alt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29</Words>
  <Application>Microsoft Office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Yu Gothic</vt:lpstr>
      <vt:lpstr>Arial</vt:lpstr>
      <vt:lpstr>Calibri</vt:lpstr>
      <vt:lpstr>tahoma</vt:lpstr>
      <vt:lpstr>WPS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Xiao</dc:creator>
  <cp:lastModifiedBy>njxuxiao@qq.com</cp:lastModifiedBy>
  <cp:revision>27</cp:revision>
  <dcterms:created xsi:type="dcterms:W3CDTF">2023-08-09T12:44:00Z</dcterms:created>
  <dcterms:modified xsi:type="dcterms:W3CDTF">2025-06-22T08:51:28Z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862847E863BF4E368A6CF7DC9114C61F_12</vt:lpwstr>
  </property>
</Properties>
</file>