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41375" y="2779708"/>
            <a:ext cx="7463415" cy="27786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48314" y="9872695"/>
            <a:ext cx="375419" cy="3340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3762684"/>
            <a:ext cx="6171429" cy="3082279"/>
            <a:chOff x="0" y="3762684"/>
            <a:chExt cx="6171429" cy="30822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62684"/>
              <a:ext cx="6171429" cy="30822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66664" y="3445146"/>
            <a:ext cx="5488302" cy="3395423"/>
            <a:chOff x="6566664" y="3445146"/>
            <a:chExt cx="5488302" cy="33954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6664" y="3445146"/>
              <a:ext cx="5488302" cy="3395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00493" y="5303823"/>
            <a:ext cx="1741871" cy="910575"/>
            <a:chOff x="5300493" y="5303823"/>
            <a:chExt cx="1741871" cy="9105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493" y="5303823"/>
              <a:ext cx="1741871" cy="91057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886457" y="1174801"/>
            <a:ext cx="4758294" cy="8657026"/>
            <a:chOff x="12886457" y="1174801"/>
            <a:chExt cx="4758294" cy="86570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86457" y="1174801"/>
              <a:ext cx="4758294" cy="86570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63096" y="5110664"/>
            <a:ext cx="1741871" cy="910575"/>
            <a:chOff x="11563096" y="5110664"/>
            <a:chExt cx="1741871" cy="9105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63096" y="5110664"/>
              <a:ext cx="1741871" cy="9105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02879" y="589699"/>
            <a:ext cx="3392703" cy="1252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20395" y="2604427"/>
            <a:ext cx="4046561" cy="6171429"/>
            <a:chOff x="1520395" y="2604427"/>
            <a:chExt cx="4046561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0395" y="2604427"/>
              <a:ext cx="4046561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19089" y="7137260"/>
            <a:ext cx="6171429" cy="2379038"/>
            <a:chOff x="7019089" y="7137260"/>
            <a:chExt cx="6171429" cy="2379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9089" y="7137260"/>
              <a:ext cx="6171429" cy="23790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77218" y="7865280"/>
            <a:ext cx="1741871" cy="910575"/>
            <a:chOff x="5277218" y="7865280"/>
            <a:chExt cx="1741871" cy="910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7218" y="7865280"/>
              <a:ext cx="1741871" cy="91057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879" y="589699"/>
            <a:ext cx="3392703" cy="12527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81168" y="4093359"/>
            <a:ext cx="3552104" cy="20880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5463" y="4089372"/>
            <a:ext cx="6578752" cy="2008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412" y="608434"/>
            <a:ext cx="1885227" cy="12418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2332641"/>
            <a:ext cx="7741525" cy="7395930"/>
            <a:chOff x="1008267" y="2332641"/>
            <a:chExt cx="7741525" cy="73959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267" y="2332641"/>
              <a:ext cx="7741525" cy="73959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84288" y="2299326"/>
            <a:ext cx="4398858" cy="4570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412" y="608434"/>
            <a:ext cx="4744037" cy="12285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2332641"/>
            <a:ext cx="7741525" cy="7395930"/>
            <a:chOff x="1008267" y="2332641"/>
            <a:chExt cx="7741525" cy="739593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267" y="2332641"/>
              <a:ext cx="7741525" cy="739593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46193" y="2299326"/>
            <a:ext cx="7402772" cy="2496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412" y="608434"/>
            <a:ext cx="4753561" cy="12380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0681" y="1969992"/>
            <a:ext cx="17275779" cy="2962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5412" y="608434"/>
            <a:ext cx="4106513" cy="12431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040393" y="3284449"/>
            <a:ext cx="1988300" cy="2990174"/>
            <a:chOff x="5040393" y="3284449"/>
            <a:chExt cx="1988300" cy="29901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0393" y="3284449"/>
              <a:ext cx="1988300" cy="299017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310" y="4536457"/>
            <a:ext cx="924946" cy="71803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5197" y="4338235"/>
            <a:ext cx="1988300" cy="1988300"/>
            <a:chOff x="655197" y="4338235"/>
            <a:chExt cx="1988300" cy="19883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197" y="4338235"/>
              <a:ext cx="1988300" cy="198830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903" y="4998442"/>
            <a:ext cx="1855651" cy="71803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43725" y="2415449"/>
            <a:ext cx="2147935" cy="2147935"/>
            <a:chOff x="8843725" y="2415449"/>
            <a:chExt cx="2147935" cy="21479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3725" y="2415449"/>
              <a:ext cx="2147935" cy="21479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45492" y="3080354"/>
            <a:ext cx="1395088" cy="76309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498361" y="2210481"/>
            <a:ext cx="2147935" cy="2147935"/>
            <a:chOff x="14498361" y="2210481"/>
            <a:chExt cx="2147935" cy="21479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98361" y="2210481"/>
              <a:ext cx="2147935" cy="214793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67217" y="2923695"/>
            <a:ext cx="1913346" cy="77262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12800" y="3240132"/>
            <a:ext cx="1322917" cy="5361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72851" y="5958067"/>
            <a:ext cx="1651173" cy="67310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53648" y="3719083"/>
            <a:ext cx="1598668" cy="11137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610416" y="3216591"/>
            <a:ext cx="482441" cy="1525888"/>
            <a:chOff x="7610416" y="3216591"/>
            <a:chExt cx="482441" cy="152588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7610416" y="3216591"/>
              <a:ext cx="482441" cy="1525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50416" y="3780309"/>
            <a:ext cx="482441" cy="1525888"/>
            <a:chOff x="7550416" y="3780309"/>
            <a:chExt cx="482441" cy="152588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7550416" y="3780309"/>
              <a:ext cx="482441" cy="1525888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72801" y="4844698"/>
            <a:ext cx="1322917" cy="53613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571032" y="2065023"/>
            <a:ext cx="747146" cy="2669416"/>
            <a:chOff x="12571032" y="2065023"/>
            <a:chExt cx="747146" cy="26694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16200000">
              <a:off x="12571032" y="2065023"/>
              <a:ext cx="747146" cy="26694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840710" y="2154205"/>
            <a:ext cx="1717840" cy="67310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04762" y="5606960"/>
            <a:ext cx="2147935" cy="2147935"/>
            <a:chOff x="9104762" y="5606960"/>
            <a:chExt cx="2147935" cy="214793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04762" y="5606960"/>
              <a:ext cx="2147935" cy="2147935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250109" y="6321320"/>
            <a:ext cx="1716536" cy="77262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3771669" y="5606960"/>
            <a:ext cx="2147935" cy="2147935"/>
            <a:chOff x="13771669" y="5606960"/>
            <a:chExt cx="2147935" cy="214793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71669" y="5606960"/>
              <a:ext cx="2147935" cy="214793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933764" y="6320178"/>
            <a:ext cx="1888698" cy="7726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04872" y="5550683"/>
            <a:ext cx="1651173" cy="67310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407217" y="5520790"/>
            <a:ext cx="612629" cy="1937652"/>
            <a:chOff x="12407217" y="5520790"/>
            <a:chExt cx="612629" cy="1937652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6200000">
              <a:off x="12407217" y="5520790"/>
              <a:ext cx="612629" cy="19376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31027" y="6236629"/>
            <a:ext cx="612629" cy="1937652"/>
            <a:chOff x="12331027" y="6236629"/>
            <a:chExt cx="612629" cy="193765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5400000">
              <a:off x="12331027" y="6236629"/>
              <a:ext cx="612629" cy="193765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981062" y="7588245"/>
            <a:ext cx="1698792" cy="112325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739612" y="8529008"/>
            <a:ext cx="1446562" cy="1446562"/>
            <a:chOff x="9739612" y="8529008"/>
            <a:chExt cx="1446562" cy="144656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39612" y="8529008"/>
              <a:ext cx="1446562" cy="1446562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853307" y="9009338"/>
            <a:ext cx="1286035" cy="52325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303069" y="7821562"/>
            <a:ext cx="412585" cy="614356"/>
            <a:chOff x="10303069" y="7821562"/>
            <a:chExt cx="412585" cy="61435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03069" y="7821562"/>
              <a:ext cx="412585" cy="61435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06616" y="4723259"/>
            <a:ext cx="2052887" cy="67310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419409" y="8529008"/>
            <a:ext cx="1446562" cy="1446562"/>
            <a:chOff x="6419409" y="8529008"/>
            <a:chExt cx="1446562" cy="1446562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19409" y="8529008"/>
              <a:ext cx="1446562" cy="1446562"/>
            </a:xfrm>
            <a:prstGeom prst="rect">
              <a:avLst/>
            </a:prstGeom>
          </p:spPr>
        </p:pic>
      </p:grpSp>
      <p:pic>
        <p:nvPicPr>
          <p:cNvPr id="60" name="Object 5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533101" y="9009336"/>
            <a:ext cx="1295559" cy="52325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450850" y="4257813"/>
            <a:ext cx="482441" cy="1525888"/>
            <a:chOff x="3450850" y="4257813"/>
            <a:chExt cx="482441" cy="152588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6200000">
              <a:off x="3450850" y="4257813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450850" y="4810661"/>
            <a:ext cx="482441" cy="1525888"/>
            <a:chOff x="3450850" y="4810661"/>
            <a:chExt cx="482441" cy="152588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3450850" y="4810661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504593" y="8489345"/>
            <a:ext cx="482441" cy="1525888"/>
            <a:chOff x="8504593" y="8489345"/>
            <a:chExt cx="482441" cy="152588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8504593" y="8489345"/>
              <a:ext cx="482441" cy="152588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870985" y="4640775"/>
            <a:ext cx="482441" cy="1004165"/>
            <a:chOff x="9870985" y="4640775"/>
            <a:chExt cx="482441" cy="100416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70985" y="4640775"/>
              <a:ext cx="482441" cy="1004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879" y="589699"/>
            <a:ext cx="4715465" cy="12285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178456" y="-1367863"/>
            <a:ext cx="32896757" cy="140892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31" y="589699"/>
            <a:ext cx="3236675" cy="122854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178456" y="-2567227"/>
            <a:ext cx="32896757" cy="166651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64784" y="589699"/>
            <a:ext cx="2095856" cy="12094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8182" y="5065418"/>
            <a:ext cx="2189227" cy="713817"/>
            <a:chOff x="658182" y="5065418"/>
            <a:chExt cx="2189227" cy="71381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182" y="5065418"/>
              <a:ext cx="2189227" cy="7138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27035" y="3248717"/>
            <a:ext cx="2189227" cy="993705"/>
            <a:chOff x="3027035" y="3248717"/>
            <a:chExt cx="2189227" cy="9937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7035" y="3248717"/>
              <a:ext cx="2189227" cy="993705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87005" y="3335492"/>
            <a:ext cx="1789012" cy="86309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96607" y="5148573"/>
            <a:ext cx="1122109" cy="6091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05289" y="5769551"/>
            <a:ext cx="2189227" cy="713817"/>
            <a:chOff x="3005289" y="5769551"/>
            <a:chExt cx="2189227" cy="7138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289" y="5769551"/>
              <a:ext cx="2189227" cy="71381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422602" y="5831223"/>
            <a:ext cx="1119862" cy="6091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123366" y="5093989"/>
            <a:ext cx="2189227" cy="713817"/>
            <a:chOff x="5123366" y="5093989"/>
            <a:chExt cx="2189227" cy="71381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3366" y="5093989"/>
              <a:ext cx="2189227" cy="71381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94103" y="5160889"/>
            <a:ext cx="1662728" cy="6256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237194" y="4665030"/>
            <a:ext cx="1981513" cy="35714"/>
            <a:chOff x="2237194" y="4665030"/>
            <a:chExt cx="1981513" cy="35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180000">
              <a:off x="2237194" y="4665030"/>
              <a:ext cx="1981513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93727" y="4665030"/>
            <a:ext cx="1981513" cy="35714"/>
            <a:chOff x="3993727" y="4665030"/>
            <a:chExt cx="1981513" cy="35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180000">
              <a:off x="3993727" y="4665030"/>
              <a:ext cx="1981513" cy="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46052" y="5002825"/>
            <a:ext cx="1556529" cy="35714"/>
            <a:chOff x="3346052" y="5002825"/>
            <a:chExt cx="1556529" cy="35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346052" y="5002825"/>
              <a:ext cx="1556529" cy="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16252" y="3740047"/>
            <a:ext cx="3012330" cy="35714"/>
            <a:chOff x="5216252" y="3740047"/>
            <a:chExt cx="3012330" cy="3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6252" y="3740047"/>
              <a:ext cx="3012330" cy="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90542" y="3033475"/>
            <a:ext cx="2466811" cy="1424189"/>
            <a:chOff x="8190542" y="3033475"/>
            <a:chExt cx="2466811" cy="1424189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90542" y="3033475"/>
              <a:ext cx="2466811" cy="1424189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89307" y="3335488"/>
            <a:ext cx="1549926" cy="85231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0600265" y="3732045"/>
            <a:ext cx="3012330" cy="35714"/>
            <a:chOff x="10600265" y="3732045"/>
            <a:chExt cx="3012330" cy="3571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00265" y="3732045"/>
              <a:ext cx="3012330" cy="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21780" y="5028508"/>
            <a:ext cx="2189227" cy="713817"/>
            <a:chOff x="11221780" y="5028508"/>
            <a:chExt cx="2189227" cy="71381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21780" y="5028508"/>
              <a:ext cx="2189227" cy="71381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90632" y="3211808"/>
            <a:ext cx="2189227" cy="993705"/>
            <a:chOff x="13590632" y="3211808"/>
            <a:chExt cx="2189227" cy="99370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0632" y="3211808"/>
              <a:ext cx="2189227" cy="993705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470034" y="5127091"/>
            <a:ext cx="1610937" cy="60912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3568887" y="5732641"/>
            <a:ext cx="2189227" cy="713817"/>
            <a:chOff x="13568887" y="5732641"/>
            <a:chExt cx="2189227" cy="71381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8887" y="5732641"/>
              <a:ext cx="2189227" cy="71381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986192" y="5794316"/>
            <a:ext cx="1119861" cy="609128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686963" y="5057079"/>
            <a:ext cx="2189227" cy="713817"/>
            <a:chOff x="15686963" y="5057079"/>
            <a:chExt cx="2189227" cy="71381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6963" y="5057079"/>
              <a:ext cx="2189227" cy="71381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857716" y="5123982"/>
            <a:ext cx="1721233" cy="63518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800792" y="4628120"/>
            <a:ext cx="1981513" cy="35714"/>
            <a:chOff x="12800792" y="4628120"/>
            <a:chExt cx="1981513" cy="35714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9180000">
              <a:off x="12800792" y="4628120"/>
              <a:ext cx="1981513" cy="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557325" y="4628120"/>
            <a:ext cx="1981513" cy="35714"/>
            <a:chOff x="14557325" y="4628120"/>
            <a:chExt cx="1981513" cy="3571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9180000">
              <a:off x="14557325" y="4628120"/>
              <a:ext cx="1981513" cy="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909649" y="4965915"/>
            <a:ext cx="1556529" cy="35714"/>
            <a:chOff x="13909649" y="4965915"/>
            <a:chExt cx="1556529" cy="35714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3909649" y="4965915"/>
              <a:ext cx="1556529" cy="35714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50573" y="3285964"/>
            <a:ext cx="1511831" cy="85231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71458" y="3382090"/>
            <a:ext cx="165505" cy="33402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109607" y="3382090"/>
            <a:ext cx="165505" cy="334029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449915" y="2932162"/>
            <a:ext cx="425106" cy="644535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044776" y="2964355"/>
            <a:ext cx="425106" cy="644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2879" y="589699"/>
            <a:ext cx="3392703" cy="125270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48314" y="9872695"/>
            <a:ext cx="375419" cy="3340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45733" y="2337205"/>
            <a:ext cx="11725615" cy="6991398"/>
            <a:chOff x="1045733" y="2337205"/>
            <a:chExt cx="11725615" cy="699139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733" y="2337205"/>
              <a:ext cx="11725615" cy="699139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792600" y="1239187"/>
            <a:ext cx="7337341" cy="3173400"/>
            <a:chOff x="4792600" y="1239187"/>
            <a:chExt cx="7337341" cy="317340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2600" y="1239187"/>
              <a:ext cx="7337341" cy="31734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92892" y="2337205"/>
            <a:ext cx="806549" cy="421629"/>
            <a:chOff x="3792892" y="2337205"/>
            <a:chExt cx="806549" cy="4216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92892" y="2337205"/>
              <a:ext cx="806549" cy="4216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375556" y="5142857"/>
            <a:ext cx="6171429" cy="2870754"/>
            <a:chOff x="5375556" y="5142857"/>
            <a:chExt cx="6171429" cy="28707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5556" y="5142857"/>
              <a:ext cx="6171429" cy="28707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49002" y="4323747"/>
            <a:ext cx="1256148" cy="768390"/>
            <a:chOff x="7449002" y="4323747"/>
            <a:chExt cx="1256148" cy="76839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449002" y="4323747"/>
              <a:ext cx="1256148" cy="768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hi-guri</cp:lastModifiedBy>
  <cp:revision>2</cp:revision>
  <dcterms:created xsi:type="dcterms:W3CDTF">2023-02-21T15:04:47Z</dcterms:created>
  <dcterms:modified xsi:type="dcterms:W3CDTF">2023-07-24T08:09:00Z</dcterms:modified>
</cp:coreProperties>
</file>