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0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56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3563600" cy="1143000"/>
          </a:xfrm>
        </p:spPr>
        <p:txBody>
          <a:bodyPr>
            <a:noAutofit/>
          </a:bodyPr>
          <a:lstStyle/>
          <a:p>
            <a:pPr algn="l"/>
            <a:r>
              <a:rPr lang="en-US" altLang="ko-KR" sz="5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sz="5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정보설계하기 </a:t>
            </a:r>
            <a:r>
              <a:rPr lang="en-US" altLang="ko-KR" sz="5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50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 맵 작성</a:t>
            </a:r>
            <a:endParaRPr lang="ko-KR" altLang="en-US" sz="50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600200"/>
            <a:ext cx="17373600" cy="8267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홈 화면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 smtClean="0"/>
              <a:t>펜션 소개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인사말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찾아오시는 길</a:t>
            </a:r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 smtClean="0"/>
              <a:t>펜션 전경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펜션 내부</a:t>
            </a:r>
            <a:r>
              <a:rPr lang="en-US" altLang="ko-KR" dirty="0"/>
              <a:t>(</a:t>
            </a:r>
            <a:r>
              <a:rPr lang="ko-KR" altLang="en-US" dirty="0" smtClean="0"/>
              <a:t>각 방 사진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smtClean="0"/>
              <a:t>펜션 외부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예약안내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가격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실시간 예약</a:t>
            </a:r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주변관광지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주변관광지</a:t>
            </a:r>
          </a:p>
          <a:p>
            <a:pPr marL="0" indent="0">
              <a:buNone/>
            </a:pPr>
            <a:r>
              <a:rPr lang="en-US" altLang="ko-KR" dirty="0"/>
              <a:t>5.</a:t>
            </a:r>
            <a:r>
              <a:rPr lang="ko-KR" altLang="en-US" dirty="0"/>
              <a:t>커뮤니티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공지사항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질문답변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포토갤러리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여행후기</a:t>
            </a:r>
          </a:p>
        </p:txBody>
      </p:sp>
    </p:spTree>
    <p:extLst>
      <p:ext uri="{BB962C8B-B14F-4D97-AF65-F5344CB8AC3E}">
        <p14:creationId xmlns:p14="http://schemas.microsoft.com/office/powerpoint/2010/main" val="15527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32" y="1580653"/>
            <a:ext cx="13508335" cy="712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266700"/>
            <a:ext cx="1158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50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50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와이어프레임작성</a:t>
            </a:r>
            <a:r>
              <a:rPr lang="en-US" altLang="ko-KR" sz="5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lang="ko-KR" altLang="en-US" sz="50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화면설계서작성</a:t>
            </a:r>
          </a:p>
        </p:txBody>
      </p:sp>
    </p:spTree>
    <p:extLst>
      <p:ext uri="{BB962C8B-B14F-4D97-AF65-F5344CB8AC3E}">
        <p14:creationId xmlns:p14="http://schemas.microsoft.com/office/powerpoint/2010/main" val="36586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00"/>
            <a:ext cx="17754599" cy="88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5" y="1866900"/>
            <a:ext cx="17931165" cy="754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4953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화면에서 예약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실시간 예약을 눌렀을 때 나오는 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1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76300"/>
            <a:ext cx="17466845" cy="89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66900"/>
            <a:ext cx="17515986" cy="800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71500"/>
            <a:ext cx="133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결제화면입니다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6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40393" y="3284449"/>
            <a:ext cx="1988300" cy="2990174"/>
            <a:chOff x="5040393" y="3284449"/>
            <a:chExt cx="1988300" cy="29901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0393" y="3284449"/>
              <a:ext cx="1988300" cy="299017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0310" y="4536457"/>
            <a:ext cx="924946" cy="7180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8616" y="4200870"/>
            <a:ext cx="1988300" cy="1988300"/>
            <a:chOff x="655197" y="4338235"/>
            <a:chExt cx="1988300" cy="19883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197" y="4338235"/>
              <a:ext cx="1988300" cy="198830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6903" y="4998442"/>
            <a:ext cx="1855651" cy="7180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43725" y="2415449"/>
            <a:ext cx="2147935" cy="2147935"/>
            <a:chOff x="8843725" y="2415449"/>
            <a:chExt cx="2147935" cy="21479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3725" y="2415449"/>
              <a:ext cx="2147935" cy="21479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5492" y="3080354"/>
            <a:ext cx="1395088" cy="7630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498361" y="2210481"/>
            <a:ext cx="2147935" cy="2147935"/>
            <a:chOff x="14498361" y="2210481"/>
            <a:chExt cx="2147935" cy="21479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98361" y="2210481"/>
              <a:ext cx="2147935" cy="214793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67217" y="2923695"/>
            <a:ext cx="1913346" cy="7726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12800" y="3240132"/>
            <a:ext cx="1322917" cy="53613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72851" y="5958067"/>
            <a:ext cx="1651173" cy="6731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53648" y="3719083"/>
            <a:ext cx="1598668" cy="11137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610416" y="3216591"/>
            <a:ext cx="482441" cy="1525888"/>
            <a:chOff x="7610416" y="3216591"/>
            <a:chExt cx="482441" cy="152588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6200000">
              <a:off x="7610416" y="3216591"/>
              <a:ext cx="482441" cy="15258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50416" y="3780309"/>
            <a:ext cx="482441" cy="1525888"/>
            <a:chOff x="7550416" y="3780309"/>
            <a:chExt cx="482441" cy="152588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7550416" y="3780309"/>
              <a:ext cx="482441" cy="152588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72801" y="4844698"/>
            <a:ext cx="1322917" cy="5361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571032" y="2065023"/>
            <a:ext cx="747146" cy="2669416"/>
            <a:chOff x="12571032" y="2065023"/>
            <a:chExt cx="747146" cy="26694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6200000">
              <a:off x="12571032" y="2065023"/>
              <a:ext cx="747146" cy="266941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40710" y="2154205"/>
            <a:ext cx="1717840" cy="67310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04762" y="5606960"/>
            <a:ext cx="2147935" cy="2147935"/>
            <a:chOff x="9104762" y="5606960"/>
            <a:chExt cx="2147935" cy="214793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04762" y="5606960"/>
              <a:ext cx="2147935" cy="214793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250109" y="6321320"/>
            <a:ext cx="1716536" cy="7726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771669" y="5606960"/>
            <a:ext cx="2147935" cy="2147935"/>
            <a:chOff x="13771669" y="5606960"/>
            <a:chExt cx="2147935" cy="214793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71669" y="5606960"/>
              <a:ext cx="2147935" cy="214793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933764" y="6320178"/>
            <a:ext cx="1888698" cy="77262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04872" y="5550683"/>
            <a:ext cx="1651173" cy="67310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407217" y="5520790"/>
            <a:ext cx="612629" cy="1937652"/>
            <a:chOff x="12407217" y="5520790"/>
            <a:chExt cx="612629" cy="193765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6200000">
              <a:off x="12407217" y="5520790"/>
              <a:ext cx="612629" cy="19376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331027" y="6236629"/>
            <a:ext cx="612629" cy="1937652"/>
            <a:chOff x="12331027" y="6236629"/>
            <a:chExt cx="612629" cy="193765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2331027" y="6236629"/>
              <a:ext cx="612629" cy="1937652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981062" y="7588245"/>
            <a:ext cx="1698792" cy="112325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739612" y="8529008"/>
            <a:ext cx="1446562" cy="1446562"/>
            <a:chOff x="9739612" y="8529008"/>
            <a:chExt cx="1446562" cy="144656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39612" y="8529008"/>
              <a:ext cx="1446562" cy="1446562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853307" y="9009338"/>
            <a:ext cx="1286035" cy="52325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303069" y="7821562"/>
            <a:ext cx="412585" cy="614356"/>
            <a:chOff x="10303069" y="7821562"/>
            <a:chExt cx="412585" cy="61435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303069" y="7821562"/>
              <a:ext cx="412585" cy="614356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06616" y="4723259"/>
            <a:ext cx="2052887" cy="67310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457599" y="8529008"/>
            <a:ext cx="1446562" cy="1446562"/>
            <a:chOff x="6419409" y="8529008"/>
            <a:chExt cx="1446562" cy="144656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19409" y="8529008"/>
              <a:ext cx="1446562" cy="1446562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515256" y="8747711"/>
            <a:ext cx="1295559" cy="52325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450850" y="4257813"/>
            <a:ext cx="482441" cy="1525888"/>
            <a:chOff x="3450850" y="4257813"/>
            <a:chExt cx="482441" cy="152588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6200000">
              <a:off x="3450850" y="4257813"/>
              <a:ext cx="482441" cy="152588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450850" y="4810661"/>
            <a:ext cx="482441" cy="1525888"/>
            <a:chOff x="3450850" y="4810661"/>
            <a:chExt cx="482441" cy="152588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3450850" y="4810661"/>
              <a:ext cx="482441" cy="152588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504593" y="8489345"/>
            <a:ext cx="482441" cy="1525888"/>
            <a:chOff x="8504593" y="8489345"/>
            <a:chExt cx="482441" cy="152588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8504593" y="8489345"/>
              <a:ext cx="482441" cy="152588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870985" y="4640775"/>
            <a:ext cx="482441" cy="1004165"/>
            <a:chOff x="9870985" y="4640775"/>
            <a:chExt cx="482441" cy="100416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870985" y="4640775"/>
              <a:ext cx="482441" cy="1004165"/>
            </a:xfrm>
            <a:prstGeom prst="rect">
              <a:avLst/>
            </a:prstGeom>
          </p:spPr>
        </p:pic>
      </p:grpSp>
      <p:grpSp>
        <p:nvGrpSpPr>
          <p:cNvPr id="55" name="그룹 1013"/>
          <p:cNvGrpSpPr/>
          <p:nvPr/>
        </p:nvGrpSpPr>
        <p:grpSpPr>
          <a:xfrm>
            <a:off x="1400780" y="6354794"/>
            <a:ext cx="412585" cy="614356"/>
            <a:chOff x="10303069" y="7821562"/>
            <a:chExt cx="412585" cy="614356"/>
          </a:xfrm>
        </p:grpSpPr>
        <p:pic>
          <p:nvPicPr>
            <p:cNvPr id="57" name="Object 5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303069" y="7821562"/>
              <a:ext cx="412585" cy="614356"/>
            </a:xfrm>
            <a:prstGeom prst="rect">
              <a:avLst/>
            </a:prstGeom>
          </p:spPr>
        </p:pic>
      </p:grpSp>
      <p:grpSp>
        <p:nvGrpSpPr>
          <p:cNvPr id="59" name="그룹 1014"/>
          <p:cNvGrpSpPr/>
          <p:nvPr/>
        </p:nvGrpSpPr>
        <p:grpSpPr>
          <a:xfrm>
            <a:off x="365581" y="7205455"/>
            <a:ext cx="4674812" cy="1446562"/>
            <a:chOff x="6419409" y="8529008"/>
            <a:chExt cx="1446562" cy="1446562"/>
          </a:xfrm>
        </p:grpSpPr>
        <p:pic>
          <p:nvPicPr>
            <p:cNvPr id="61" name="Object 5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19409" y="8529008"/>
              <a:ext cx="1446562" cy="144656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472803" y="9407824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예약 변경</a:t>
            </a:r>
            <a:endParaRPr lang="ko-KR" altLang="en-US" sz="2200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8357" y="7429500"/>
            <a:ext cx="4358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펜션 소개 </a:t>
            </a:r>
            <a:r>
              <a:rPr lang="en-US" altLang="ko-KR" sz="2200" dirty="0" smtClean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/ </a:t>
            </a:r>
            <a:r>
              <a:rPr lang="ko-KR" altLang="en-US" sz="2200" dirty="0" smtClean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펜션 전경 </a:t>
            </a:r>
            <a:r>
              <a:rPr lang="en-US" altLang="ko-KR" sz="2200" dirty="0" smtClean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/ </a:t>
            </a:r>
            <a:r>
              <a:rPr lang="ko-KR" altLang="en-US" sz="2200" dirty="0" smtClean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예약 안내</a:t>
            </a:r>
            <a:endParaRPr lang="en-US" altLang="ko-KR" sz="2200" dirty="0" smtClean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r>
              <a:rPr lang="ko-KR" altLang="en-US" sz="2200" dirty="0" smtClean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주변관광지 </a:t>
            </a:r>
            <a:r>
              <a:rPr lang="en-US" altLang="ko-KR" sz="2200" dirty="0" smtClean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/ </a:t>
            </a:r>
            <a:r>
              <a:rPr lang="ko-KR" altLang="en-US" sz="2200" dirty="0" smtClean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커뮤니티</a:t>
            </a:r>
            <a:endParaRPr lang="ko-KR" altLang="en-US" sz="2200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903" y="571500"/>
            <a:ext cx="47370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50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ko-KR" altLang="en-US" sz="50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흐름도</a:t>
            </a:r>
            <a:endParaRPr lang="en-US" altLang="ko-KR" sz="50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90</Words>
  <Application>Microsoft Office PowerPoint</Application>
  <PresentationFormat>사용자 지정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?? ??</vt:lpstr>
      <vt:lpstr>HY헤드라인M</vt:lpstr>
      <vt:lpstr>나눔고딕OTF ExtraBold</vt:lpstr>
      <vt:lpstr>Arial</vt:lpstr>
      <vt:lpstr>Calibri</vt:lpstr>
      <vt:lpstr>Office Theme</vt:lpstr>
      <vt:lpstr>1.정보설계하기 -&gt; 사이트 맵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hi-guri</cp:lastModifiedBy>
  <cp:revision>15</cp:revision>
  <dcterms:created xsi:type="dcterms:W3CDTF">2023-02-21T15:04:47Z</dcterms:created>
  <dcterms:modified xsi:type="dcterms:W3CDTF">2023-08-23T03:33:42Z</dcterms:modified>
  <cp:version/>
</cp:coreProperties>
</file>