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7" r:id="rId2"/>
    <p:sldId id="257" r:id="rId3"/>
    <p:sldId id="269" r:id="rId4"/>
    <p:sldId id="270" r:id="rId5"/>
  </p:sldIdLst>
  <p:sldSz cx="9144000" cy="5143500" type="screen16x9"/>
  <p:notesSz cx="6797675" cy="9926638"/>
  <p:custDataLst>
    <p:tags r:id="rId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3">
          <p15:clr>
            <a:srgbClr val="A4A3A4"/>
          </p15:clr>
        </p15:guide>
        <p15:guide id="2" orient="horz" pos="2334">
          <p15:clr>
            <a:srgbClr val="A4A3A4"/>
          </p15:clr>
        </p15:guide>
        <p15:guide id="3" pos="210">
          <p15:clr>
            <a:srgbClr val="A4A3A4"/>
          </p15:clr>
        </p15:guide>
        <p15:guide id="4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a Aralova" initials="AA" lastIdx="9" clrIdx="0"/>
  <p:cmAuthor id="1" name="Toma" initials="" lastIdx="16" clrIdx="1"/>
  <p:cmAuthor id="2" name="A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E6E6E6"/>
    <a:srgbClr val="AD8F67"/>
    <a:srgbClr val="93A299"/>
    <a:srgbClr val="D2533C"/>
    <a:srgbClr val="292934"/>
    <a:srgbClr val="FF6C0D"/>
    <a:srgbClr val="ED9727"/>
    <a:srgbClr val="ECF321"/>
    <a:srgbClr val="F12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B0B282-E74C-4093-925A-C28E0D380AF5}" v="18" dt="2021-09-09T08:59:07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4494" autoAdjust="0"/>
  </p:normalViewPr>
  <p:slideViewPr>
    <p:cSldViewPr snapToObjects="1">
      <p:cViewPr varScale="1">
        <p:scale>
          <a:sx n="113" d="100"/>
          <a:sy n="113" d="100"/>
        </p:scale>
        <p:origin x="859" y="58"/>
      </p:cViewPr>
      <p:guideLst>
        <p:guide orient="horz" pos="613"/>
        <p:guide orient="horz" pos="2334"/>
        <p:guide pos="210"/>
        <p:guide pos="5760"/>
      </p:guideLst>
    </p:cSldViewPr>
  </p:slideViewPr>
  <p:outlineViewPr>
    <p:cViewPr>
      <p:scale>
        <a:sx n="33" d="100"/>
        <a:sy n="33" d="100"/>
      </p:scale>
      <p:origin x="0" y="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1" d="100"/>
          <a:sy n="51" d="100"/>
        </p:scale>
        <p:origin x="3192" y="102"/>
      </p:cViewPr>
      <p:guideLst>
        <p:guide orient="horz" pos="2961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8F9C1-75CC-404D-B759-A65B93E8137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B5381-427C-4B5C-AB49-3F5E90FE0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10795-DE52-4E24-A178-7DCBC813C6EB}" type="datetimeFigureOut">
              <a:rPr lang="ru-RU" smtClean="0"/>
              <a:t>16.11.2021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4F84D-F255-434E-9AE5-6193212BF855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R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CAE7C60-D5DC-43FD-83D5-020CE47F71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4" y="0"/>
            <a:ext cx="9155416" cy="5080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F798FC-99A9-4B8E-8849-450CE9691F7F}"/>
              </a:ext>
            </a:extLst>
          </p:cNvPr>
          <p:cNvSpPr/>
          <p:nvPr userDrawn="1"/>
        </p:nvSpPr>
        <p:spPr>
          <a:xfrm>
            <a:off x="-11414" y="1683608"/>
            <a:ext cx="9155412" cy="3886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4000">
                <a:schemeClr val="bg1"/>
              </a:gs>
              <a:gs pos="63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61D7F1-4FEF-4F97-BA82-684EF72FF7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26" y="103863"/>
            <a:ext cx="1260000" cy="1260000"/>
          </a:xfrm>
          <a:prstGeom prst="rect">
            <a:avLst/>
          </a:prstGeom>
        </p:spPr>
      </p:pic>
      <p:sp>
        <p:nvSpPr>
          <p:cNvPr id="27" name="Title 7">
            <a:extLst>
              <a:ext uri="{FF2B5EF4-FFF2-40B4-BE49-F238E27FC236}">
                <a16:creationId xmlns:a16="http://schemas.microsoft.com/office/drawing/2014/main" id="{B0FE6B76-E884-4A8F-87E2-E26AC058A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4" y="3075806"/>
            <a:ext cx="8367713" cy="1102519"/>
          </a:xfrm>
        </p:spPr>
        <p:txBody>
          <a:bodyPr lIns="0" rIns="0" anchor="b">
            <a:noAutofit/>
          </a:bodyPr>
          <a:lstStyle>
            <a:lvl1pPr>
              <a:defRPr sz="3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Subtitle 8">
            <a:extLst>
              <a:ext uri="{FF2B5EF4-FFF2-40B4-BE49-F238E27FC236}">
                <a16:creationId xmlns:a16="http://schemas.microsoft.com/office/drawing/2014/main" id="{961D087D-A220-47A9-9A8D-E9FD9E707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353644"/>
            <a:ext cx="4953000" cy="1314450"/>
          </a:xfrm>
          <a:noFill/>
        </p:spPr>
        <p:txBody>
          <a:bodyPr lIns="0" rIns="0">
            <a:normAutofit/>
          </a:bodyPr>
          <a:lstStyle>
            <a:lvl1pPr marL="48260" indent="0" algn="l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464A35D1-4034-427B-B11D-52DCDC094B20}"/>
              </a:ext>
            </a:extLst>
          </p:cNvPr>
          <p:cNvSpPr/>
          <p:nvPr userDrawn="1"/>
        </p:nvSpPr>
        <p:spPr>
          <a:xfrm flipV="1">
            <a:off x="5405541" y="4352947"/>
            <a:ext cx="3738461" cy="67866"/>
          </a:xfrm>
          <a:prstGeom prst="rect">
            <a:avLst/>
          </a:prstGeom>
          <a:solidFill>
            <a:schemeClr val="accent4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CE3B46D2-C1D3-4031-8C85-F7D8903FFF0F}"/>
              </a:ext>
            </a:extLst>
          </p:cNvPr>
          <p:cNvSpPr/>
          <p:nvPr userDrawn="1"/>
        </p:nvSpPr>
        <p:spPr>
          <a:xfrm flipV="1">
            <a:off x="5405541" y="4418435"/>
            <a:ext cx="3738461" cy="144065"/>
          </a:xfrm>
          <a:prstGeom prst="rect">
            <a:avLst/>
          </a:prstGeom>
          <a:solidFill>
            <a:schemeClr val="accent4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D3EB8D06-27A9-40B7-8C54-8704177E39BD}"/>
              </a:ext>
            </a:extLst>
          </p:cNvPr>
          <p:cNvSpPr/>
          <p:nvPr userDrawn="1"/>
        </p:nvSpPr>
        <p:spPr>
          <a:xfrm flipV="1">
            <a:off x="5405541" y="4581549"/>
            <a:ext cx="3738461" cy="7144"/>
          </a:xfrm>
          <a:prstGeom prst="rect">
            <a:avLst/>
          </a:prstGeom>
          <a:solidFill>
            <a:schemeClr val="accent4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 useBgFill="1">
        <p:nvSpPr>
          <p:cNvPr id="32" name="Rounded Rectangle 29">
            <a:extLst>
              <a:ext uri="{FF2B5EF4-FFF2-40B4-BE49-F238E27FC236}">
                <a16:creationId xmlns:a16="http://schemas.microsoft.com/office/drawing/2014/main" id="{90981838-1081-4B3B-8641-F3BAADAE22B8}"/>
              </a:ext>
            </a:extLst>
          </p:cNvPr>
          <p:cNvSpPr/>
          <p:nvPr userDrawn="1"/>
        </p:nvSpPr>
        <p:spPr bwMode="white">
          <a:xfrm>
            <a:off x="5405541" y="4467248"/>
            <a:ext cx="3067699" cy="20241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 useBgFill="1">
        <p:nvSpPr>
          <p:cNvPr id="33" name="Rounded Rectangle 30">
            <a:extLst>
              <a:ext uri="{FF2B5EF4-FFF2-40B4-BE49-F238E27FC236}">
                <a16:creationId xmlns:a16="http://schemas.microsoft.com/office/drawing/2014/main" id="{005DF5B7-9D8F-42A1-810E-FD07D9BAAA6F}"/>
              </a:ext>
            </a:extLst>
          </p:cNvPr>
          <p:cNvSpPr/>
          <p:nvPr userDrawn="1"/>
        </p:nvSpPr>
        <p:spPr bwMode="white">
          <a:xfrm>
            <a:off x="7374907" y="4541068"/>
            <a:ext cx="1602197" cy="2738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54D1BC16-40BB-4324-BC22-E4453B4280CC}"/>
              </a:ext>
            </a:extLst>
          </p:cNvPr>
          <p:cNvSpPr/>
          <p:nvPr userDrawn="1"/>
        </p:nvSpPr>
        <p:spPr>
          <a:xfrm>
            <a:off x="-11412" y="4232697"/>
            <a:ext cx="9155414" cy="183356"/>
          </a:xfrm>
          <a:prstGeom prst="rect">
            <a:avLst/>
          </a:prstGeom>
          <a:solidFill>
            <a:schemeClr val="accent4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0187C965-F4B5-4BE5-8382-EBD72FC65A8E}"/>
              </a:ext>
            </a:extLst>
          </p:cNvPr>
          <p:cNvSpPr/>
          <p:nvPr userDrawn="1"/>
        </p:nvSpPr>
        <p:spPr>
          <a:xfrm>
            <a:off x="-11412" y="4251748"/>
            <a:ext cx="9155414" cy="105965"/>
          </a:xfrm>
          <a:prstGeom prst="rect">
            <a:avLst/>
          </a:prstGeom>
          <a:solidFill>
            <a:schemeClr val="accent4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5C01CAE5-C631-415D-884C-FA9DF797AAC8}"/>
              </a:ext>
            </a:extLst>
          </p:cNvPr>
          <p:cNvSpPr/>
          <p:nvPr userDrawn="1"/>
        </p:nvSpPr>
        <p:spPr>
          <a:xfrm flipV="1">
            <a:off x="6410094" y="4227934"/>
            <a:ext cx="2733908" cy="185738"/>
          </a:xfrm>
          <a:prstGeom prst="rect">
            <a:avLst/>
          </a:prstGeom>
          <a:solidFill>
            <a:schemeClr val="accent4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R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BB9BCD-F46F-4E4A-A63D-641D8B25BE49}"/>
              </a:ext>
            </a:extLst>
          </p:cNvPr>
          <p:cNvSpPr/>
          <p:nvPr userDrawn="1"/>
        </p:nvSpPr>
        <p:spPr>
          <a:xfrm>
            <a:off x="323567" y="1280272"/>
            <a:ext cx="360000" cy="360000"/>
          </a:xfrm>
          <a:prstGeom prst="rect">
            <a:avLst/>
          </a:prstGeom>
          <a:solidFill>
            <a:srgbClr val="292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DCF22-1AD3-4C3D-AE16-E40695A14C5C}"/>
              </a:ext>
            </a:extLst>
          </p:cNvPr>
          <p:cNvSpPr/>
          <p:nvPr userDrawn="1"/>
        </p:nvSpPr>
        <p:spPr>
          <a:xfrm>
            <a:off x="323528" y="1779662"/>
            <a:ext cx="360000" cy="36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D56B7-D7DE-41D1-AEF2-C0E3316A9D43}"/>
              </a:ext>
            </a:extLst>
          </p:cNvPr>
          <p:cNvSpPr/>
          <p:nvPr userDrawn="1"/>
        </p:nvSpPr>
        <p:spPr>
          <a:xfrm>
            <a:off x="323489" y="2283718"/>
            <a:ext cx="360000" cy="360000"/>
          </a:xfrm>
          <a:prstGeom prst="rect">
            <a:avLst/>
          </a:prstGeom>
          <a:solidFill>
            <a:srgbClr val="D25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EF8AF-8153-4538-A010-0ECDA4F57F40}"/>
              </a:ext>
            </a:extLst>
          </p:cNvPr>
          <p:cNvSpPr/>
          <p:nvPr userDrawn="1"/>
        </p:nvSpPr>
        <p:spPr>
          <a:xfrm>
            <a:off x="323450" y="2787774"/>
            <a:ext cx="360000" cy="360000"/>
          </a:xfrm>
          <a:prstGeom prst="rect">
            <a:avLst/>
          </a:prstGeom>
          <a:solidFill>
            <a:srgbClr val="93A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EE890-334D-4844-9382-0975D1859923}"/>
              </a:ext>
            </a:extLst>
          </p:cNvPr>
          <p:cNvSpPr/>
          <p:nvPr userDrawn="1"/>
        </p:nvSpPr>
        <p:spPr>
          <a:xfrm>
            <a:off x="323411" y="3291830"/>
            <a:ext cx="360000" cy="360000"/>
          </a:xfrm>
          <a:prstGeom prst="rect">
            <a:avLst/>
          </a:prstGeom>
          <a:solidFill>
            <a:srgbClr val="AD8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3F0CBD-A31C-4A27-B18D-69EF3DAC5D69}"/>
              </a:ext>
            </a:extLst>
          </p:cNvPr>
          <p:cNvSpPr/>
          <p:nvPr userDrawn="1"/>
        </p:nvSpPr>
        <p:spPr>
          <a:xfrm>
            <a:off x="323372" y="3795886"/>
            <a:ext cx="360000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D7DC33-7505-44AA-9515-4B60C54CF6D9}"/>
              </a:ext>
            </a:extLst>
          </p:cNvPr>
          <p:cNvSpPr/>
          <p:nvPr userDrawn="1"/>
        </p:nvSpPr>
        <p:spPr>
          <a:xfrm>
            <a:off x="323333" y="4319294"/>
            <a:ext cx="36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4D3CD-1D43-40A0-A918-B958405E68AF}"/>
              </a:ext>
            </a:extLst>
          </p:cNvPr>
          <p:cNvSpPr txBox="1"/>
          <p:nvPr userDrawn="1"/>
        </p:nvSpPr>
        <p:spPr>
          <a:xfrm>
            <a:off x="971600" y="127560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Цвет 1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9D332-94DF-40A6-BCE0-40B5BA1FAA41}"/>
              </a:ext>
            </a:extLst>
          </p:cNvPr>
          <p:cNvSpPr txBox="1"/>
          <p:nvPr userDrawn="1"/>
        </p:nvSpPr>
        <p:spPr>
          <a:xfrm>
            <a:off x="971600" y="178211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Цвет 2 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1A71D-E4C0-410D-AA49-0EA22EB9D391}"/>
              </a:ext>
            </a:extLst>
          </p:cNvPr>
          <p:cNvSpPr txBox="1"/>
          <p:nvPr userDrawn="1"/>
        </p:nvSpPr>
        <p:spPr>
          <a:xfrm>
            <a:off x="971600" y="228861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Цвет 3 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16776-0C02-45CD-A37D-646A3006C834}"/>
              </a:ext>
            </a:extLst>
          </p:cNvPr>
          <p:cNvSpPr txBox="1"/>
          <p:nvPr userDrawn="1"/>
        </p:nvSpPr>
        <p:spPr>
          <a:xfrm>
            <a:off x="971600" y="279511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Цвет 4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AD0328-E7B8-47D4-9F98-D3E01747B7A1}"/>
              </a:ext>
            </a:extLst>
          </p:cNvPr>
          <p:cNvSpPr txBox="1"/>
          <p:nvPr userDrawn="1"/>
        </p:nvSpPr>
        <p:spPr>
          <a:xfrm>
            <a:off x="971600" y="330162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Цвет 5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D2FD47-42F6-4DC4-AC33-0DC03EE910AD}"/>
              </a:ext>
            </a:extLst>
          </p:cNvPr>
          <p:cNvSpPr txBox="1"/>
          <p:nvPr userDrawn="1"/>
        </p:nvSpPr>
        <p:spPr>
          <a:xfrm>
            <a:off x="971600" y="380812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Цвет 6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CE5A64-1536-49DB-AB7B-49E0117A3942}"/>
              </a:ext>
            </a:extLst>
          </p:cNvPr>
          <p:cNvSpPr txBox="1"/>
          <p:nvPr userDrawn="1"/>
        </p:nvSpPr>
        <p:spPr>
          <a:xfrm>
            <a:off x="971600" y="431462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Цвет 7</a:t>
            </a:r>
            <a:endParaRPr lang="en-GB" dirty="0"/>
          </a:p>
        </p:txBody>
      </p:sp>
      <p:sp>
        <p:nvSpPr>
          <p:cNvPr id="17" name="Заголовок 6">
            <a:extLst>
              <a:ext uri="{FF2B5EF4-FFF2-40B4-BE49-F238E27FC236}">
                <a16:creationId xmlns:a16="http://schemas.microsoft.com/office/drawing/2014/main" id="{D849DF4E-03A0-4876-8122-7BACD16002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826" y="123478"/>
            <a:ext cx="8640000" cy="6480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Основные цвета</a:t>
            </a:r>
          </a:p>
        </p:txBody>
      </p:sp>
    </p:spTree>
    <p:extLst>
      <p:ext uri="{BB962C8B-B14F-4D97-AF65-F5344CB8AC3E}">
        <p14:creationId xmlns:p14="http://schemas.microsoft.com/office/powerpoint/2010/main" val="254072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_R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EC48657E-2D37-41A7-A0C4-62516A6AB2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826" y="123478"/>
            <a:ext cx="8640000" cy="6480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Основной тезис слайда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_R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EC48657E-2D37-41A7-A0C4-62516A6AB2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826" y="123478"/>
            <a:ext cx="8640000" cy="6480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Основной тезис слайда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Заголовок 6">
            <a:extLst>
              <a:ext uri="{FF2B5EF4-FFF2-40B4-BE49-F238E27FC236}">
                <a16:creationId xmlns:a16="http://schemas.microsoft.com/office/drawing/2014/main" id="{27FEC3FF-F3E4-4CA1-837F-35E0BC554F3F}"/>
              </a:ext>
            </a:extLst>
          </p:cNvPr>
          <p:cNvSpPr txBox="1">
            <a:spLocks/>
          </p:cNvSpPr>
          <p:nvPr userDrawn="1"/>
        </p:nvSpPr>
        <p:spPr>
          <a:xfrm>
            <a:off x="250826" y="915566"/>
            <a:ext cx="8640000" cy="2160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2400" b="1" kern="120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sz="1400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93203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6" y="1369219"/>
            <a:ext cx="3961134" cy="3263504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  <a:lvl2pPr>
              <a:defRPr sz="1000" b="0">
                <a:latin typeface="+mn-lt"/>
              </a:defRPr>
            </a:lvl2pPr>
            <a:lvl3pPr>
              <a:defRPr sz="1000" b="0">
                <a:latin typeface="+mn-lt"/>
              </a:defRPr>
            </a:lvl3pPr>
            <a:lvl4pPr>
              <a:defRPr sz="1000" b="0">
                <a:latin typeface="+mn-lt"/>
              </a:defRPr>
            </a:lvl4pPr>
            <a:lvl5pPr>
              <a:defRPr sz="1000" b="0">
                <a:latin typeface="+mn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804855" y="4991647"/>
            <a:ext cx="339145" cy="162000"/>
          </a:xfrm>
        </p:spPr>
        <p:txBody>
          <a:bodyPr/>
          <a:lstStyle/>
          <a:p>
            <a:fld id="{354FE6E3-4BFC-7F4F-A637-5F0ED7B848D9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F2D48C4-C32B-4D53-8504-57097D5DA5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913620" y="1369219"/>
            <a:ext cx="3961134" cy="3263504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  <a:lvl2pPr>
              <a:defRPr sz="1000" b="0">
                <a:latin typeface="+mn-lt"/>
              </a:defRPr>
            </a:lvl2pPr>
            <a:lvl3pPr>
              <a:defRPr sz="1000" b="0">
                <a:latin typeface="+mn-lt"/>
              </a:defRPr>
            </a:lvl3pPr>
            <a:lvl4pPr>
              <a:defRPr sz="1000" b="0">
                <a:latin typeface="+mn-lt"/>
              </a:defRPr>
            </a:lvl4pPr>
            <a:lvl5pPr>
              <a:defRPr sz="1000" b="0">
                <a:latin typeface="+mn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AB9582B-7F9B-4173-AE52-C92663434D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826" y="123478"/>
            <a:ext cx="8640000" cy="6480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Основной тезис слайда</a:t>
            </a:r>
            <a:br>
              <a:rPr lang="ru-RU" dirty="0"/>
            </a:br>
            <a:endParaRPr lang="ru-RU" dirty="0"/>
          </a:p>
        </p:txBody>
      </p:sp>
      <p:sp>
        <p:nvSpPr>
          <p:cNvPr id="9" name="Заголовок 6">
            <a:extLst>
              <a:ext uri="{FF2B5EF4-FFF2-40B4-BE49-F238E27FC236}">
                <a16:creationId xmlns:a16="http://schemas.microsoft.com/office/drawing/2014/main" id="{DCA4FCAB-A7E0-4B4E-B10C-76BFC43D35BA}"/>
              </a:ext>
            </a:extLst>
          </p:cNvPr>
          <p:cNvSpPr txBox="1">
            <a:spLocks/>
          </p:cNvSpPr>
          <p:nvPr userDrawn="1"/>
        </p:nvSpPr>
        <p:spPr>
          <a:xfrm>
            <a:off x="250826" y="915566"/>
            <a:ext cx="3961134" cy="2160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2400" b="1" kern="120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sz="1400" dirty="0"/>
              <a:t>Подзаголовок</a:t>
            </a:r>
            <a:r>
              <a:rPr lang="en-GB" sz="1400" dirty="0"/>
              <a:t> 1</a:t>
            </a:r>
            <a:endParaRPr lang="ru-RU" sz="1400" dirty="0"/>
          </a:p>
        </p:txBody>
      </p:sp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21123AC8-B172-4DB1-9965-5693F757C1A8}"/>
              </a:ext>
            </a:extLst>
          </p:cNvPr>
          <p:cNvSpPr txBox="1">
            <a:spLocks/>
          </p:cNvSpPr>
          <p:nvPr userDrawn="1"/>
        </p:nvSpPr>
        <p:spPr>
          <a:xfrm>
            <a:off x="4913620" y="915566"/>
            <a:ext cx="3961134" cy="2160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2400" b="1" kern="120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sz="1400" dirty="0"/>
              <a:t>Подзаголовок</a:t>
            </a:r>
            <a:r>
              <a:rPr lang="en-GB" sz="1400" dirty="0"/>
              <a:t> 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475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6" y="1369219"/>
            <a:ext cx="8640000" cy="3263504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  <a:lvl2pPr>
              <a:defRPr sz="1000" b="0">
                <a:latin typeface="+mn-lt"/>
              </a:defRPr>
            </a:lvl2pPr>
            <a:lvl3pPr>
              <a:defRPr sz="1000" b="0">
                <a:latin typeface="+mn-lt"/>
              </a:defRPr>
            </a:lvl3pPr>
            <a:lvl4pPr>
              <a:defRPr sz="1000" b="0">
                <a:latin typeface="+mn-lt"/>
              </a:defRPr>
            </a:lvl4pPr>
            <a:lvl5pPr>
              <a:defRPr sz="1000" b="0">
                <a:latin typeface="+mn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804855" y="4991647"/>
            <a:ext cx="339145" cy="162000"/>
          </a:xfrm>
        </p:spPr>
        <p:txBody>
          <a:bodyPr/>
          <a:lstStyle/>
          <a:p>
            <a:fld id="{354FE6E3-4BFC-7F4F-A637-5F0ED7B848D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AB9582B-7F9B-4173-AE52-C92663434D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826" y="123478"/>
            <a:ext cx="8640000" cy="6480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Основной тезис слайда</a:t>
            </a:r>
            <a:br>
              <a:rPr lang="ru-RU" dirty="0"/>
            </a:br>
            <a:endParaRPr lang="ru-RU" dirty="0"/>
          </a:p>
        </p:txBody>
      </p:sp>
      <p:sp>
        <p:nvSpPr>
          <p:cNvPr id="9" name="Заголовок 6">
            <a:extLst>
              <a:ext uri="{FF2B5EF4-FFF2-40B4-BE49-F238E27FC236}">
                <a16:creationId xmlns:a16="http://schemas.microsoft.com/office/drawing/2014/main" id="{DCA4FCAB-A7E0-4B4E-B10C-76BFC43D35BA}"/>
              </a:ext>
            </a:extLst>
          </p:cNvPr>
          <p:cNvSpPr txBox="1">
            <a:spLocks/>
          </p:cNvSpPr>
          <p:nvPr userDrawn="1"/>
        </p:nvSpPr>
        <p:spPr>
          <a:xfrm>
            <a:off x="250826" y="915566"/>
            <a:ext cx="8640000" cy="2160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2400" b="1" kern="120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sz="1400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25328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5410202" y="2857500"/>
            <a:ext cx="3733800" cy="6786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Rectangle 23"/>
          <p:cNvSpPr/>
          <p:nvPr/>
        </p:nvSpPr>
        <p:spPr>
          <a:xfrm flipV="1">
            <a:off x="5410202" y="2922988"/>
            <a:ext cx="3733800" cy="14406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 flipV="1">
            <a:off x="5410202" y="3086102"/>
            <a:ext cx="3733800" cy="7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 useBgFill="1">
        <p:nvSpPr>
          <p:cNvPr id="7" name="Rounded Rectangle 29"/>
          <p:cNvSpPr/>
          <p:nvPr/>
        </p:nvSpPr>
        <p:spPr bwMode="white">
          <a:xfrm>
            <a:off x="5410202" y="2971801"/>
            <a:ext cx="3063875" cy="20241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 useBgFill="1">
        <p:nvSpPr>
          <p:cNvPr id="10" name="Rounded Rectangle 30"/>
          <p:cNvSpPr/>
          <p:nvPr/>
        </p:nvSpPr>
        <p:spPr bwMode="white">
          <a:xfrm>
            <a:off x="7377113" y="3045621"/>
            <a:ext cx="1600200" cy="2738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Rectangle 6"/>
          <p:cNvSpPr/>
          <p:nvPr/>
        </p:nvSpPr>
        <p:spPr>
          <a:xfrm>
            <a:off x="2" y="2737250"/>
            <a:ext cx="9144000" cy="18335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2" y="2756301"/>
            <a:ext cx="9144000" cy="10596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Rectangle 10"/>
          <p:cNvSpPr/>
          <p:nvPr/>
        </p:nvSpPr>
        <p:spPr>
          <a:xfrm flipV="1">
            <a:off x="6413502" y="2732487"/>
            <a:ext cx="2730500" cy="18573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Rectangle 18"/>
          <p:cNvSpPr/>
          <p:nvPr/>
        </p:nvSpPr>
        <p:spPr>
          <a:xfrm>
            <a:off x="2" y="2"/>
            <a:ext cx="9144000" cy="277653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4" y="1708550"/>
            <a:ext cx="8367713" cy="1102519"/>
          </a:xfrm>
        </p:spPr>
        <p:txBody>
          <a:bodyPr lIns="0" rIns="0"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913484"/>
            <a:ext cx="4953000" cy="1314450"/>
          </a:xfrm>
        </p:spPr>
        <p:txBody>
          <a:bodyPr lIns="0" rIns="0">
            <a:normAutofit/>
          </a:bodyPr>
          <a:lstStyle>
            <a:lvl1pPr marL="48260" indent="0" algn="l"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Изображение 6">
            <a:extLst>
              <a:ext uri="{FF2B5EF4-FFF2-40B4-BE49-F238E27FC236}">
                <a16:creationId xmlns:a16="http://schemas.microsoft.com/office/drawing/2014/main" id="{9CAE5FB1-2CB8-4CCF-AADB-75762DC819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432" r="18432"/>
          <a:stretch/>
        </p:blipFill>
        <p:spPr>
          <a:xfrm>
            <a:off x="7592045" y="3588980"/>
            <a:ext cx="1475755" cy="14757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5410202" y="2857500"/>
            <a:ext cx="3733800" cy="6786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Rectangle 23"/>
          <p:cNvSpPr/>
          <p:nvPr/>
        </p:nvSpPr>
        <p:spPr>
          <a:xfrm flipV="1">
            <a:off x="5410202" y="2922988"/>
            <a:ext cx="3733800" cy="14406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 flipV="1">
            <a:off x="5410202" y="3086102"/>
            <a:ext cx="3733800" cy="7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 useBgFill="1">
        <p:nvSpPr>
          <p:cNvPr id="7" name="Rounded Rectangle 29"/>
          <p:cNvSpPr/>
          <p:nvPr/>
        </p:nvSpPr>
        <p:spPr bwMode="white">
          <a:xfrm>
            <a:off x="5410202" y="2971801"/>
            <a:ext cx="3063875" cy="20241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 useBgFill="1">
        <p:nvSpPr>
          <p:cNvPr id="10" name="Rounded Rectangle 30"/>
          <p:cNvSpPr/>
          <p:nvPr/>
        </p:nvSpPr>
        <p:spPr bwMode="white">
          <a:xfrm>
            <a:off x="7377113" y="3045621"/>
            <a:ext cx="1600200" cy="2738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Rectangle 6"/>
          <p:cNvSpPr/>
          <p:nvPr/>
        </p:nvSpPr>
        <p:spPr>
          <a:xfrm>
            <a:off x="2" y="2737250"/>
            <a:ext cx="9144000" cy="18335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2" y="2756301"/>
            <a:ext cx="9144000" cy="10596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Rectangle 10"/>
          <p:cNvSpPr/>
          <p:nvPr/>
        </p:nvSpPr>
        <p:spPr>
          <a:xfrm flipV="1">
            <a:off x="6413502" y="2732487"/>
            <a:ext cx="2730500" cy="18573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Rectangle 18"/>
          <p:cNvSpPr/>
          <p:nvPr/>
        </p:nvSpPr>
        <p:spPr>
          <a:xfrm>
            <a:off x="2" y="2"/>
            <a:ext cx="9144000" cy="277653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4" y="1708550"/>
            <a:ext cx="8367713" cy="1102519"/>
          </a:xfrm>
        </p:spPr>
        <p:txBody>
          <a:bodyPr lIns="0" rIns="0"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913484"/>
            <a:ext cx="4953000" cy="1314450"/>
          </a:xfrm>
        </p:spPr>
        <p:txBody>
          <a:bodyPr lIns="0" rIns="0">
            <a:normAutofit/>
          </a:bodyPr>
          <a:lstStyle>
            <a:lvl1pPr marL="48260" indent="0" algn="l"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61D7F1-4FEF-4F97-BA82-684EF72FF7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26" y="103863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7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8"/>
          <p:cNvSpPr/>
          <p:nvPr/>
        </p:nvSpPr>
        <p:spPr>
          <a:xfrm>
            <a:off x="2" y="2"/>
            <a:ext cx="9144000" cy="2776538"/>
          </a:xfrm>
          <a:prstGeom prst="rect">
            <a:avLst/>
          </a:prstGeom>
          <a:solidFill>
            <a:schemeClr val="accent4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4" y="1708550"/>
            <a:ext cx="8367713" cy="1102519"/>
          </a:xfrm>
        </p:spPr>
        <p:txBody>
          <a:bodyPr lIns="0" rIns="0"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913484"/>
            <a:ext cx="4953000" cy="1314450"/>
          </a:xfrm>
          <a:noFill/>
        </p:spPr>
        <p:txBody>
          <a:bodyPr lIns="0" rIns="0">
            <a:normAutofit/>
          </a:bodyPr>
          <a:lstStyle>
            <a:lvl1pPr>
              <a:defRPr lang="en-US" sz="2000" dirty="0">
                <a:latin typeface="+mn-lt"/>
              </a:defRPr>
            </a:lvl1pPr>
          </a:lstStyle>
          <a:p>
            <a:pPr marL="48260" lvl="0" indent="0"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61D7F1-4FEF-4F97-BA82-684EF72FF7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26" y="103863"/>
            <a:ext cx="1260000" cy="1260000"/>
          </a:xfrm>
          <a:prstGeom prst="rect">
            <a:avLst/>
          </a:prstGeom>
        </p:spPr>
      </p:pic>
      <p:sp>
        <p:nvSpPr>
          <p:cNvPr id="16" name="Rectangle 22">
            <a:extLst>
              <a:ext uri="{FF2B5EF4-FFF2-40B4-BE49-F238E27FC236}">
                <a16:creationId xmlns:a16="http://schemas.microsoft.com/office/drawing/2014/main" id="{ABC7C943-1904-42C4-89D9-8F0E96F37FC6}"/>
              </a:ext>
            </a:extLst>
          </p:cNvPr>
          <p:cNvSpPr/>
          <p:nvPr userDrawn="1"/>
        </p:nvSpPr>
        <p:spPr>
          <a:xfrm flipV="1">
            <a:off x="5405541" y="2840779"/>
            <a:ext cx="3738461" cy="67866"/>
          </a:xfrm>
          <a:prstGeom prst="rect">
            <a:avLst/>
          </a:prstGeom>
          <a:solidFill>
            <a:schemeClr val="accent4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9D5DD5BD-A7AD-461F-A421-22F30E4A9142}"/>
              </a:ext>
            </a:extLst>
          </p:cNvPr>
          <p:cNvSpPr/>
          <p:nvPr userDrawn="1"/>
        </p:nvSpPr>
        <p:spPr>
          <a:xfrm flipV="1">
            <a:off x="5405541" y="2906267"/>
            <a:ext cx="3738461" cy="144065"/>
          </a:xfrm>
          <a:prstGeom prst="rect">
            <a:avLst/>
          </a:prstGeom>
          <a:solidFill>
            <a:schemeClr val="accent4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DAB62AFF-FD77-466C-B25F-C6398DFDA538}"/>
              </a:ext>
            </a:extLst>
          </p:cNvPr>
          <p:cNvSpPr/>
          <p:nvPr userDrawn="1"/>
        </p:nvSpPr>
        <p:spPr>
          <a:xfrm flipV="1">
            <a:off x="5405541" y="3069381"/>
            <a:ext cx="3738461" cy="7144"/>
          </a:xfrm>
          <a:prstGeom prst="rect">
            <a:avLst/>
          </a:prstGeom>
          <a:solidFill>
            <a:schemeClr val="accent4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 useBgFill="1">
        <p:nvSpPr>
          <p:cNvPr id="19" name="Rounded Rectangle 29">
            <a:extLst>
              <a:ext uri="{FF2B5EF4-FFF2-40B4-BE49-F238E27FC236}">
                <a16:creationId xmlns:a16="http://schemas.microsoft.com/office/drawing/2014/main" id="{26590C7D-51B2-4DB9-8BC1-C6C425E63C38}"/>
              </a:ext>
            </a:extLst>
          </p:cNvPr>
          <p:cNvSpPr/>
          <p:nvPr userDrawn="1"/>
        </p:nvSpPr>
        <p:spPr bwMode="white">
          <a:xfrm>
            <a:off x="5405541" y="2955080"/>
            <a:ext cx="3067699" cy="20241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 useBgFill="1">
        <p:nvSpPr>
          <p:cNvPr id="20" name="Rounded Rectangle 30">
            <a:extLst>
              <a:ext uri="{FF2B5EF4-FFF2-40B4-BE49-F238E27FC236}">
                <a16:creationId xmlns:a16="http://schemas.microsoft.com/office/drawing/2014/main" id="{4D52E3E6-3FE0-49A5-876E-226733639B43}"/>
              </a:ext>
            </a:extLst>
          </p:cNvPr>
          <p:cNvSpPr/>
          <p:nvPr userDrawn="1"/>
        </p:nvSpPr>
        <p:spPr bwMode="white">
          <a:xfrm>
            <a:off x="7374907" y="3028900"/>
            <a:ext cx="1602197" cy="2738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6DDA230-7C83-4E0E-99F2-11BA5D5AFC6F}"/>
              </a:ext>
            </a:extLst>
          </p:cNvPr>
          <p:cNvSpPr/>
          <p:nvPr userDrawn="1"/>
        </p:nvSpPr>
        <p:spPr>
          <a:xfrm>
            <a:off x="-11412" y="2720529"/>
            <a:ext cx="9155414" cy="183356"/>
          </a:xfrm>
          <a:prstGeom prst="rect">
            <a:avLst/>
          </a:prstGeom>
          <a:solidFill>
            <a:schemeClr val="accent4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46FA11E9-C3F1-427A-80A8-9B217D8D25E0}"/>
              </a:ext>
            </a:extLst>
          </p:cNvPr>
          <p:cNvSpPr/>
          <p:nvPr userDrawn="1"/>
        </p:nvSpPr>
        <p:spPr>
          <a:xfrm>
            <a:off x="-11412" y="2739580"/>
            <a:ext cx="9155414" cy="105965"/>
          </a:xfrm>
          <a:prstGeom prst="rect">
            <a:avLst/>
          </a:prstGeom>
          <a:solidFill>
            <a:schemeClr val="accent4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31BCCBE-B415-4788-83C0-A3DF1F1B2BE5}"/>
              </a:ext>
            </a:extLst>
          </p:cNvPr>
          <p:cNvSpPr/>
          <p:nvPr userDrawn="1"/>
        </p:nvSpPr>
        <p:spPr>
          <a:xfrm flipV="1">
            <a:off x="6410094" y="2715766"/>
            <a:ext cx="2733908" cy="185738"/>
          </a:xfrm>
          <a:prstGeom prst="rect">
            <a:avLst/>
          </a:prstGeom>
          <a:solidFill>
            <a:schemeClr val="accent4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8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CAE7C60-D5DC-43FD-83D5-020CE47F71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4" y="0"/>
            <a:ext cx="9155416" cy="508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0" b="1276"/>
          <a:stretch/>
        </p:blipFill>
        <p:spPr>
          <a:xfrm>
            <a:off x="-1" y="23242"/>
            <a:ext cx="9144003" cy="55472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F798FC-99A9-4B8E-8849-450CE9691F7F}"/>
              </a:ext>
            </a:extLst>
          </p:cNvPr>
          <p:cNvSpPr/>
          <p:nvPr userDrawn="1"/>
        </p:nvSpPr>
        <p:spPr>
          <a:xfrm>
            <a:off x="-11414" y="1683608"/>
            <a:ext cx="9155412" cy="3886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4000">
                <a:schemeClr val="bg1"/>
              </a:gs>
              <a:gs pos="63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61D7F1-4FEF-4F97-BA82-684EF72FF70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26" y="103863"/>
            <a:ext cx="1260000" cy="1260000"/>
          </a:xfrm>
          <a:prstGeom prst="rect">
            <a:avLst/>
          </a:prstGeom>
        </p:spPr>
      </p:pic>
      <p:sp>
        <p:nvSpPr>
          <p:cNvPr id="27" name="Title 7">
            <a:extLst>
              <a:ext uri="{FF2B5EF4-FFF2-40B4-BE49-F238E27FC236}">
                <a16:creationId xmlns:a16="http://schemas.microsoft.com/office/drawing/2014/main" id="{B0FE6B76-E884-4A8F-87E2-E26AC058A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4" y="3075806"/>
            <a:ext cx="8367713" cy="1102519"/>
          </a:xfrm>
        </p:spPr>
        <p:txBody>
          <a:bodyPr lIns="0" rIns="0" anchor="b">
            <a:noAutofit/>
          </a:bodyPr>
          <a:lstStyle>
            <a:lvl1pPr>
              <a:defRPr sz="3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Subtitle 8">
            <a:extLst>
              <a:ext uri="{FF2B5EF4-FFF2-40B4-BE49-F238E27FC236}">
                <a16:creationId xmlns:a16="http://schemas.microsoft.com/office/drawing/2014/main" id="{961D087D-A220-47A9-9A8D-E9FD9E707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353644"/>
            <a:ext cx="4953000" cy="1314450"/>
          </a:xfrm>
          <a:noFill/>
        </p:spPr>
        <p:txBody>
          <a:bodyPr lIns="0" rIns="0">
            <a:normAutofit/>
          </a:bodyPr>
          <a:lstStyle>
            <a:lvl1pPr marL="48260" indent="0" algn="l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464A35D1-4034-427B-B11D-52DCDC094B20}"/>
              </a:ext>
            </a:extLst>
          </p:cNvPr>
          <p:cNvSpPr/>
          <p:nvPr userDrawn="1"/>
        </p:nvSpPr>
        <p:spPr>
          <a:xfrm flipV="1">
            <a:off x="5405541" y="4352947"/>
            <a:ext cx="3738461" cy="67866"/>
          </a:xfrm>
          <a:prstGeom prst="rect">
            <a:avLst/>
          </a:prstGeom>
          <a:solidFill>
            <a:schemeClr val="accent4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CE3B46D2-C1D3-4031-8C85-F7D8903FFF0F}"/>
              </a:ext>
            </a:extLst>
          </p:cNvPr>
          <p:cNvSpPr/>
          <p:nvPr userDrawn="1"/>
        </p:nvSpPr>
        <p:spPr>
          <a:xfrm flipV="1">
            <a:off x="5405541" y="4418435"/>
            <a:ext cx="3738461" cy="144065"/>
          </a:xfrm>
          <a:prstGeom prst="rect">
            <a:avLst/>
          </a:prstGeom>
          <a:solidFill>
            <a:schemeClr val="accent4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D3EB8D06-27A9-40B7-8C54-8704177E39BD}"/>
              </a:ext>
            </a:extLst>
          </p:cNvPr>
          <p:cNvSpPr/>
          <p:nvPr userDrawn="1"/>
        </p:nvSpPr>
        <p:spPr>
          <a:xfrm flipV="1">
            <a:off x="5405541" y="4581549"/>
            <a:ext cx="3738461" cy="7144"/>
          </a:xfrm>
          <a:prstGeom prst="rect">
            <a:avLst/>
          </a:prstGeom>
          <a:solidFill>
            <a:schemeClr val="accent4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 useBgFill="1">
        <p:nvSpPr>
          <p:cNvPr id="32" name="Rounded Rectangle 29">
            <a:extLst>
              <a:ext uri="{FF2B5EF4-FFF2-40B4-BE49-F238E27FC236}">
                <a16:creationId xmlns:a16="http://schemas.microsoft.com/office/drawing/2014/main" id="{90981838-1081-4B3B-8641-F3BAADAE22B8}"/>
              </a:ext>
            </a:extLst>
          </p:cNvPr>
          <p:cNvSpPr/>
          <p:nvPr userDrawn="1"/>
        </p:nvSpPr>
        <p:spPr bwMode="white">
          <a:xfrm>
            <a:off x="5405541" y="4467248"/>
            <a:ext cx="3067699" cy="20241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 useBgFill="1">
        <p:nvSpPr>
          <p:cNvPr id="33" name="Rounded Rectangle 30">
            <a:extLst>
              <a:ext uri="{FF2B5EF4-FFF2-40B4-BE49-F238E27FC236}">
                <a16:creationId xmlns:a16="http://schemas.microsoft.com/office/drawing/2014/main" id="{005DF5B7-9D8F-42A1-810E-FD07D9BAAA6F}"/>
              </a:ext>
            </a:extLst>
          </p:cNvPr>
          <p:cNvSpPr/>
          <p:nvPr userDrawn="1"/>
        </p:nvSpPr>
        <p:spPr bwMode="white">
          <a:xfrm>
            <a:off x="7374907" y="4541068"/>
            <a:ext cx="1602197" cy="2738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54D1BC16-40BB-4324-BC22-E4453B4280CC}"/>
              </a:ext>
            </a:extLst>
          </p:cNvPr>
          <p:cNvSpPr/>
          <p:nvPr userDrawn="1"/>
        </p:nvSpPr>
        <p:spPr>
          <a:xfrm>
            <a:off x="-11412" y="4232697"/>
            <a:ext cx="9155414" cy="183356"/>
          </a:xfrm>
          <a:prstGeom prst="rect">
            <a:avLst/>
          </a:prstGeom>
          <a:solidFill>
            <a:schemeClr val="accent4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0187C965-F4B5-4BE5-8382-EBD72FC65A8E}"/>
              </a:ext>
            </a:extLst>
          </p:cNvPr>
          <p:cNvSpPr/>
          <p:nvPr userDrawn="1"/>
        </p:nvSpPr>
        <p:spPr>
          <a:xfrm>
            <a:off x="-11412" y="4251748"/>
            <a:ext cx="9155414" cy="105965"/>
          </a:xfrm>
          <a:prstGeom prst="rect">
            <a:avLst/>
          </a:prstGeom>
          <a:solidFill>
            <a:schemeClr val="accent4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5C01CAE5-C631-415D-884C-FA9DF797AAC8}"/>
              </a:ext>
            </a:extLst>
          </p:cNvPr>
          <p:cNvSpPr/>
          <p:nvPr userDrawn="1"/>
        </p:nvSpPr>
        <p:spPr>
          <a:xfrm flipV="1">
            <a:off x="6410094" y="4227934"/>
            <a:ext cx="2733908" cy="185738"/>
          </a:xfrm>
          <a:prstGeom prst="rect">
            <a:avLst/>
          </a:prstGeom>
          <a:solidFill>
            <a:schemeClr val="accent4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29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Объект 21" hidden="1"/>
          <p:cNvGraphicFramePr/>
          <p:nvPr>
            <p:custDataLst>
              <p:tags r:id="rId14"/>
            </p:custData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think-cell Slide" r:id="rId15" imgW="12700" imgH="12700" progId="TCLayout.ActiveDocument.1">
                  <p:embed/>
                </p:oleObj>
              </mc:Choice>
              <mc:Fallback>
                <p:oleObj name="think-cell Slide" r:id="rId15" imgW="12700" imgH="12700" progId="TCLayout.ActiveDocument.1">
                  <p:embed/>
                  <p:pic>
                    <p:nvPicPr>
                      <p:cNvPr id="22" name="Объект 21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 userDrawn="1"/>
        </p:nvSpPr>
        <p:spPr>
          <a:xfrm>
            <a:off x="0" y="4981575"/>
            <a:ext cx="1974215" cy="1619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+mj-lt"/>
                <a:sym typeface="+mn-ea"/>
              </a:rPr>
              <a:t>ЦМФ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990090" y="4981575"/>
            <a:ext cx="6379210" cy="1619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en-GB" sz="1000" b="1" dirty="0">
                <a:solidFill>
                  <a:schemeClr val="bg1"/>
                </a:solidFill>
                <a:latin typeface="+mj-lt"/>
              </a:rPr>
              <a:t>#</a:t>
            </a:r>
            <a:r>
              <a:rPr lang="ru-RU" sz="1000" b="1" dirty="0">
                <a:solidFill>
                  <a:schemeClr val="bg1"/>
                </a:solidFill>
                <a:latin typeface="+mj-lt"/>
              </a:rPr>
              <a:t>ВСТАВИТЬ НАЗВАНИЕ СВОЕГО БЛОКА</a:t>
            </a:r>
            <a:r>
              <a:rPr lang="en-GB" sz="1000" b="1" dirty="0">
                <a:solidFill>
                  <a:schemeClr val="bg1"/>
                </a:solidFill>
                <a:latin typeface="+mj-lt"/>
              </a:rPr>
              <a:t>#</a:t>
            </a:r>
            <a:endParaRPr lang="ru-RU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8388001" y="4981500"/>
            <a:ext cx="747959" cy="1620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fld id="{B19B0651-EE4F-4900-A07F-96A6BFA9D0F0}" type="slidenum">
              <a:rPr lang="ru-RU" sz="1000" b="1" smtClean="0">
                <a:solidFill>
                  <a:schemeClr val="bg1"/>
                </a:solidFill>
                <a:latin typeface="+mj-lt"/>
              </a:rPr>
              <a:pPr lvl="0" algn="ctr"/>
              <a:t>‹#›</a:t>
            </a:fld>
            <a:endParaRPr lang="ru-RU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-2465" y="843558"/>
            <a:ext cx="9146465" cy="36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b="1" dirty="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5" r:id="rId4"/>
    <p:sldLayoutId id="2147483657" r:id="rId5"/>
    <p:sldLayoutId id="2147483653" r:id="rId6"/>
    <p:sldLayoutId id="2147483658" r:id="rId7"/>
    <p:sldLayoutId id="2147483661" r:id="rId8"/>
    <p:sldLayoutId id="2147483660" r:id="rId9"/>
    <p:sldLayoutId id="2147483662" r:id="rId10"/>
    <p:sldLayoutId id="214748365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ru-RU" sz="2400" b="1" kern="1200" baseline="0">
          <a:solidFill>
            <a:schemeClr val="bg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002060"/>
        </a:buClr>
        <a:buSzPct val="150000"/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8650" indent="-17145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150000"/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85850" indent="-1714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43050" indent="-1714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0250" indent="-1714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4" y="3147814"/>
            <a:ext cx="8367713" cy="1102519"/>
          </a:xfrm>
        </p:spPr>
        <p:txBody>
          <a:bodyPr/>
          <a:lstStyle/>
          <a:p>
            <a:r>
              <a:rPr lang="ru-RU" dirty="0"/>
              <a:t>Разработка кредитных рейтингов для компаний </a:t>
            </a:r>
            <a:r>
              <a:rPr lang="en-US" dirty="0"/>
              <a:t>CTF </a:t>
            </a:r>
            <a:r>
              <a:rPr lang="ru-RU" dirty="0"/>
              <a:t>- Калибровка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659982"/>
            <a:ext cx="4953000" cy="792088"/>
          </a:xfrm>
        </p:spPr>
        <p:txBody>
          <a:bodyPr>
            <a:normAutofit fontScale="92500" lnSpcReduction="20000"/>
          </a:bodyPr>
          <a:lstStyle/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Шепитко И.С. – проект, уровень 2, блок 4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2021 ноябрь</a:t>
            </a:r>
          </a:p>
        </p:txBody>
      </p:sp>
    </p:spTree>
    <p:extLst>
      <p:ext uri="{BB962C8B-B14F-4D97-AF65-F5344CB8AC3E}">
        <p14:creationId xmlns:p14="http://schemas.microsoft.com/office/powerpoint/2010/main" val="131556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981B-5721-4048-9B05-FFFA1113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267494"/>
            <a:ext cx="8640000" cy="504056"/>
          </a:xfrm>
        </p:spPr>
        <p:txBody>
          <a:bodyPr/>
          <a:lstStyle/>
          <a:p>
            <a:r>
              <a:rPr lang="ru-RU" dirty="0"/>
              <a:t>Калибровка - подход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9A677-DB25-4B74-A4F4-988B74AB78EB}"/>
              </a:ext>
            </a:extLst>
          </p:cNvPr>
          <p:cNvSpPr txBox="1"/>
          <p:nvPr/>
        </p:nvSpPr>
        <p:spPr>
          <a:xfrm>
            <a:off x="394842" y="1002740"/>
            <a:ext cx="7993582" cy="16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 калибровко</a:t>
            </a:r>
            <a:r>
              <a:rPr lang="ru-RU" sz="1600" dirty="0"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sz="16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подразумевается преобразование индивидуального </a:t>
            </a:r>
            <a:r>
              <a:rPr lang="ru-RU" sz="1600" dirty="0" err="1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скорингового</a:t>
            </a:r>
            <a:r>
              <a:rPr lang="ru-RU" sz="16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балла компании в оценку годового </a:t>
            </a:r>
            <a:r>
              <a:rPr lang="en-US" sz="16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ru-RU" sz="16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на основе которого и будет рассчитываться окончательный рейтинг заемщика исходя из Мастер-шкалы.</a:t>
            </a:r>
            <a:endParaRPr lang="en-US" sz="16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600"/>
              </a:spcAft>
            </a:pPr>
            <a:endParaRPr lang="ru-RU" sz="16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Используемая Мастер-шкала</a:t>
            </a:r>
            <a:r>
              <a:rPr lang="en-US" sz="1600" dirty="0"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1C634-7928-4E66-8ACE-9AEF0E32239A}"/>
              </a:ext>
            </a:extLst>
          </p:cNvPr>
          <p:cNvSpPr txBox="1"/>
          <p:nvPr/>
        </p:nvSpPr>
        <p:spPr>
          <a:xfrm>
            <a:off x="1979712" y="4994761"/>
            <a:ext cx="6408712" cy="15388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ru-RU" sz="400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17B390C-A1A5-4661-8F5C-72D5B0C7B5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736708"/>
              </p:ext>
            </p:extLst>
          </p:nvPr>
        </p:nvGraphicFramePr>
        <p:xfrm>
          <a:off x="168275" y="2787774"/>
          <a:ext cx="880903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3" imgW="8808985" imgH="1127721" progId="Excel.Sheet.12">
                  <p:embed/>
                </p:oleObj>
              </mc:Choice>
              <mc:Fallback>
                <p:oleObj name="Worksheet" r:id="rId3" imgW="8808985" imgH="11277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275" y="2787774"/>
                        <a:ext cx="8809038" cy="112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52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981B-5721-4048-9B05-FFFA1113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267494"/>
            <a:ext cx="8640000" cy="504056"/>
          </a:xfrm>
        </p:spPr>
        <p:txBody>
          <a:bodyPr/>
          <a:lstStyle/>
          <a:p>
            <a:r>
              <a:rPr lang="ru-RU" dirty="0"/>
              <a:t>Калибровка - подход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9A677-DB25-4B74-A4F4-988B74AB78EB}"/>
              </a:ext>
            </a:extLst>
          </p:cNvPr>
          <p:cNvSpPr txBox="1"/>
          <p:nvPr/>
        </p:nvSpPr>
        <p:spPr>
          <a:xfrm>
            <a:off x="250826" y="1001397"/>
            <a:ext cx="8569646" cy="185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latin typeface="Corbel" panose="020B0503020204020204" pitchFamily="34" charset="0"/>
                <a:cs typeface="Times New Roman" panose="02020603050405020304" pitchFamily="18" charset="0"/>
              </a:rPr>
              <a:t>Согласно требованиям Базель </a:t>
            </a:r>
            <a:r>
              <a:rPr lang="en-US" sz="1600" dirty="0">
                <a:latin typeface="Corbel" panose="020B0503020204020204" pitchFamily="34" charset="0"/>
                <a:cs typeface="Times New Roman" panose="02020603050405020304" pitchFamily="18" charset="0"/>
              </a:rPr>
              <a:t>II </a:t>
            </a:r>
            <a:r>
              <a:rPr lang="ru-RU" sz="1600" dirty="0">
                <a:latin typeface="Corbel" panose="020B0503020204020204" pitchFamily="34" charset="0"/>
                <a:cs typeface="Times New Roman" panose="02020603050405020304" pitchFamily="18" charset="0"/>
              </a:rPr>
              <a:t>и имея мастер-шкалу с оценками годовых </a:t>
            </a:r>
            <a:r>
              <a:rPr lang="en-US" sz="1600" dirty="0">
                <a:latin typeface="Corbel" panose="020B0503020204020204" pitchFamily="34" charset="0"/>
                <a:cs typeface="Times New Roman" panose="02020603050405020304" pitchFamily="18" charset="0"/>
              </a:rPr>
              <a:t>PD</a:t>
            </a:r>
            <a:r>
              <a:rPr lang="ru-RU" sz="1600" dirty="0">
                <a:latin typeface="Corbel" panose="020B0503020204020204" pitchFamily="34" charset="0"/>
                <a:cs typeface="Times New Roman" panose="02020603050405020304" pitchFamily="18" charset="0"/>
              </a:rPr>
              <a:t>, подбор параметров калибровки будет осуществляться таким образом, чтобы на калибровочной выборке обеспечить соответствие среднего годового </a:t>
            </a:r>
            <a:r>
              <a:rPr lang="en-US" sz="1600" dirty="0">
                <a:latin typeface="Corbel" panose="020B0503020204020204" pitchFamily="34" charset="0"/>
                <a:cs typeface="Times New Roman" panose="02020603050405020304" pitchFamily="18" charset="0"/>
              </a:rPr>
              <a:t>PD </a:t>
            </a:r>
            <a:r>
              <a:rPr lang="ru-RU" sz="1600" dirty="0">
                <a:latin typeface="Corbel" panose="020B0503020204020204" pitchFamily="34" charset="0"/>
                <a:cs typeface="Times New Roman" panose="02020603050405020304" pitchFamily="18" charset="0"/>
              </a:rPr>
              <a:t>внешних агентств (</a:t>
            </a:r>
            <a:r>
              <a:rPr lang="en-US" sz="1600" dirty="0">
                <a:latin typeface="Corbel" panose="020B0503020204020204" pitchFamily="34" charset="0"/>
                <a:cs typeface="Times New Roman" panose="02020603050405020304" pitchFamily="18" charset="0"/>
              </a:rPr>
              <a:t>Fitch, Moody’s, S&amp;P) </a:t>
            </a:r>
            <a:r>
              <a:rPr lang="ru-RU" sz="1600" dirty="0">
                <a:latin typeface="Corbel" panose="020B0503020204020204" pitchFamily="34" charset="0"/>
                <a:cs typeface="Times New Roman" panose="02020603050405020304" pitchFamily="18" charset="0"/>
              </a:rPr>
              <a:t>и</a:t>
            </a:r>
            <a:r>
              <a:rPr lang="en-US" sz="1600" dirty="0"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Corbel" panose="020B0503020204020204" pitchFamily="34" charset="0"/>
                <a:cs typeface="Times New Roman" panose="02020603050405020304" pitchFamily="18" charset="0"/>
              </a:rPr>
              <a:t>среднего годового </a:t>
            </a:r>
            <a:r>
              <a:rPr lang="en-US" sz="1600" dirty="0">
                <a:latin typeface="Corbel" panose="020B0503020204020204" pitchFamily="34" charset="0"/>
                <a:cs typeface="Times New Roman" panose="02020603050405020304" pitchFamily="18" charset="0"/>
              </a:rPr>
              <a:t>PD </a:t>
            </a:r>
            <a:r>
              <a:rPr lang="ru-RU" sz="1600" dirty="0">
                <a:latin typeface="Corbel" panose="020B0503020204020204" pitchFamily="34" charset="0"/>
                <a:cs typeface="Times New Roman" panose="02020603050405020304" pitchFamily="18" charset="0"/>
              </a:rPr>
              <a:t> полученного на основании рейтингов Мастер-шкалы.</a:t>
            </a:r>
          </a:p>
          <a:p>
            <a:pPr indent="450215"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latin typeface="Corbel" panose="020B0503020204020204" pitchFamily="34" charset="0"/>
                <a:cs typeface="Times New Roman" panose="02020603050405020304" pitchFamily="18" charset="0"/>
              </a:rPr>
              <a:t>Параметрами калибровки являются параметры линейной трансформации </a:t>
            </a:r>
            <a:r>
              <a:rPr lang="ru-RU" sz="1600" dirty="0" err="1">
                <a:latin typeface="Corbel" panose="020B0503020204020204" pitchFamily="34" charset="0"/>
                <a:cs typeface="Times New Roman" panose="02020603050405020304" pitchFamily="18" charset="0"/>
              </a:rPr>
              <a:t>скорингового</a:t>
            </a:r>
            <a:r>
              <a:rPr lang="ru-RU" sz="1600" dirty="0">
                <a:latin typeface="Corbel" panose="020B0503020204020204" pitchFamily="34" charset="0"/>
                <a:cs typeface="Times New Roman" panose="02020603050405020304" pitchFamily="18" charset="0"/>
              </a:rPr>
              <a:t> балла заемщика при логистическом преобразовании в годовое значение </a:t>
            </a:r>
            <a:r>
              <a:rPr lang="en-US" sz="1600" dirty="0">
                <a:latin typeface="Corbel" panose="020B0503020204020204" pitchFamily="34" charset="0"/>
                <a:cs typeface="Times New Roman" panose="02020603050405020304" pitchFamily="18" charset="0"/>
              </a:rPr>
              <a:t>PD: </a:t>
            </a:r>
            <a:endParaRPr lang="ru-RU" sz="16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D490A-EFED-40E5-A47C-1A13ECAC6B88}"/>
              </a:ext>
            </a:extLst>
          </p:cNvPr>
          <p:cNvSpPr txBox="1"/>
          <p:nvPr/>
        </p:nvSpPr>
        <p:spPr>
          <a:xfrm>
            <a:off x="1979712" y="4994761"/>
            <a:ext cx="6408712" cy="15388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ru-RU" sz="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44E23-F1B6-4368-82F6-4A59875156AB}"/>
              </a:ext>
            </a:extLst>
          </p:cNvPr>
          <p:cNvSpPr txBox="1"/>
          <p:nvPr/>
        </p:nvSpPr>
        <p:spPr>
          <a:xfrm>
            <a:off x="2286000" y="242645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1CB283-F6E6-4552-8101-C53DC512242B}"/>
                  </a:ext>
                </a:extLst>
              </p:cNvPr>
              <p:cNvSpPr txBox="1"/>
              <p:nvPr/>
            </p:nvSpPr>
            <p:spPr>
              <a:xfrm>
                <a:off x="1745432" y="2862130"/>
                <a:ext cx="5112568" cy="624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𝑃𝐷</m:t>
                          </m:r>
                        </m:e>
                        <m:sup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𝑇𝑇𝐶</m:t>
                          </m:r>
                        </m:sup>
                      </m:sSup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ru-RU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𝑆𝑐𝑜𝑟𝑒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𝑓𝑖𝑛</m:t>
                              </m:r>
                            </m:sub>
                          </m:sSub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1CB283-F6E6-4552-8101-C53DC5122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32" y="2862130"/>
                <a:ext cx="5112568" cy="624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001F93-482F-4C8F-B3DE-6F494BA4517B}"/>
                  </a:ext>
                </a:extLst>
              </p:cNvPr>
              <p:cNvSpPr txBox="1"/>
              <p:nvPr/>
            </p:nvSpPr>
            <p:spPr>
              <a:xfrm>
                <a:off x="324488" y="3516967"/>
                <a:ext cx="8640000" cy="837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600" dirty="0">
                    <a:latin typeface="Corbel" panose="020B0503020204020204" pitchFamily="34" charset="0"/>
                    <a:cs typeface="Times New Roman" panose="02020603050405020304" pitchFamily="18" charset="0"/>
                  </a:rPr>
                  <a:t>Подбор коэффициентов </a:t>
                </a:r>
                <a14:m>
                  <m:oMath xmlns:m="http://schemas.openxmlformats.org/officeDocument/2006/math">
                    <m:r>
                      <a:rPr lang="ru-RU" sz="1600">
                        <a:latin typeface="Corbel" panose="020B050302020402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ru-RU" sz="1600" dirty="0">
                    <a:latin typeface="Corbel" panose="020B0503020204020204" pitchFamily="34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1600">
                        <a:latin typeface="Corbel" panose="020B050302020402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ru-RU" sz="1600" dirty="0">
                    <a:latin typeface="Corbel" panose="020B0503020204020204" pitchFamily="34" charset="0"/>
                    <a:cs typeface="Times New Roman" panose="02020603050405020304" pitchFamily="18" charset="0"/>
                  </a:rPr>
                  <a:t> осуществляется путем оптимизации целевой функции – квадрата ошибки оценки </a:t>
                </a:r>
                <a:r>
                  <a:rPr lang="en-US" sz="1600" dirty="0">
                    <a:latin typeface="Corbel" panose="020B0503020204020204" pitchFamily="34" charset="0"/>
                    <a:cs typeface="Times New Roman" panose="02020603050405020304" pitchFamily="18" charset="0"/>
                  </a:rPr>
                  <a:t>PD</a:t>
                </a:r>
                <a:r>
                  <a:rPr lang="ru-RU" sz="1600" dirty="0">
                    <a:latin typeface="Corbel" panose="020B0503020204020204" pitchFamily="34" charset="0"/>
                    <a:cs typeface="Times New Roman" panose="02020603050405020304" pitchFamily="18" charset="0"/>
                  </a:rPr>
                  <a:t> внешних агентств</a:t>
                </a:r>
                <a:r>
                  <a:rPr lang="en-US" sz="1600" dirty="0">
                    <a:latin typeface="Corbel" panose="020B050302020402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𝑃𝐷</m:t>
                                </m:r>
                              </m:e>
                              <m:sup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внеш</m:t>
                                </m:r>
                              </m:sup>
                            </m:s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𝑃𝐷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𝑇𝑇𝐶</m:t>
                                </m:r>
                              </m:sup>
                            </m:s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 dirty="0">
                    <a:latin typeface="Corbel" panose="020B050302020402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sz="1600" dirty="0">
                    <a:latin typeface="Corbel" panose="020B0503020204020204" pitchFamily="34" charset="0"/>
                    <a:cs typeface="Times New Roman" panose="02020603050405020304" pitchFamily="18" charset="0"/>
                  </a:rPr>
                  <a:t>что соответствует поиску коэффициентов следующей линейной регрессии методом МНК</a:t>
                </a:r>
                <a:r>
                  <a:rPr lang="en-US" sz="1600" dirty="0">
                    <a:latin typeface="Corbel" panose="020B0503020204020204" pitchFamily="34" charset="0"/>
                    <a:cs typeface="Times New Roman" panose="02020603050405020304" pitchFamily="18" charset="0"/>
                  </a:rPr>
                  <a:t>:</a:t>
                </a:r>
                <a:endParaRPr lang="ru-RU" sz="1600" dirty="0">
                  <a:latin typeface="Corbel" panose="020B05030202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001F93-482F-4C8F-B3DE-6F494BA45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88" y="3516967"/>
                <a:ext cx="8640000" cy="837665"/>
              </a:xfrm>
              <a:prstGeom prst="rect">
                <a:avLst/>
              </a:prstGeom>
              <a:blipFill>
                <a:blip r:embed="rId3"/>
                <a:stretch>
                  <a:fillRect l="-353" t="-14599" r="-423" b="-394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C01139-54B2-4A38-B08F-5FD6F8A54DBE}"/>
                  </a:ext>
                </a:extLst>
              </p:cNvPr>
              <p:cNvSpPr txBox="1"/>
              <p:nvPr/>
            </p:nvSpPr>
            <p:spPr>
              <a:xfrm>
                <a:off x="2286000" y="4299942"/>
                <a:ext cx="4572000" cy="645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ru-RU" sz="16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𝑆𝑐𝑜𝑟𝑒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𝑓𝑖𝑛</m:t>
                          </m:r>
                        </m:sub>
                      </m:sSub>
                      <m:r>
                        <a:rPr lang="ru-RU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ru-RU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𝑃𝐷</m:t>
                                      </m:r>
                                    </m:e>
                                    <m:sup>
                                      <m:r>
                                        <a:rPr lang="ru-RU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внеш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1 − 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𝑃𝐷</m:t>
                                      </m:r>
                                    </m:e>
                                    <m:sup>
                                      <m:r>
                                        <a:rPr lang="ru-RU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внеш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C01139-54B2-4A38-B08F-5FD6F8A54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99942"/>
                <a:ext cx="4572000" cy="645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38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981B-5721-4048-9B05-FFFA1113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267494"/>
            <a:ext cx="8640000" cy="504056"/>
          </a:xfrm>
        </p:spPr>
        <p:txBody>
          <a:bodyPr/>
          <a:lstStyle/>
          <a:p>
            <a:r>
              <a:rPr lang="ru-RU" dirty="0"/>
              <a:t>Калибровка -</a:t>
            </a:r>
            <a:r>
              <a:rPr lang="en-US" dirty="0"/>
              <a:t> </a:t>
            </a:r>
            <a:r>
              <a:rPr lang="ru-RU" dirty="0"/>
              <a:t>результат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9A677-DB25-4B74-A4F4-988B74AB78EB}"/>
              </a:ext>
            </a:extLst>
          </p:cNvPr>
          <p:cNvSpPr txBox="1"/>
          <p:nvPr/>
        </p:nvSpPr>
        <p:spPr>
          <a:xfrm>
            <a:off x="250826" y="1001397"/>
            <a:ext cx="8569646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latin typeface="Corbel" panose="020B0503020204020204" pitchFamily="34" charset="0"/>
                <a:cs typeface="Times New Roman" panose="02020603050405020304" pitchFamily="18" charset="0"/>
              </a:rPr>
              <a:t>Пример распределения кредитных рейтингов на портфеле после проведения калибровки.</a:t>
            </a:r>
            <a:r>
              <a:rPr lang="en-US" sz="1600" dirty="0"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endParaRPr lang="ru-RU" sz="16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D490A-EFED-40E5-A47C-1A13ECAC6B88}"/>
              </a:ext>
            </a:extLst>
          </p:cNvPr>
          <p:cNvSpPr txBox="1"/>
          <p:nvPr/>
        </p:nvSpPr>
        <p:spPr>
          <a:xfrm>
            <a:off x="1979712" y="4994761"/>
            <a:ext cx="6408712" cy="15388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ru-RU" sz="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44E23-F1B6-4368-82F6-4A59875156AB}"/>
              </a:ext>
            </a:extLst>
          </p:cNvPr>
          <p:cNvSpPr txBox="1"/>
          <p:nvPr/>
        </p:nvSpPr>
        <p:spPr>
          <a:xfrm>
            <a:off x="2286000" y="242645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225DD2-34BA-4EC8-889D-FA1D18340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052" y="1491630"/>
            <a:ext cx="5467547" cy="344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429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735</TotalTime>
  <Words>179</Words>
  <Application>Microsoft Office PowerPoint</Application>
  <PresentationFormat>Экран (16:9)</PresentationFormat>
  <Paragraphs>16</Paragraphs>
  <Slides>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4" baseType="lpstr">
      <vt:lpstr>Arial</vt:lpstr>
      <vt:lpstr>Calibri</vt:lpstr>
      <vt:lpstr>Cambria</vt:lpstr>
      <vt:lpstr>Cambria Math</vt:lpstr>
      <vt:lpstr>Corbel</vt:lpstr>
      <vt:lpstr>Courier New</vt:lpstr>
      <vt:lpstr>Wingdings</vt:lpstr>
      <vt:lpstr>Blank</vt:lpstr>
      <vt:lpstr>think-cell Slide</vt:lpstr>
      <vt:lpstr>Лист Microsoft Excel</vt:lpstr>
      <vt:lpstr>Разработка кредитных рейтингов для компаний CTF - Калибровка</vt:lpstr>
      <vt:lpstr>Калибровка - подход</vt:lpstr>
      <vt:lpstr>Калибровка - подход</vt:lpstr>
      <vt:lpstr>Калибровка - результат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Egor Prokhodtsev</dc:creator>
  <cp:lastModifiedBy>Ivan Shepitko</cp:lastModifiedBy>
  <cp:revision>19</cp:revision>
  <cp:lastPrinted>2015-07-17T16:44:00Z</cp:lastPrinted>
  <dcterms:created xsi:type="dcterms:W3CDTF">2016-01-04T18:34:00Z</dcterms:created>
  <dcterms:modified xsi:type="dcterms:W3CDTF">2021-11-16T00:15:44Z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1049-11.2.0.10265</vt:lpwstr>
  </property>
  <property fmtid="{D5CDD505-2E9C-101B-9397-08002B2CF9AE}" pid="3" name="ICV">
    <vt:lpwstr>A47AFFEAAFA5461D812A286918B31CD8</vt:lpwstr>
  </property>
</Properties>
</file>