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478015" y="3030634"/>
            <a:ext cx="5492750" cy="2750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68275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 </a:t>
            </a:r>
            <a:r>
              <a:rPr dirty="0" sz="2400" spc="-10">
                <a:latin typeface="Times New Roman"/>
                <a:cs typeface="Times New Roman"/>
              </a:rPr>
              <a:t>S.Naveenkumar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asunm28721 </a:t>
            </a:r>
            <a:r>
              <a:rPr dirty="0" sz="2400" spc="-10">
                <a:latin typeface="Times New Roman"/>
                <a:cs typeface="Times New Roman"/>
              </a:rPr>
              <a:t>2401893</a:t>
            </a:r>
            <a:endParaRPr sz="2400">
              <a:latin typeface="Times New Roman"/>
              <a:cs typeface="Times New Roman"/>
            </a:endParaRPr>
          </a:p>
          <a:p>
            <a:pPr marL="73025">
              <a:lnSpc>
                <a:spcPts val="2845"/>
              </a:lnSpc>
              <a:spcBef>
                <a:spcPts val="595"/>
              </a:spcBef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69545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69545">
              <a:lnSpc>
                <a:spcPts val="2865"/>
              </a:lnSpc>
              <a:spcBef>
                <a:spcPts val="770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69545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2025-09-09T06:15:58Z</dcterms:created>
  <dcterms:modified xsi:type="dcterms:W3CDTF">2025-09-09T06:15:58Z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