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31" name="PlaceHolder 2"/>
          <p:cNvSpPr>
            <a:spLocks noGrp="1"/>
          </p:cNvSpPr>
          <p:nvPr>
            <p:ph type="body"/>
          </p:nvPr>
        </p:nvSpPr>
        <p:spPr>
          <a:xfrm>
            <a:off x="1451520" y="2015640"/>
            <a:ext cx="960300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32" name="PlaceHolder 3"/>
          <p:cNvSpPr>
            <a:spLocks noGrp="1"/>
          </p:cNvSpPr>
          <p:nvPr>
            <p:ph type="body"/>
          </p:nvPr>
        </p:nvSpPr>
        <p:spPr>
          <a:xfrm>
            <a:off x="1451520" y="3817800"/>
            <a:ext cx="960300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34" name="PlaceHolder 2"/>
          <p:cNvSpPr>
            <a:spLocks noGrp="1"/>
          </p:cNvSpPr>
          <p:nvPr>
            <p:ph type="body"/>
          </p:nvPr>
        </p:nvSpPr>
        <p:spPr>
          <a:xfrm>
            <a:off x="145152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35" name="PlaceHolder 3"/>
          <p:cNvSpPr>
            <a:spLocks noGrp="1"/>
          </p:cNvSpPr>
          <p:nvPr>
            <p:ph type="body"/>
          </p:nvPr>
        </p:nvSpPr>
        <p:spPr>
          <a:xfrm>
            <a:off x="637236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36" name="PlaceHolder 4"/>
          <p:cNvSpPr>
            <a:spLocks noGrp="1"/>
          </p:cNvSpPr>
          <p:nvPr>
            <p:ph type="body"/>
          </p:nvPr>
        </p:nvSpPr>
        <p:spPr>
          <a:xfrm>
            <a:off x="6372360" y="381780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37" name="PlaceHolder 5"/>
          <p:cNvSpPr>
            <a:spLocks noGrp="1"/>
          </p:cNvSpPr>
          <p:nvPr>
            <p:ph type="body"/>
          </p:nvPr>
        </p:nvSpPr>
        <p:spPr>
          <a:xfrm>
            <a:off x="1451520" y="381780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39" name="PlaceHolder 2"/>
          <p:cNvSpPr>
            <a:spLocks noGrp="1"/>
          </p:cNvSpPr>
          <p:nvPr>
            <p:ph type="body"/>
          </p:nvPr>
        </p:nvSpPr>
        <p:spPr>
          <a:xfrm>
            <a:off x="1451520" y="2015640"/>
            <a:ext cx="960300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40" name="PlaceHolder 3"/>
          <p:cNvSpPr>
            <a:spLocks noGrp="1"/>
          </p:cNvSpPr>
          <p:nvPr>
            <p:ph type="body"/>
          </p:nvPr>
        </p:nvSpPr>
        <p:spPr>
          <a:xfrm>
            <a:off x="1451520" y="2015640"/>
            <a:ext cx="960300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pic>
        <p:nvPicPr>
          <p:cNvPr id="41" name="Picture 40"/>
          <p:cNvPicPr/>
          <p:nvPr/>
        </p:nvPicPr>
        <p:blipFill>
          <a:blip r:embed="rId2"/>
          <a:stretch/>
        </p:blipFill>
        <p:spPr>
          <a:xfrm>
            <a:off x="4090680" y="2015640"/>
            <a:ext cx="4324320" cy="3450240"/>
          </a:xfrm>
          <a:prstGeom prst="rect">
            <a:avLst/>
          </a:prstGeom>
          <a:ln>
            <a:noFill/>
          </a:ln>
        </p:spPr>
      </p:pic>
      <p:pic>
        <p:nvPicPr>
          <p:cNvPr id="42" name="Picture 41"/>
          <p:cNvPicPr/>
          <p:nvPr/>
        </p:nvPicPr>
        <p:blipFill>
          <a:blip r:embed="rId2"/>
          <a:stretch/>
        </p:blipFill>
        <p:spPr>
          <a:xfrm>
            <a:off x="4090680" y="2015640"/>
            <a:ext cx="4324320" cy="34502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53" name="PlaceHolder 2"/>
          <p:cNvSpPr>
            <a:spLocks noGrp="1"/>
          </p:cNvSpPr>
          <p:nvPr>
            <p:ph type="subTitle"/>
          </p:nvPr>
        </p:nvSpPr>
        <p:spPr>
          <a:xfrm>
            <a:off x="1451520" y="2015640"/>
            <a:ext cx="9603000" cy="3450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55" name="PlaceHolder 2"/>
          <p:cNvSpPr>
            <a:spLocks noGrp="1"/>
          </p:cNvSpPr>
          <p:nvPr>
            <p:ph type="body"/>
          </p:nvPr>
        </p:nvSpPr>
        <p:spPr>
          <a:xfrm>
            <a:off x="1451520" y="2015640"/>
            <a:ext cx="960300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57" name="PlaceHolder 2"/>
          <p:cNvSpPr>
            <a:spLocks noGrp="1"/>
          </p:cNvSpPr>
          <p:nvPr>
            <p:ph type="body"/>
          </p:nvPr>
        </p:nvSpPr>
        <p:spPr>
          <a:xfrm>
            <a:off x="1451520" y="2015640"/>
            <a:ext cx="468612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58" name="PlaceHolder 3"/>
          <p:cNvSpPr>
            <a:spLocks noGrp="1"/>
          </p:cNvSpPr>
          <p:nvPr>
            <p:ph type="body"/>
          </p:nvPr>
        </p:nvSpPr>
        <p:spPr>
          <a:xfrm>
            <a:off x="6372360" y="2015640"/>
            <a:ext cx="468612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451520" y="804600"/>
            <a:ext cx="9603000" cy="4863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62" name="PlaceHolder 2"/>
          <p:cNvSpPr>
            <a:spLocks noGrp="1"/>
          </p:cNvSpPr>
          <p:nvPr>
            <p:ph type="body"/>
          </p:nvPr>
        </p:nvSpPr>
        <p:spPr>
          <a:xfrm>
            <a:off x="145152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63" name="PlaceHolder 3"/>
          <p:cNvSpPr>
            <a:spLocks noGrp="1"/>
          </p:cNvSpPr>
          <p:nvPr>
            <p:ph type="body"/>
          </p:nvPr>
        </p:nvSpPr>
        <p:spPr>
          <a:xfrm>
            <a:off x="1451520" y="381780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64" name="PlaceHolder 4"/>
          <p:cNvSpPr>
            <a:spLocks noGrp="1"/>
          </p:cNvSpPr>
          <p:nvPr>
            <p:ph type="body"/>
          </p:nvPr>
        </p:nvSpPr>
        <p:spPr>
          <a:xfrm>
            <a:off x="6372360" y="2015640"/>
            <a:ext cx="468612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0" name="PlaceHolder 2"/>
          <p:cNvSpPr>
            <a:spLocks noGrp="1"/>
          </p:cNvSpPr>
          <p:nvPr>
            <p:ph type="subTitle"/>
          </p:nvPr>
        </p:nvSpPr>
        <p:spPr>
          <a:xfrm>
            <a:off x="1451520" y="2015640"/>
            <a:ext cx="9603000" cy="3450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66" name="PlaceHolder 2"/>
          <p:cNvSpPr>
            <a:spLocks noGrp="1"/>
          </p:cNvSpPr>
          <p:nvPr>
            <p:ph type="body"/>
          </p:nvPr>
        </p:nvSpPr>
        <p:spPr>
          <a:xfrm>
            <a:off x="1451520" y="2015640"/>
            <a:ext cx="468612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67" name="PlaceHolder 3"/>
          <p:cNvSpPr>
            <a:spLocks noGrp="1"/>
          </p:cNvSpPr>
          <p:nvPr>
            <p:ph type="body"/>
          </p:nvPr>
        </p:nvSpPr>
        <p:spPr>
          <a:xfrm>
            <a:off x="637236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68" name="PlaceHolder 4"/>
          <p:cNvSpPr>
            <a:spLocks noGrp="1"/>
          </p:cNvSpPr>
          <p:nvPr>
            <p:ph type="body"/>
          </p:nvPr>
        </p:nvSpPr>
        <p:spPr>
          <a:xfrm>
            <a:off x="6372360" y="381780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70" name="PlaceHolder 2"/>
          <p:cNvSpPr>
            <a:spLocks noGrp="1"/>
          </p:cNvSpPr>
          <p:nvPr>
            <p:ph type="body"/>
          </p:nvPr>
        </p:nvSpPr>
        <p:spPr>
          <a:xfrm>
            <a:off x="145152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71" name="PlaceHolder 3"/>
          <p:cNvSpPr>
            <a:spLocks noGrp="1"/>
          </p:cNvSpPr>
          <p:nvPr>
            <p:ph type="body"/>
          </p:nvPr>
        </p:nvSpPr>
        <p:spPr>
          <a:xfrm>
            <a:off x="637236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72" name="PlaceHolder 4"/>
          <p:cNvSpPr>
            <a:spLocks noGrp="1"/>
          </p:cNvSpPr>
          <p:nvPr>
            <p:ph type="body"/>
          </p:nvPr>
        </p:nvSpPr>
        <p:spPr>
          <a:xfrm>
            <a:off x="1451520" y="3817800"/>
            <a:ext cx="960300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74" name="PlaceHolder 2"/>
          <p:cNvSpPr>
            <a:spLocks noGrp="1"/>
          </p:cNvSpPr>
          <p:nvPr>
            <p:ph type="body"/>
          </p:nvPr>
        </p:nvSpPr>
        <p:spPr>
          <a:xfrm>
            <a:off x="1451520" y="2015640"/>
            <a:ext cx="960300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75" name="PlaceHolder 3"/>
          <p:cNvSpPr>
            <a:spLocks noGrp="1"/>
          </p:cNvSpPr>
          <p:nvPr>
            <p:ph type="body"/>
          </p:nvPr>
        </p:nvSpPr>
        <p:spPr>
          <a:xfrm>
            <a:off x="1451520" y="3817800"/>
            <a:ext cx="960300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77" name="PlaceHolder 2"/>
          <p:cNvSpPr>
            <a:spLocks noGrp="1"/>
          </p:cNvSpPr>
          <p:nvPr>
            <p:ph type="body"/>
          </p:nvPr>
        </p:nvSpPr>
        <p:spPr>
          <a:xfrm>
            <a:off x="145152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78" name="PlaceHolder 3"/>
          <p:cNvSpPr>
            <a:spLocks noGrp="1"/>
          </p:cNvSpPr>
          <p:nvPr>
            <p:ph type="body"/>
          </p:nvPr>
        </p:nvSpPr>
        <p:spPr>
          <a:xfrm>
            <a:off x="637236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79" name="PlaceHolder 4"/>
          <p:cNvSpPr>
            <a:spLocks noGrp="1"/>
          </p:cNvSpPr>
          <p:nvPr>
            <p:ph type="body"/>
          </p:nvPr>
        </p:nvSpPr>
        <p:spPr>
          <a:xfrm>
            <a:off x="6372360" y="381780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80" name="PlaceHolder 5"/>
          <p:cNvSpPr>
            <a:spLocks noGrp="1"/>
          </p:cNvSpPr>
          <p:nvPr>
            <p:ph type="body"/>
          </p:nvPr>
        </p:nvSpPr>
        <p:spPr>
          <a:xfrm>
            <a:off x="1451520" y="381780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82" name="PlaceHolder 2"/>
          <p:cNvSpPr>
            <a:spLocks noGrp="1"/>
          </p:cNvSpPr>
          <p:nvPr>
            <p:ph type="body"/>
          </p:nvPr>
        </p:nvSpPr>
        <p:spPr>
          <a:xfrm>
            <a:off x="1451520" y="2015640"/>
            <a:ext cx="960300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83" name="PlaceHolder 3"/>
          <p:cNvSpPr>
            <a:spLocks noGrp="1"/>
          </p:cNvSpPr>
          <p:nvPr>
            <p:ph type="body"/>
          </p:nvPr>
        </p:nvSpPr>
        <p:spPr>
          <a:xfrm>
            <a:off x="1451520" y="2015640"/>
            <a:ext cx="960300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pic>
        <p:nvPicPr>
          <p:cNvPr id="84" name="Picture 83"/>
          <p:cNvPicPr/>
          <p:nvPr/>
        </p:nvPicPr>
        <p:blipFill>
          <a:blip r:embed="rId2"/>
          <a:stretch/>
        </p:blipFill>
        <p:spPr>
          <a:xfrm>
            <a:off x="4090680" y="2015640"/>
            <a:ext cx="4324320" cy="3450240"/>
          </a:xfrm>
          <a:prstGeom prst="rect">
            <a:avLst/>
          </a:prstGeom>
          <a:ln>
            <a:noFill/>
          </a:ln>
        </p:spPr>
      </p:pic>
      <p:pic>
        <p:nvPicPr>
          <p:cNvPr id="85" name="Picture 84"/>
          <p:cNvPicPr/>
          <p:nvPr/>
        </p:nvPicPr>
        <p:blipFill>
          <a:blip r:embed="rId2"/>
          <a:stretch/>
        </p:blipFill>
        <p:spPr>
          <a:xfrm>
            <a:off x="4090680" y="2015640"/>
            <a:ext cx="4324320" cy="34502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2" name="PlaceHolder 2"/>
          <p:cNvSpPr>
            <a:spLocks noGrp="1"/>
          </p:cNvSpPr>
          <p:nvPr>
            <p:ph type="body"/>
          </p:nvPr>
        </p:nvSpPr>
        <p:spPr>
          <a:xfrm>
            <a:off x="1451520" y="2015640"/>
            <a:ext cx="960300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4" name="PlaceHolder 2"/>
          <p:cNvSpPr>
            <a:spLocks noGrp="1"/>
          </p:cNvSpPr>
          <p:nvPr>
            <p:ph type="body"/>
          </p:nvPr>
        </p:nvSpPr>
        <p:spPr>
          <a:xfrm>
            <a:off x="1451520" y="2015640"/>
            <a:ext cx="468612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15" name="PlaceHolder 3"/>
          <p:cNvSpPr>
            <a:spLocks noGrp="1"/>
          </p:cNvSpPr>
          <p:nvPr>
            <p:ph type="body"/>
          </p:nvPr>
        </p:nvSpPr>
        <p:spPr>
          <a:xfrm>
            <a:off x="6372360" y="2015640"/>
            <a:ext cx="468612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451520" y="804600"/>
            <a:ext cx="9603000" cy="4863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9" name="PlaceHolder 2"/>
          <p:cNvSpPr>
            <a:spLocks noGrp="1"/>
          </p:cNvSpPr>
          <p:nvPr>
            <p:ph type="body"/>
          </p:nvPr>
        </p:nvSpPr>
        <p:spPr>
          <a:xfrm>
            <a:off x="145152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20" name="PlaceHolder 3"/>
          <p:cNvSpPr>
            <a:spLocks noGrp="1"/>
          </p:cNvSpPr>
          <p:nvPr>
            <p:ph type="body"/>
          </p:nvPr>
        </p:nvSpPr>
        <p:spPr>
          <a:xfrm>
            <a:off x="1451520" y="381780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21" name="PlaceHolder 4"/>
          <p:cNvSpPr>
            <a:spLocks noGrp="1"/>
          </p:cNvSpPr>
          <p:nvPr>
            <p:ph type="body"/>
          </p:nvPr>
        </p:nvSpPr>
        <p:spPr>
          <a:xfrm>
            <a:off x="6372360" y="2015640"/>
            <a:ext cx="468612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23" name="PlaceHolder 2"/>
          <p:cNvSpPr>
            <a:spLocks noGrp="1"/>
          </p:cNvSpPr>
          <p:nvPr>
            <p:ph type="body"/>
          </p:nvPr>
        </p:nvSpPr>
        <p:spPr>
          <a:xfrm>
            <a:off x="1451520" y="2015640"/>
            <a:ext cx="4686120" cy="345024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24" name="PlaceHolder 3"/>
          <p:cNvSpPr>
            <a:spLocks noGrp="1"/>
          </p:cNvSpPr>
          <p:nvPr>
            <p:ph type="body"/>
          </p:nvPr>
        </p:nvSpPr>
        <p:spPr>
          <a:xfrm>
            <a:off x="637236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25" name="PlaceHolder 4"/>
          <p:cNvSpPr>
            <a:spLocks noGrp="1"/>
          </p:cNvSpPr>
          <p:nvPr>
            <p:ph type="body"/>
          </p:nvPr>
        </p:nvSpPr>
        <p:spPr>
          <a:xfrm>
            <a:off x="6372360" y="381780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51520" y="804600"/>
            <a:ext cx="9603000" cy="104904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27" name="PlaceHolder 2"/>
          <p:cNvSpPr>
            <a:spLocks noGrp="1"/>
          </p:cNvSpPr>
          <p:nvPr>
            <p:ph type="body"/>
          </p:nvPr>
        </p:nvSpPr>
        <p:spPr>
          <a:xfrm>
            <a:off x="145152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28" name="PlaceHolder 3"/>
          <p:cNvSpPr>
            <a:spLocks noGrp="1"/>
          </p:cNvSpPr>
          <p:nvPr>
            <p:ph type="body"/>
          </p:nvPr>
        </p:nvSpPr>
        <p:spPr>
          <a:xfrm>
            <a:off x="6372360" y="2015640"/>
            <a:ext cx="468612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
        <p:nvSpPr>
          <p:cNvPr id="29" name="PlaceHolder 4"/>
          <p:cNvSpPr>
            <a:spLocks noGrp="1"/>
          </p:cNvSpPr>
          <p:nvPr>
            <p:ph type="body"/>
          </p:nvPr>
        </p:nvSpPr>
        <p:spPr>
          <a:xfrm>
            <a:off x="1451520" y="3817800"/>
            <a:ext cx="9603000" cy="1645560"/>
          </a:xfrm>
          <a:prstGeom prst="rect">
            <a:avLst/>
          </a:prstGeom>
        </p:spPr>
        <p:txBody>
          <a:bodyPr lIns="0" tIns="0" rIns="0" bIns="0"/>
          <a:lstStyle/>
          <a:p>
            <a:endParaRPr lang="en-US" sz="2000" b="0" strike="noStrike" spc="-1">
              <a:solidFill>
                <a:srgbClr val="000000"/>
              </a:solidFill>
              <a:uFill>
                <a:solidFill>
                  <a:srgbClr val="FFFFFF"/>
                </a:solidFill>
              </a:u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ustomShape 1"/>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0" name="Picture 6"/>
          <p:cNvPicPr/>
          <p:nvPr/>
        </p:nvPicPr>
        <p:blipFill>
          <a:blip r:embed="rId14"/>
          <a:srcRect t="1548" b="-1548"/>
          <a:stretch/>
        </p:blipFill>
        <p:spPr>
          <a:xfrm>
            <a:off x="0" y="6126480"/>
            <a:ext cx="12191760" cy="742680"/>
          </a:xfrm>
          <a:prstGeom prst="rect">
            <a:avLst/>
          </a:prstGeom>
          <a:ln>
            <a:noFill/>
          </a:ln>
        </p:spPr>
      </p:pic>
      <p:sp>
        <p:nvSpPr>
          <p:cNvPr id="2"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3" name="PlaceHolder 3"/>
          <p:cNvSpPr>
            <a:spLocks noGrp="1"/>
          </p:cNvSpPr>
          <p:nvPr>
            <p:ph type="title"/>
          </p:nvPr>
        </p:nvSpPr>
        <p:spPr>
          <a:xfrm>
            <a:off x="2417760" y="802440"/>
            <a:ext cx="8636760" cy="2541240"/>
          </a:xfrm>
          <a:prstGeom prst="rect">
            <a:avLst/>
          </a:prstGeom>
        </p:spPr>
        <p:txBody>
          <a:bodyPr bIns="0" anchor="b"/>
          <a:lstStyle/>
          <a:p>
            <a:pPr>
              <a:lnSpc>
                <a:spcPct val="100000"/>
              </a:lnSpc>
            </a:pPr>
            <a:r>
              <a:rPr lang="en-US" sz="6600" b="0" strike="noStrike" cap="all" spc="-1">
                <a:solidFill>
                  <a:srgbClr val="000000"/>
                </a:solidFill>
                <a:uFill>
                  <a:solidFill>
                    <a:srgbClr val="FFFFFF"/>
                  </a:solidFill>
                </a:uFill>
                <a:latin typeface="Gill Sans MT"/>
              </a:rPr>
              <a:t>Click to edit Master title style</a:t>
            </a:r>
            <a:endParaRPr lang="en-US" sz="1800" b="0" strike="noStrike" spc="-1">
              <a:solidFill>
                <a:srgbClr val="000000"/>
              </a:solidFill>
              <a:uFill>
                <a:solidFill>
                  <a:srgbClr val="FFFFFF"/>
                </a:solidFill>
              </a:uFill>
              <a:latin typeface="Gill Sans MT"/>
            </a:endParaRPr>
          </a:p>
        </p:txBody>
      </p:sp>
      <p:sp>
        <p:nvSpPr>
          <p:cNvPr id="4" name="PlaceHolder 4"/>
          <p:cNvSpPr>
            <a:spLocks noGrp="1"/>
          </p:cNvSpPr>
          <p:nvPr>
            <p:ph type="dt"/>
          </p:nvPr>
        </p:nvSpPr>
        <p:spPr>
          <a:xfrm>
            <a:off x="7554240" y="330480"/>
            <a:ext cx="3500280" cy="308880"/>
          </a:xfrm>
          <a:prstGeom prst="rect">
            <a:avLst/>
          </a:prstGeom>
        </p:spPr>
        <p:txBody>
          <a:bodyPr anchor="ctr"/>
          <a:lstStyle/>
          <a:p>
            <a:pPr algn="r">
              <a:lnSpc>
                <a:spcPct val="100000"/>
              </a:lnSpc>
            </a:pPr>
            <a:r>
              <a:rPr lang="en-IN" sz="1000" b="0" strike="noStrike" spc="-1">
                <a:solidFill>
                  <a:srgbClr val="8B8B8B"/>
                </a:solidFill>
                <a:uFill>
                  <a:solidFill>
                    <a:srgbClr val="FFFFFF"/>
                  </a:solidFill>
                </a:uFill>
                <a:latin typeface="Gill Sans MT"/>
              </a:rPr>
              <a:t>17/03/21</a:t>
            </a:r>
            <a:endParaRPr lang="en-IN" sz="1400" b="0" strike="noStrike" spc="-1">
              <a:solidFill>
                <a:srgbClr val="000000"/>
              </a:solidFill>
              <a:uFill>
                <a:solidFill>
                  <a:srgbClr val="FFFFFF"/>
                </a:solidFill>
              </a:uFill>
              <a:latin typeface="Times New Roman"/>
            </a:endParaRPr>
          </a:p>
        </p:txBody>
      </p:sp>
      <p:sp>
        <p:nvSpPr>
          <p:cNvPr id="5" name="PlaceHolder 5"/>
          <p:cNvSpPr>
            <a:spLocks noGrp="1"/>
          </p:cNvSpPr>
          <p:nvPr>
            <p:ph type="ftr"/>
          </p:nvPr>
        </p:nvSpPr>
        <p:spPr>
          <a:xfrm>
            <a:off x="2416680" y="329400"/>
            <a:ext cx="4973400" cy="3088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6" name="PlaceHolder 6"/>
          <p:cNvSpPr>
            <a:spLocks noGrp="1"/>
          </p:cNvSpPr>
          <p:nvPr>
            <p:ph type="sldNum"/>
          </p:nvPr>
        </p:nvSpPr>
        <p:spPr>
          <a:xfrm>
            <a:off x="1437840" y="798840"/>
            <a:ext cx="810720" cy="503280"/>
          </a:xfrm>
          <a:prstGeom prst="rect">
            <a:avLst/>
          </a:prstGeom>
        </p:spPr>
        <p:txBody>
          <a:bodyPr/>
          <a:lstStyle/>
          <a:p>
            <a:pPr algn="r">
              <a:lnSpc>
                <a:spcPct val="100000"/>
              </a:lnSpc>
            </a:pPr>
            <a:fld id="{57D41D16-3766-495F-9F3C-79D55D33A3D0}" type="slidenum">
              <a:rPr lang="en-IN" sz="2800" b="0" strike="noStrike" spc="-1">
                <a:solidFill>
                  <a:srgbClr val="B71E42"/>
                </a:solidFill>
                <a:uFill>
                  <a:solidFill>
                    <a:srgbClr val="FFFFFF"/>
                  </a:solidFill>
                </a:uFill>
                <a:latin typeface="Gill Sans MT"/>
              </a:rPr>
              <a:t>‹#›</a:t>
            </a:fld>
            <a:endParaRPr lang="en-IN" sz="1400" b="0" strike="noStrike" spc="-1">
              <a:solidFill>
                <a:srgbClr val="000000"/>
              </a:solidFill>
              <a:uFill>
                <a:solidFill>
                  <a:srgbClr val="FFFFFF"/>
                </a:solidFill>
              </a:uFill>
              <a:latin typeface="Times New Roman"/>
            </a:endParaRPr>
          </a:p>
        </p:txBody>
      </p:sp>
      <p:sp>
        <p:nvSpPr>
          <p:cNvPr id="7" name="Line 7"/>
          <p:cNvSpPr/>
          <p:nvPr/>
        </p:nvSpPr>
        <p:spPr>
          <a:xfrm>
            <a:off x="2417760" y="3528360"/>
            <a:ext cx="8636760" cy="360"/>
          </a:xfrm>
          <a:prstGeom prst="line">
            <a:avLst/>
          </a:prstGeom>
          <a:ln w="31680">
            <a:round/>
          </a:ln>
        </p:spPr>
        <p:style>
          <a:lnRef idx="3">
            <a:schemeClr val="accent1"/>
          </a:lnRef>
          <a:fillRef idx="0">
            <a:schemeClr val="accent1"/>
          </a:fillRef>
          <a:effectRef idx="2">
            <a:schemeClr val="accent1"/>
          </a:effectRef>
          <a:fontRef idx="minor"/>
        </p:style>
      </p:sp>
      <p:sp>
        <p:nvSpPr>
          <p:cNvPr id="8" name="PlaceHolder 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Click to edit the outline text format</a:t>
            </a:r>
          </a:p>
          <a:p>
            <a:pPr marL="864000" lvl="1" indent="-324000">
              <a:buClr>
                <a:srgbClr val="000000"/>
              </a:buClr>
              <a:buSzPct val="75000"/>
              <a:buFont typeface="Symbol" charset="2"/>
              <a:buChar char=""/>
            </a:pPr>
            <a:r>
              <a:rPr lang="en-US" sz="1600" b="0" strike="noStrike" spc="-1">
                <a:solidFill>
                  <a:srgbClr val="000000"/>
                </a:solidFill>
                <a:uFill>
                  <a:solidFill>
                    <a:srgbClr val="FFFFFF"/>
                  </a:solidFill>
                </a:uFill>
                <a:latin typeface="Gill Sans MT"/>
              </a:rPr>
              <a:t>Second Outline Level</a:t>
            </a: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Gill Sans MT"/>
              </a:rPr>
              <a:t>Third Outline Level</a:t>
            </a:r>
          </a:p>
          <a:p>
            <a:pPr marL="1728000" lvl="3" indent="-216000">
              <a:buClr>
                <a:srgbClr val="000000"/>
              </a:buClr>
              <a:buSzPct val="75000"/>
              <a:buFont typeface="Symbol" charset="2"/>
              <a:buChar char=""/>
            </a:pPr>
            <a:r>
              <a:rPr lang="en-US" sz="1200" b="0" strike="noStrike" spc="-1">
                <a:solidFill>
                  <a:srgbClr val="000000"/>
                </a:solidFill>
                <a:uFill>
                  <a:solidFill>
                    <a:srgbClr val="FFFFFF"/>
                  </a:solidFill>
                </a:uFill>
                <a:latin typeface="Gill Sans MT"/>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CustomShape 1"/>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4" name="Picture 6"/>
          <p:cNvPicPr/>
          <p:nvPr/>
        </p:nvPicPr>
        <p:blipFill>
          <a:blip r:embed="rId14"/>
          <a:srcRect t="1548" b="-1548"/>
          <a:stretch/>
        </p:blipFill>
        <p:spPr>
          <a:xfrm>
            <a:off x="0" y="6126480"/>
            <a:ext cx="12191760" cy="742680"/>
          </a:xfrm>
          <a:prstGeom prst="rect">
            <a:avLst/>
          </a:prstGeom>
          <a:ln>
            <a:noFill/>
          </a:ln>
        </p:spPr>
      </p:pic>
      <p:sp>
        <p:nvSpPr>
          <p:cNvPr id="45" name="Line 2"/>
          <p:cNvSpPr/>
          <p:nvPr/>
        </p:nvSpPr>
        <p:spPr>
          <a:xfrm>
            <a:off x="0" y="6128280"/>
            <a:ext cx="12191760" cy="360"/>
          </a:xfrm>
          <a:prstGeom prst="line">
            <a:avLst/>
          </a:prstGeom>
          <a:ln w="12600">
            <a:solidFill>
              <a:srgbClr val="000001"/>
            </a:solidFill>
            <a:round/>
          </a:ln>
        </p:spPr>
        <p:style>
          <a:lnRef idx="1">
            <a:schemeClr val="accent1"/>
          </a:lnRef>
          <a:fillRef idx="0">
            <a:schemeClr val="accent1"/>
          </a:fillRef>
          <a:effectRef idx="0">
            <a:schemeClr val="accent1"/>
          </a:effectRef>
          <a:fontRef idx="minor"/>
        </p:style>
      </p:sp>
      <p:sp>
        <p:nvSpPr>
          <p:cNvPr id="46" name="PlaceHolder 3"/>
          <p:cNvSpPr>
            <a:spLocks noGrp="1"/>
          </p:cNvSpPr>
          <p:nvPr>
            <p:ph type="title"/>
          </p:nvPr>
        </p:nvSpPr>
        <p:spPr>
          <a:xfrm>
            <a:off x="1451520" y="804600"/>
            <a:ext cx="9603000" cy="1049040"/>
          </a:xfrm>
          <a:prstGeom prst="rect">
            <a:avLst/>
          </a:prstGeom>
        </p:spPr>
        <p:txBody>
          <a:bodyPr/>
          <a:lstStyle/>
          <a:p>
            <a:pPr>
              <a:lnSpc>
                <a:spcPct val="90000"/>
              </a:lnSpc>
            </a:pPr>
            <a:r>
              <a:rPr lang="en-US" sz="3200" b="0" strike="noStrike" cap="all" spc="-1">
                <a:solidFill>
                  <a:srgbClr val="000000"/>
                </a:solidFill>
                <a:uFill>
                  <a:solidFill>
                    <a:srgbClr val="FFFFFF"/>
                  </a:solidFill>
                </a:uFill>
                <a:latin typeface="Gill Sans MT"/>
              </a:rPr>
              <a:t>Click to edit Master title style</a:t>
            </a:r>
            <a:endParaRPr lang="en-US" sz="1800" b="0" strike="noStrike" spc="-1">
              <a:solidFill>
                <a:srgbClr val="000000"/>
              </a:solidFill>
              <a:uFill>
                <a:solidFill>
                  <a:srgbClr val="FFFFFF"/>
                </a:solidFill>
              </a:uFill>
              <a:latin typeface="Gill Sans MT"/>
            </a:endParaRPr>
          </a:p>
        </p:txBody>
      </p:sp>
      <p:sp>
        <p:nvSpPr>
          <p:cNvPr id="47" name="PlaceHolder 4"/>
          <p:cNvSpPr>
            <a:spLocks noGrp="1"/>
          </p:cNvSpPr>
          <p:nvPr>
            <p:ph type="body"/>
          </p:nvPr>
        </p:nvSpPr>
        <p:spPr>
          <a:xfrm>
            <a:off x="1451520" y="2015640"/>
            <a:ext cx="9603000" cy="3450240"/>
          </a:xfrm>
          <a:prstGeom prst="rect">
            <a:avLst/>
          </a:prstGeom>
        </p:spPr>
        <p:txBody>
          <a:bodyPr/>
          <a:lstStyle/>
          <a:p>
            <a:pPr marL="432000" indent="-324000">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Gill Sans MT"/>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Gill Sans MT"/>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Sixth Outline Level</a:t>
            </a:r>
          </a:p>
          <a:p>
            <a:pPr marL="228600" indent="-228240">
              <a:lnSpc>
                <a:spcPct val="100000"/>
              </a:lnSpc>
              <a:buClr>
                <a:srgbClr val="B71E42"/>
              </a:buClr>
              <a:buFont typeface="Arial"/>
              <a:buChar char="•"/>
            </a:pPr>
            <a:r>
              <a:rPr lang="en-US" sz="2000" b="0" strike="noStrike" spc="-1">
                <a:solidFill>
                  <a:srgbClr val="000000"/>
                </a:solidFill>
                <a:uFill>
                  <a:solidFill>
                    <a:srgbClr val="FFFFFF"/>
                  </a:solidFill>
                </a:uFill>
                <a:latin typeface="Gill Sans MT"/>
              </a:rPr>
              <a:t>Seventh Outline LevelClick to edit Master text styles</a:t>
            </a:r>
          </a:p>
          <a:p>
            <a:pPr marL="685800" lvl="1" indent="-228240">
              <a:lnSpc>
                <a:spcPct val="100000"/>
              </a:lnSpc>
              <a:buClr>
                <a:srgbClr val="B71E42"/>
              </a:buClr>
              <a:buFont typeface="Arial"/>
              <a:buChar char="•"/>
            </a:pPr>
            <a:r>
              <a:rPr lang="en-US" sz="1800" b="0" strike="noStrike" spc="-1">
                <a:solidFill>
                  <a:srgbClr val="000000"/>
                </a:solidFill>
                <a:uFill>
                  <a:solidFill>
                    <a:srgbClr val="FFFFFF"/>
                  </a:solidFill>
                </a:uFill>
                <a:latin typeface="Gill Sans MT"/>
              </a:rPr>
              <a:t>Second level</a:t>
            </a:r>
            <a:endParaRPr lang="en-US" sz="2000" b="0" strike="noStrike" spc="-1">
              <a:solidFill>
                <a:srgbClr val="000000"/>
              </a:solidFill>
              <a:uFill>
                <a:solidFill>
                  <a:srgbClr val="FFFFFF"/>
                </a:solidFill>
              </a:uFill>
              <a:latin typeface="Gill Sans MT"/>
            </a:endParaRPr>
          </a:p>
          <a:p>
            <a:pPr marL="1143000" lvl="2" indent="-228240">
              <a:lnSpc>
                <a:spcPct val="100000"/>
              </a:lnSpc>
              <a:buClr>
                <a:srgbClr val="B71E42"/>
              </a:buClr>
              <a:buFont typeface="Arial"/>
              <a:buChar char="•"/>
            </a:pPr>
            <a:r>
              <a:rPr lang="en-US" sz="1600" b="0" strike="noStrike" spc="-1">
                <a:solidFill>
                  <a:srgbClr val="000000"/>
                </a:solidFill>
                <a:uFill>
                  <a:solidFill>
                    <a:srgbClr val="FFFFFF"/>
                  </a:solidFill>
                </a:uFill>
                <a:latin typeface="Gill Sans MT"/>
              </a:rPr>
              <a:t>Third level</a:t>
            </a:r>
            <a:endParaRPr lang="en-US" sz="2000" b="0" strike="noStrike" spc="-1">
              <a:solidFill>
                <a:srgbClr val="000000"/>
              </a:solidFill>
              <a:uFill>
                <a:solidFill>
                  <a:srgbClr val="FFFFFF"/>
                </a:solidFill>
              </a:uFill>
              <a:latin typeface="Gill Sans MT"/>
            </a:endParaRPr>
          </a:p>
          <a:p>
            <a:pPr marL="1600200" lvl="3" indent="-228240">
              <a:lnSpc>
                <a:spcPct val="100000"/>
              </a:lnSpc>
              <a:buClr>
                <a:srgbClr val="B71E42"/>
              </a:buClr>
              <a:buFont typeface="Arial"/>
              <a:buChar char="•"/>
            </a:pPr>
            <a:r>
              <a:rPr lang="en-US" sz="1400" b="0" strike="noStrike" spc="-1">
                <a:solidFill>
                  <a:srgbClr val="000000"/>
                </a:solidFill>
                <a:uFill>
                  <a:solidFill>
                    <a:srgbClr val="FFFFFF"/>
                  </a:solidFill>
                </a:uFill>
                <a:latin typeface="Gill Sans MT"/>
              </a:rPr>
              <a:t>Fourth level</a:t>
            </a:r>
            <a:endParaRPr lang="en-US" sz="2000" b="0" strike="noStrike" spc="-1">
              <a:solidFill>
                <a:srgbClr val="000000"/>
              </a:solidFill>
              <a:uFill>
                <a:solidFill>
                  <a:srgbClr val="FFFFFF"/>
                </a:solidFill>
              </a:uFill>
              <a:latin typeface="Gill Sans MT"/>
            </a:endParaRPr>
          </a:p>
          <a:p>
            <a:pPr marL="2057400" lvl="4" indent="-228240">
              <a:lnSpc>
                <a:spcPct val="100000"/>
              </a:lnSpc>
              <a:buClr>
                <a:srgbClr val="B71E42"/>
              </a:buClr>
              <a:buFont typeface="Arial"/>
              <a:buChar char="•"/>
            </a:pPr>
            <a:r>
              <a:rPr lang="en-US" sz="1200" b="0" strike="noStrike" spc="-1">
                <a:solidFill>
                  <a:srgbClr val="000000"/>
                </a:solidFill>
                <a:uFill>
                  <a:solidFill>
                    <a:srgbClr val="FFFFFF"/>
                  </a:solidFill>
                </a:uFill>
                <a:latin typeface="Gill Sans MT"/>
              </a:rPr>
              <a:t>Fifth level</a:t>
            </a:r>
            <a:endParaRPr lang="en-US" sz="2000" b="0" strike="noStrike" spc="-1">
              <a:solidFill>
                <a:srgbClr val="000000"/>
              </a:solidFill>
              <a:uFill>
                <a:solidFill>
                  <a:srgbClr val="FFFFFF"/>
                </a:solidFill>
              </a:uFill>
              <a:latin typeface="Gill Sans MT"/>
            </a:endParaRPr>
          </a:p>
        </p:txBody>
      </p:sp>
      <p:sp>
        <p:nvSpPr>
          <p:cNvPr id="48" name="PlaceHolder 5"/>
          <p:cNvSpPr>
            <a:spLocks noGrp="1"/>
          </p:cNvSpPr>
          <p:nvPr>
            <p:ph type="dt"/>
          </p:nvPr>
        </p:nvSpPr>
        <p:spPr>
          <a:xfrm>
            <a:off x="7554240" y="330480"/>
            <a:ext cx="3500280" cy="308880"/>
          </a:xfrm>
          <a:prstGeom prst="rect">
            <a:avLst/>
          </a:prstGeom>
        </p:spPr>
        <p:txBody>
          <a:bodyPr anchor="ctr"/>
          <a:lstStyle/>
          <a:p>
            <a:pPr algn="r">
              <a:lnSpc>
                <a:spcPct val="100000"/>
              </a:lnSpc>
            </a:pPr>
            <a:r>
              <a:rPr lang="en-IN" sz="1000" b="0" strike="noStrike" spc="-1">
                <a:solidFill>
                  <a:srgbClr val="8B8B8B"/>
                </a:solidFill>
                <a:uFill>
                  <a:solidFill>
                    <a:srgbClr val="FFFFFF"/>
                  </a:solidFill>
                </a:uFill>
                <a:latin typeface="Gill Sans MT"/>
              </a:rPr>
              <a:t>17/03/21</a:t>
            </a:r>
            <a:endParaRPr lang="en-IN" sz="1400" b="0" strike="noStrike" spc="-1">
              <a:solidFill>
                <a:srgbClr val="000000"/>
              </a:solidFill>
              <a:uFill>
                <a:solidFill>
                  <a:srgbClr val="FFFFFF"/>
                </a:solidFill>
              </a:uFill>
              <a:latin typeface="Times New Roman"/>
            </a:endParaRPr>
          </a:p>
        </p:txBody>
      </p:sp>
      <p:sp>
        <p:nvSpPr>
          <p:cNvPr id="49" name="PlaceHolder 6"/>
          <p:cNvSpPr>
            <a:spLocks noGrp="1"/>
          </p:cNvSpPr>
          <p:nvPr>
            <p:ph type="ftr"/>
          </p:nvPr>
        </p:nvSpPr>
        <p:spPr>
          <a:xfrm>
            <a:off x="1451520" y="329400"/>
            <a:ext cx="5938560" cy="3088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50" name="PlaceHolder 7"/>
          <p:cNvSpPr>
            <a:spLocks noGrp="1"/>
          </p:cNvSpPr>
          <p:nvPr>
            <p:ph type="sldNum"/>
          </p:nvPr>
        </p:nvSpPr>
        <p:spPr>
          <a:xfrm>
            <a:off x="480240" y="798840"/>
            <a:ext cx="810720" cy="503280"/>
          </a:xfrm>
          <a:prstGeom prst="rect">
            <a:avLst/>
          </a:prstGeom>
        </p:spPr>
        <p:txBody>
          <a:bodyPr/>
          <a:lstStyle/>
          <a:p>
            <a:pPr algn="r">
              <a:lnSpc>
                <a:spcPct val="100000"/>
              </a:lnSpc>
            </a:pPr>
            <a:fld id="{EADC6351-9FA6-4B5D-8E4F-2C038A865823}" type="slidenum">
              <a:rPr lang="en-IN" sz="2800" b="0" strike="noStrike" spc="-1">
                <a:solidFill>
                  <a:srgbClr val="B71E42"/>
                </a:solidFill>
                <a:uFill>
                  <a:solidFill>
                    <a:srgbClr val="FFFFFF"/>
                  </a:solidFill>
                </a:uFill>
                <a:latin typeface="Gill Sans MT"/>
              </a:rPr>
              <a:t>‹#›</a:t>
            </a:fld>
            <a:endParaRPr lang="en-IN" sz="1400" b="0" strike="noStrike" spc="-1">
              <a:solidFill>
                <a:srgbClr val="000000"/>
              </a:solidFill>
              <a:uFill>
                <a:solidFill>
                  <a:srgbClr val="FFFFFF"/>
                </a:solidFill>
              </a:uFill>
              <a:latin typeface="Times New Roman"/>
            </a:endParaRPr>
          </a:p>
        </p:txBody>
      </p:sp>
      <p:sp>
        <p:nvSpPr>
          <p:cNvPr id="51" name="Line 8"/>
          <p:cNvSpPr/>
          <p:nvPr/>
        </p:nvSpPr>
        <p:spPr>
          <a:xfrm>
            <a:off x="1453680" y="1846800"/>
            <a:ext cx="9607680" cy="360"/>
          </a:xfrm>
          <a:prstGeom prst="line">
            <a:avLst/>
          </a:prstGeom>
          <a:ln w="31680">
            <a:round/>
          </a:ln>
        </p:spPr>
        <p:style>
          <a:lnRef idx="3">
            <a:schemeClr val="accent1"/>
          </a:lnRef>
          <a:fillRef idx="0">
            <a:schemeClr val="accent1"/>
          </a:fillRef>
          <a:effectRef idx="2">
            <a:schemeClr val="accent1"/>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0" y="0"/>
            <a:ext cx="1219140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0" y="2019600"/>
            <a:ext cx="12191760" cy="410544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sp>
        <p:nvSpPr>
          <p:cNvPr id="88" name="CustomShape 3"/>
          <p:cNvSpPr/>
          <p:nvPr/>
        </p:nvSpPr>
        <p:spPr>
          <a:xfrm>
            <a:off x="1445760" y="644400"/>
            <a:ext cx="9299520" cy="4811040"/>
          </a:xfrm>
          <a:prstGeom prst="rect">
            <a:avLst/>
          </a:prstGeom>
          <a:gradFill>
            <a:gsLst>
              <a:gs pos="0">
                <a:srgbClr val="000001"/>
              </a:gs>
              <a:gs pos="100000">
                <a:srgbClr val="191919"/>
              </a:gs>
            </a:gsLst>
            <a:lin ang="5400000"/>
          </a:gradFill>
          <a:ln w="76320">
            <a:noFill/>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p:style>
      </p:sp>
      <p:sp>
        <p:nvSpPr>
          <p:cNvPr id="89" name="CustomShape 4"/>
          <p:cNvSpPr/>
          <p:nvPr/>
        </p:nvSpPr>
        <p:spPr>
          <a:xfrm>
            <a:off x="1758240" y="968040"/>
            <a:ext cx="8672760" cy="4164480"/>
          </a:xfrm>
          <a:prstGeom prst="rect">
            <a:avLst/>
          </a:prstGeom>
          <a:gradFill>
            <a:gsLst>
              <a:gs pos="0">
                <a:srgbClr val="DADADA"/>
              </a:gs>
              <a:gs pos="100000">
                <a:srgbClr val="FFFFFE"/>
              </a:gs>
            </a:gsLst>
            <a:lin ang="16200000"/>
          </a:gradFill>
          <a:ln w="50760">
            <a:solidFill>
              <a:srgbClr val="191919"/>
            </a:solidFill>
            <a:miter/>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p:style>
      </p:sp>
      <p:sp>
        <p:nvSpPr>
          <p:cNvPr id="90" name="TextShape 5"/>
          <p:cNvSpPr txBox="1"/>
          <p:nvPr/>
        </p:nvSpPr>
        <p:spPr>
          <a:xfrm>
            <a:off x="2391480" y="1590840"/>
            <a:ext cx="7405560" cy="2519640"/>
          </a:xfrm>
          <a:prstGeom prst="rect">
            <a:avLst/>
          </a:prstGeom>
          <a:solidFill>
            <a:srgbClr val="DFDBD5"/>
          </a:solidFill>
          <a:ln>
            <a:noFill/>
          </a:ln>
        </p:spPr>
        <p:txBody>
          <a:bodyPr bIns="0" anchor="ctr"/>
          <a:lstStyle/>
          <a:p>
            <a:pPr algn="ctr">
              <a:lnSpc>
                <a:spcPct val="100000"/>
              </a:lnSpc>
            </a:pPr>
            <a:r>
              <a:rPr lang="en-US" sz="6000" b="0" strike="noStrike" cap="all" spc="-1">
                <a:solidFill>
                  <a:srgbClr val="454545"/>
                </a:solidFill>
                <a:uFill>
                  <a:solidFill>
                    <a:srgbClr val="FFFFFF"/>
                  </a:solidFill>
                </a:uFill>
                <a:latin typeface="Gill Sans MT"/>
              </a:rPr>
              <a:t>Recommender for Matogen</a:t>
            </a:r>
            <a:endParaRPr lang="en-US" sz="1800" b="0" strike="noStrike" spc="-1">
              <a:solidFill>
                <a:srgbClr val="000000"/>
              </a:solidFill>
              <a:uFill>
                <a:solidFill>
                  <a:srgbClr val="FFFFFF"/>
                </a:solidFill>
              </a:uFill>
              <a:latin typeface="Gill Sans MT"/>
            </a:endParaRPr>
          </a:p>
        </p:txBody>
      </p:sp>
      <p:sp>
        <p:nvSpPr>
          <p:cNvPr id="91" name="TextShape 6"/>
          <p:cNvSpPr txBox="1"/>
          <p:nvPr/>
        </p:nvSpPr>
        <p:spPr>
          <a:xfrm>
            <a:off x="2417760" y="4427280"/>
            <a:ext cx="7379280" cy="522720"/>
          </a:xfrm>
          <a:prstGeom prst="rect">
            <a:avLst/>
          </a:prstGeom>
          <a:noFill/>
          <a:ln>
            <a:noFill/>
          </a:ln>
        </p:spPr>
        <p:txBody>
          <a:bodyPr tIns="91440" bIns="91440"/>
          <a:lstStyle/>
          <a:p>
            <a:pPr algn="ctr">
              <a:lnSpc>
                <a:spcPct val="100000"/>
              </a:lnSpc>
            </a:pPr>
            <a:r>
              <a:rPr lang="en-IN" sz="1800" b="0" strike="noStrike" cap="all" spc="-1">
                <a:solidFill>
                  <a:srgbClr val="000000"/>
                </a:solidFill>
                <a:uFill>
                  <a:solidFill>
                    <a:srgbClr val="FFFFFF"/>
                  </a:solidFill>
                </a:uFill>
                <a:latin typeface="Gill Sans MT"/>
              </a:rPr>
              <a:t>Dr. Nitin Agarwal</a:t>
            </a:r>
            <a:endParaRPr lang="en-IN" sz="3200" b="0" strike="noStrike" spc="-1">
              <a:solidFill>
                <a:srgbClr val="000000"/>
              </a:solidFill>
              <a:uFill>
                <a:solidFill>
                  <a:srgbClr val="FFFFFF"/>
                </a:solidFill>
              </a:uFill>
              <a:latin typeface="Arial"/>
            </a:endParaRPr>
          </a:p>
        </p:txBody>
      </p:sp>
      <p:sp>
        <p:nvSpPr>
          <p:cNvPr id="92" name="Line 7"/>
          <p:cNvSpPr/>
          <p:nvPr/>
        </p:nvSpPr>
        <p:spPr>
          <a:xfrm>
            <a:off x="2391120" y="1415880"/>
            <a:ext cx="7405920" cy="360"/>
          </a:xfrm>
          <a:prstGeom prst="line">
            <a:avLst/>
          </a:prstGeom>
          <a:ln w="31680">
            <a:round/>
          </a:ln>
        </p:spPr>
        <p:style>
          <a:lnRef idx="3">
            <a:schemeClr val="accent1"/>
          </a:lnRef>
          <a:fillRef idx="0">
            <a:schemeClr val="accent1"/>
          </a:fillRef>
          <a:effectRef idx="2">
            <a:schemeClr val="accent1"/>
          </a:effectRef>
          <a:fontRef idx="minor"/>
        </p:style>
      </p:sp>
      <p:sp>
        <p:nvSpPr>
          <p:cNvPr id="93" name="Line 8"/>
          <p:cNvSpPr/>
          <p:nvPr/>
        </p:nvSpPr>
        <p:spPr>
          <a:xfrm>
            <a:off x="2391120" y="4285080"/>
            <a:ext cx="7405920" cy="360"/>
          </a:xfrm>
          <a:prstGeom prst="line">
            <a:avLst/>
          </a:prstGeom>
          <a:ln w="31680">
            <a:round/>
          </a:ln>
        </p:spPr>
        <p:style>
          <a:lnRef idx="3">
            <a:schemeClr val="accent1"/>
          </a:lnRef>
          <a:fillRef idx="0">
            <a:schemeClr val="accent1"/>
          </a:fillRef>
          <a:effectRef idx="2">
            <a:schemeClr val="accent1"/>
          </a:effectRef>
          <a:fontRef idx="minor"/>
        </p:style>
      </p:sp>
      <p:pic>
        <p:nvPicPr>
          <p:cNvPr id="94" name="Picture 19"/>
          <p:cNvPicPr/>
          <p:nvPr/>
        </p:nvPicPr>
        <p:blipFill>
          <a:blip r:embed="rId2"/>
          <a:srcRect t="1548" b="-1548"/>
          <a:stretch/>
        </p:blipFill>
        <p:spPr>
          <a:xfrm>
            <a:off x="0" y="6126480"/>
            <a:ext cx="12191760" cy="742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512000" y="17496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DiscussioN of results</a:t>
            </a:r>
            <a:endParaRPr lang="en-US" sz="1800" b="0" strike="noStrike" spc="-1">
              <a:solidFill>
                <a:srgbClr val="000000"/>
              </a:solidFill>
              <a:uFill>
                <a:solidFill>
                  <a:srgbClr val="FFFFFF"/>
                </a:solidFill>
              </a:uFill>
              <a:latin typeface="Gill Sans MT"/>
            </a:endParaRPr>
          </a:p>
        </p:txBody>
      </p:sp>
      <p:sp>
        <p:nvSpPr>
          <p:cNvPr id="112" name="TextShape 2"/>
          <p:cNvSpPr txBox="1"/>
          <p:nvPr/>
        </p:nvSpPr>
        <p:spPr>
          <a:xfrm>
            <a:off x="1451520" y="2015640"/>
            <a:ext cx="9603000" cy="3450240"/>
          </a:xfrm>
          <a:prstGeom prst="rect">
            <a:avLst/>
          </a:prstGeom>
          <a:noFill/>
          <a:ln>
            <a:noFill/>
          </a:ln>
        </p:spPr>
        <p:txBody>
          <a:bodyPr/>
          <a:lstStyle/>
          <a:p>
            <a:pPr>
              <a:lnSpc>
                <a:spcPct val="120000"/>
              </a:lnSpc>
            </a:pPr>
            <a:r>
              <a:rPr lang="en-US" sz="1600" b="0" strike="noStrike" spc="-1" dirty="0">
                <a:solidFill>
                  <a:srgbClr val="000000"/>
                </a:solidFill>
                <a:uFill>
                  <a:solidFill>
                    <a:srgbClr val="FFFFFF"/>
                  </a:solidFill>
                </a:uFill>
                <a:latin typeface="Gill Sans MT"/>
              </a:rPr>
              <a:t>On including top product(77911) in top 5 recommendations as it is a highly used product, the change in results are as follows:</a:t>
            </a:r>
            <a:endParaRPr lang="en-US" sz="2000" b="0" strike="noStrike" spc="-1" dirty="0">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lang="en-US" sz="1600" b="0" strike="noStrike" spc="-1" dirty="0">
                <a:solidFill>
                  <a:srgbClr val="000000"/>
                </a:solidFill>
                <a:uFill>
                  <a:solidFill>
                    <a:srgbClr val="FFFFFF"/>
                  </a:solidFill>
                </a:uFill>
                <a:latin typeface="Gill Sans MT"/>
              </a:rPr>
              <a:t>Average Daily score is increased from 36.16% to 79.88%.</a:t>
            </a:r>
            <a:endParaRPr lang="en-US" sz="2000" b="0" strike="noStrike" spc="-1" dirty="0">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lang="en-US" sz="1600" b="0" strike="noStrike" spc="-1" dirty="0">
                <a:solidFill>
                  <a:srgbClr val="000000"/>
                </a:solidFill>
                <a:uFill>
                  <a:solidFill>
                    <a:srgbClr val="FFFFFF"/>
                  </a:solidFill>
                </a:uFill>
                <a:latin typeface="Gill Sans MT"/>
              </a:rPr>
              <a:t>Average NDCG score is increased from 22.47% to 71.89%.</a:t>
            </a:r>
            <a:endParaRPr lang="en-US" sz="2000" b="0" strike="noStrike" spc="-1" dirty="0">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lang="en-US" sz="1600" b="0" strike="noStrike" spc="-1" dirty="0">
                <a:solidFill>
                  <a:srgbClr val="000000"/>
                </a:solidFill>
                <a:uFill>
                  <a:solidFill>
                    <a:srgbClr val="FFFFFF"/>
                  </a:solidFill>
                </a:uFill>
                <a:latin typeface="Gill Sans MT"/>
              </a:rPr>
              <a:t>Average MRR score is increased from 18.04% to 68.65%.</a:t>
            </a:r>
            <a:endParaRPr lang="en-US" sz="2000" b="0" strike="noStrike" spc="-1" dirty="0">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Problem Overview</a:t>
            </a:r>
            <a:endParaRPr lang="en-US" sz="1800" b="0" strike="noStrike" spc="-1">
              <a:solidFill>
                <a:srgbClr val="000000"/>
              </a:solidFill>
              <a:uFill>
                <a:solidFill>
                  <a:srgbClr val="FFFFFF"/>
                </a:solidFill>
              </a:uFill>
              <a:latin typeface="Gill Sans MT"/>
            </a:endParaRPr>
          </a:p>
        </p:txBody>
      </p:sp>
      <p:sp>
        <p:nvSpPr>
          <p:cNvPr id="96" name="TextShape 2"/>
          <p:cNvSpPr txBox="1"/>
          <p:nvPr/>
        </p:nvSpPr>
        <p:spPr>
          <a:xfrm>
            <a:off x="1451520" y="2015640"/>
            <a:ext cx="9603000" cy="3450240"/>
          </a:xfrm>
          <a:prstGeom prst="rect">
            <a:avLst/>
          </a:prstGeom>
          <a:noFill/>
          <a:ln>
            <a:noFill/>
          </a:ln>
        </p:spPr>
        <p:txBody>
          <a:bodyPr/>
          <a:lstStyle/>
          <a:p>
            <a:pPr marL="228600" indent="-228240">
              <a:lnSpc>
                <a:spcPct val="120000"/>
              </a:lnSpc>
              <a:buClr>
                <a:srgbClr val="B71E42"/>
              </a:buClr>
              <a:buFont typeface="Arial"/>
              <a:buChar char="•"/>
            </a:pPr>
            <a:r>
              <a:rPr lang="en-US" sz="2000" b="0" strike="noStrike" spc="-1">
                <a:solidFill>
                  <a:srgbClr val="000000"/>
                </a:solidFill>
                <a:uFill>
                  <a:solidFill>
                    <a:srgbClr val="FFFFFF"/>
                  </a:solidFill>
                </a:uFill>
                <a:latin typeface="Gill Sans MT"/>
              </a:rPr>
              <a:t>Create recommendations of product bundles for telecom customers based on the bundles they have consumed in the past.</a:t>
            </a:r>
          </a:p>
          <a:p>
            <a:pPr marL="228600" indent="-228240">
              <a:lnSpc>
                <a:spcPct val="120000"/>
              </a:lnSpc>
              <a:buClr>
                <a:srgbClr val="B71E42"/>
              </a:buClr>
              <a:buFont typeface="Arial"/>
              <a:buChar char="•"/>
            </a:pPr>
            <a:r>
              <a:rPr lang="en-US" sz="2000" b="0" strike="noStrike" spc="-1">
                <a:solidFill>
                  <a:srgbClr val="000000"/>
                </a:solidFill>
                <a:uFill>
                  <a:solidFill>
                    <a:srgbClr val="FFFFFF"/>
                  </a:solidFill>
                </a:uFill>
                <a:latin typeface="Gill Sans MT"/>
              </a:rPr>
              <a:t>Recommendations should lead to higher revenue.</a:t>
            </a:r>
          </a:p>
          <a:p>
            <a:pPr marL="228600" indent="-228240">
              <a:lnSpc>
                <a:spcPct val="120000"/>
              </a:lnSpc>
              <a:buClr>
                <a:srgbClr val="B71E42"/>
              </a:buClr>
              <a:buFont typeface="Arial"/>
              <a:buChar char="•"/>
            </a:pPr>
            <a:r>
              <a:rPr lang="en-US" sz="2000" b="0" strike="noStrike" spc="-1">
                <a:solidFill>
                  <a:srgbClr val="000000"/>
                </a:solidFill>
                <a:uFill>
                  <a:solidFill>
                    <a:srgbClr val="FFFFFF"/>
                  </a:solidFill>
                </a:uFill>
                <a:latin typeface="Gill Sans MT"/>
              </a:rPr>
              <a:t>Make daily recommendations based on all the previous bundles consumed by the customer. </a:t>
            </a:r>
          </a:p>
          <a:p>
            <a:pPr marL="685800" lvl="1" indent="-228240">
              <a:lnSpc>
                <a:spcPct val="100000"/>
              </a:lnSpc>
              <a:buClr>
                <a:srgbClr val="B71E42"/>
              </a:buClr>
              <a:buFont typeface="Arial"/>
              <a:buChar char="•"/>
            </a:pPr>
            <a:r>
              <a:rPr lang="en-US" sz="1800" b="0" strike="noStrike" spc="-1">
                <a:solidFill>
                  <a:srgbClr val="000000"/>
                </a:solidFill>
                <a:uFill>
                  <a:solidFill>
                    <a:srgbClr val="FFFFFF"/>
                  </a:solidFill>
                </a:uFill>
                <a:latin typeface="Gill Sans MT"/>
              </a:rPr>
              <a:t>For example, for 1</a:t>
            </a:r>
            <a:r>
              <a:rPr lang="en-US" sz="1800" b="0" strike="noStrike" spc="-1" baseline="30000">
                <a:solidFill>
                  <a:srgbClr val="000000"/>
                </a:solidFill>
                <a:uFill>
                  <a:solidFill>
                    <a:srgbClr val="FFFFFF"/>
                  </a:solidFill>
                </a:uFill>
                <a:latin typeface="Gill Sans MT"/>
              </a:rPr>
              <a:t>st</a:t>
            </a:r>
            <a:r>
              <a:rPr lang="en-US" sz="1800" b="0" strike="noStrike" spc="-1">
                <a:solidFill>
                  <a:srgbClr val="000000"/>
                </a:solidFill>
                <a:uFill>
                  <a:solidFill>
                    <a:srgbClr val="FFFFFF"/>
                  </a:solidFill>
                </a:uFill>
                <a:latin typeface="Gill Sans MT"/>
              </a:rPr>
              <a:t> Jan, 2021, we will consider all the bundles consumed by the user till 31</a:t>
            </a:r>
            <a:r>
              <a:rPr lang="en-US" sz="1800" b="0" strike="noStrike" spc="-1" baseline="30000">
                <a:solidFill>
                  <a:srgbClr val="000000"/>
                </a:solidFill>
                <a:uFill>
                  <a:solidFill>
                    <a:srgbClr val="FFFFFF"/>
                  </a:solidFill>
                </a:uFill>
                <a:latin typeface="Gill Sans MT"/>
              </a:rPr>
              <a:t>st</a:t>
            </a:r>
            <a:r>
              <a:rPr lang="en-US" sz="1800" b="0" strike="noStrike" spc="-1">
                <a:solidFill>
                  <a:srgbClr val="000000"/>
                </a:solidFill>
                <a:uFill>
                  <a:solidFill>
                    <a:srgbClr val="FFFFFF"/>
                  </a:solidFill>
                </a:uFill>
                <a:latin typeface="Gill Sans MT"/>
              </a:rPr>
              <a:t> December 2020. For 2</a:t>
            </a:r>
            <a:r>
              <a:rPr lang="en-US" sz="1800" b="0" strike="noStrike" spc="-1" baseline="30000">
                <a:solidFill>
                  <a:srgbClr val="000000"/>
                </a:solidFill>
                <a:uFill>
                  <a:solidFill>
                    <a:srgbClr val="FFFFFF"/>
                  </a:solidFill>
                </a:uFill>
                <a:latin typeface="Gill Sans MT"/>
              </a:rPr>
              <a:t>nd</a:t>
            </a:r>
            <a:r>
              <a:rPr lang="en-US" sz="1800" b="0" strike="noStrike" spc="-1">
                <a:solidFill>
                  <a:srgbClr val="000000"/>
                </a:solidFill>
                <a:uFill>
                  <a:solidFill>
                    <a:srgbClr val="FFFFFF"/>
                  </a:solidFill>
                </a:uFill>
                <a:latin typeface="Gill Sans MT"/>
              </a:rPr>
              <a:t> Jan, 2021, it will be based on all the bundles consumed till 1</a:t>
            </a:r>
            <a:r>
              <a:rPr lang="en-US" sz="1800" b="0" strike="noStrike" spc="-1" baseline="30000">
                <a:solidFill>
                  <a:srgbClr val="000000"/>
                </a:solidFill>
                <a:uFill>
                  <a:solidFill>
                    <a:srgbClr val="FFFFFF"/>
                  </a:solidFill>
                </a:uFill>
                <a:latin typeface="Gill Sans MT"/>
              </a:rPr>
              <a:t>st</a:t>
            </a:r>
            <a:r>
              <a:rPr lang="en-US" sz="1800" b="0" strike="noStrike" spc="-1">
                <a:solidFill>
                  <a:srgbClr val="000000"/>
                </a:solidFill>
                <a:uFill>
                  <a:solidFill>
                    <a:srgbClr val="FFFFFF"/>
                  </a:solidFill>
                </a:uFill>
                <a:latin typeface="Gill Sans MT"/>
              </a:rPr>
              <a:t> Jan, 2021.</a:t>
            </a:r>
            <a:endParaRPr lang="en-US" sz="1600" b="0" strike="noStrike" spc="-1">
              <a:solidFill>
                <a:srgbClr val="000000"/>
              </a:solidFill>
              <a:uFill>
                <a:solidFill>
                  <a:srgbClr val="FFFFFF"/>
                </a:solidFill>
              </a:uFill>
              <a:latin typeface="Gill Sans MT"/>
            </a:endParaRPr>
          </a:p>
          <a:p>
            <a:endParaRPr lang="en-US" sz="2000" b="0" strike="noStrike" spc="-1">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High Level Approach</a:t>
            </a:r>
            <a:endParaRPr lang="en-US" sz="1800" b="0" strike="noStrike" spc="-1">
              <a:solidFill>
                <a:srgbClr val="000000"/>
              </a:solidFill>
              <a:uFill>
                <a:solidFill>
                  <a:srgbClr val="FFFFFF"/>
                </a:solidFill>
              </a:uFill>
              <a:latin typeface="Gill Sans MT"/>
            </a:endParaRPr>
          </a:p>
        </p:txBody>
      </p:sp>
      <p:sp>
        <p:nvSpPr>
          <p:cNvPr id="98" name="TextShape 2"/>
          <p:cNvSpPr txBox="1"/>
          <p:nvPr/>
        </p:nvSpPr>
        <p:spPr>
          <a:xfrm>
            <a:off x="1451520" y="2015640"/>
            <a:ext cx="9603000" cy="3450240"/>
          </a:xfrm>
          <a:prstGeom prst="rect">
            <a:avLst/>
          </a:prstGeom>
          <a:noFill/>
          <a:ln>
            <a:noFill/>
          </a:ln>
        </p:spPr>
        <p:txBody>
          <a:bodyPr/>
          <a:lstStyle/>
          <a:p>
            <a:pPr marL="228600" indent="-228240">
              <a:lnSpc>
                <a:spcPct val="120000"/>
              </a:lnSpc>
              <a:buClr>
                <a:srgbClr val="B71E42"/>
              </a:buClr>
              <a:buFont typeface="Arial"/>
              <a:buChar char="•"/>
            </a:pPr>
            <a:r>
              <a:rPr lang="en-US" sz="2000" b="0" strike="noStrike" spc="-1" dirty="0">
                <a:solidFill>
                  <a:srgbClr val="000000"/>
                </a:solidFill>
                <a:uFill>
                  <a:solidFill>
                    <a:srgbClr val="FFFFFF"/>
                  </a:solidFill>
                </a:uFill>
                <a:latin typeface="Gill Sans MT"/>
              </a:rPr>
              <a:t>We have data for 5 months (from 1</a:t>
            </a:r>
            <a:r>
              <a:rPr lang="en-US" sz="2000" b="0" strike="noStrike" spc="-1" baseline="30000" dirty="0">
                <a:solidFill>
                  <a:srgbClr val="000000"/>
                </a:solidFill>
                <a:uFill>
                  <a:solidFill>
                    <a:srgbClr val="FFFFFF"/>
                  </a:solidFill>
                </a:uFill>
                <a:latin typeface="Gill Sans MT"/>
              </a:rPr>
              <a:t>st</a:t>
            </a:r>
            <a:r>
              <a:rPr lang="en-US" sz="2000" b="0" strike="noStrike" spc="-1" dirty="0">
                <a:solidFill>
                  <a:srgbClr val="000000"/>
                </a:solidFill>
                <a:uFill>
                  <a:solidFill>
                    <a:srgbClr val="FFFFFF"/>
                  </a:solidFill>
                </a:uFill>
                <a:latin typeface="Gill Sans MT"/>
              </a:rPr>
              <a:t> September 2020 till 31</a:t>
            </a:r>
            <a:r>
              <a:rPr lang="en-US" sz="2000" b="0" strike="noStrike" spc="-1" baseline="30000" dirty="0">
                <a:solidFill>
                  <a:srgbClr val="000000"/>
                </a:solidFill>
                <a:uFill>
                  <a:solidFill>
                    <a:srgbClr val="FFFFFF"/>
                  </a:solidFill>
                </a:uFill>
                <a:latin typeface="Gill Sans MT"/>
              </a:rPr>
              <a:t>st</a:t>
            </a:r>
            <a:r>
              <a:rPr lang="en-US" sz="2000" b="0" strike="noStrike" spc="-1" dirty="0">
                <a:solidFill>
                  <a:srgbClr val="000000"/>
                </a:solidFill>
                <a:uFill>
                  <a:solidFill>
                    <a:srgbClr val="FFFFFF"/>
                  </a:solidFill>
                </a:uFill>
                <a:latin typeface="Gill Sans MT"/>
              </a:rPr>
              <a:t> January, 2021). We take first 4 month of data as training data. We make daily recommendations for each day of the fifth month.</a:t>
            </a:r>
          </a:p>
          <a:p>
            <a:pPr marL="228600" indent="-228240">
              <a:lnSpc>
                <a:spcPct val="120000"/>
              </a:lnSpc>
              <a:buClr>
                <a:srgbClr val="B71E42"/>
              </a:buClr>
              <a:buFont typeface="Arial"/>
              <a:buChar char="•"/>
            </a:pPr>
            <a:r>
              <a:rPr lang="en-US" sz="2000" b="0" strike="noStrike" spc="-1" dirty="0">
                <a:solidFill>
                  <a:srgbClr val="000000"/>
                </a:solidFill>
                <a:uFill>
                  <a:solidFill>
                    <a:srgbClr val="FFFFFF"/>
                  </a:solidFill>
                </a:uFill>
                <a:latin typeface="Gill Sans MT"/>
              </a:rPr>
              <a:t>We create a </a:t>
            </a:r>
            <a:r>
              <a:rPr lang="en-US" sz="2000" b="0" strike="noStrike" spc="-1" dirty="0" err="1">
                <a:solidFill>
                  <a:srgbClr val="000000"/>
                </a:solidFill>
                <a:uFill>
                  <a:solidFill>
                    <a:srgbClr val="FFFFFF"/>
                  </a:solidFill>
                </a:uFill>
                <a:latin typeface="Gill Sans MT"/>
              </a:rPr>
              <a:t>dataframe</a:t>
            </a:r>
            <a:r>
              <a:rPr lang="en-US" sz="2000" b="0" strike="noStrike" spc="-1" dirty="0">
                <a:solidFill>
                  <a:srgbClr val="000000"/>
                </a:solidFill>
                <a:uFill>
                  <a:solidFill>
                    <a:srgbClr val="FFFFFF"/>
                  </a:solidFill>
                </a:uFill>
                <a:latin typeface="Gill Sans MT"/>
              </a:rPr>
              <a:t> with users on the rows and bundles on the columns and value represents the number of times interactions occurred).</a:t>
            </a:r>
          </a:p>
          <a:p>
            <a:pPr marL="228600" indent="-228240">
              <a:lnSpc>
                <a:spcPct val="120000"/>
              </a:lnSpc>
              <a:buClr>
                <a:srgbClr val="B71E42"/>
              </a:buClr>
              <a:buFont typeface="Arial"/>
              <a:buChar char="•"/>
            </a:pPr>
            <a:r>
              <a:rPr lang="en-US" sz="2000" b="0" strike="noStrike" spc="-1" dirty="0">
                <a:solidFill>
                  <a:srgbClr val="000000"/>
                </a:solidFill>
                <a:uFill>
                  <a:solidFill>
                    <a:srgbClr val="FFFFFF"/>
                  </a:solidFill>
                </a:uFill>
                <a:latin typeface="Gill Sans MT"/>
              </a:rPr>
              <a:t>Then, we calculate  item to item similarity using one of the following:</a:t>
            </a:r>
          </a:p>
          <a:p>
            <a:pPr marL="647640" lvl="2" indent="-215640">
              <a:lnSpc>
                <a:spcPct val="100000"/>
              </a:lnSpc>
              <a:buClr>
                <a:srgbClr val="B71E42"/>
              </a:buClr>
              <a:buSzPct val="45000"/>
              <a:buFont typeface="Wingdings" charset="2"/>
              <a:buChar char=""/>
            </a:pPr>
            <a:r>
              <a:rPr lang="en-US" sz="1400" b="0" strike="noStrike" spc="-1" dirty="0">
                <a:solidFill>
                  <a:srgbClr val="000000"/>
                </a:solidFill>
                <a:uFill>
                  <a:solidFill>
                    <a:srgbClr val="FFFFFF"/>
                  </a:solidFill>
                </a:uFill>
                <a:latin typeface="Gill Sans MT"/>
              </a:rPr>
              <a:t>Correlation between items</a:t>
            </a:r>
          </a:p>
          <a:p>
            <a:pPr marL="647640" lvl="2" indent="-215640">
              <a:lnSpc>
                <a:spcPct val="100000"/>
              </a:lnSpc>
              <a:buClr>
                <a:srgbClr val="B71E42"/>
              </a:buClr>
              <a:buSzPct val="45000"/>
              <a:buFont typeface="Wingdings" charset="2"/>
              <a:buChar char=""/>
            </a:pPr>
            <a:r>
              <a:rPr lang="en-US" sz="1400" b="0" strike="noStrike" spc="-1" dirty="0">
                <a:solidFill>
                  <a:srgbClr val="000000"/>
                </a:solidFill>
                <a:uFill>
                  <a:solidFill>
                    <a:srgbClr val="FFFFFF"/>
                  </a:solidFill>
                </a:uFill>
                <a:latin typeface="Gill Sans MT"/>
              </a:rPr>
              <a:t>Cosine similarity</a:t>
            </a:r>
          </a:p>
          <a:p>
            <a:pPr marL="647640" lvl="2" indent="-215640">
              <a:lnSpc>
                <a:spcPct val="100000"/>
              </a:lnSpc>
              <a:buClr>
                <a:srgbClr val="B71E42"/>
              </a:buClr>
              <a:buSzPct val="45000"/>
              <a:buFont typeface="Wingdings" charset="2"/>
              <a:buChar char=""/>
            </a:pPr>
            <a:r>
              <a:rPr lang="en-US" sz="1400" b="0" strike="noStrike" spc="-1" dirty="0">
                <a:solidFill>
                  <a:srgbClr val="000000"/>
                </a:solidFill>
                <a:uFill>
                  <a:solidFill>
                    <a:srgbClr val="FFFFFF"/>
                  </a:solidFill>
                </a:uFill>
                <a:latin typeface="Gill Sans MT"/>
              </a:rPr>
              <a:t>Jaccard Similarity </a:t>
            </a:r>
          </a:p>
          <a:p>
            <a:pPr marL="190440" lvl="1" indent="-215640">
              <a:lnSpc>
                <a:spcPct val="100000"/>
              </a:lnSpc>
              <a:buClr>
                <a:srgbClr val="B71E42"/>
              </a:buClr>
              <a:buSzPct val="45000"/>
              <a:buFont typeface="Wingdings" charset="2"/>
              <a:buChar char=""/>
            </a:pPr>
            <a:r>
              <a:rPr lang="en-US" sz="2100" b="0" strike="noStrike" spc="-1" dirty="0">
                <a:solidFill>
                  <a:srgbClr val="000000"/>
                </a:solidFill>
                <a:uFill>
                  <a:solidFill>
                    <a:srgbClr val="FFFFFF"/>
                  </a:solidFill>
                </a:uFill>
                <a:latin typeface="Gill Sans MT"/>
              </a:rPr>
              <a:t>Finally, we identify top recommended items based on the similarity score and the price of the item</a:t>
            </a:r>
            <a:endParaRPr lang="en-US" sz="1600" b="0" strike="noStrike" spc="-1" dirty="0">
              <a:solidFill>
                <a:srgbClr val="000000"/>
              </a:solidFill>
              <a:uFill>
                <a:solidFill>
                  <a:srgbClr val="FFFFFF"/>
                </a:solidFill>
              </a:uFill>
              <a:latin typeface="Gill Sans MT"/>
            </a:endParaRPr>
          </a:p>
          <a:p>
            <a:pPr>
              <a:lnSpc>
                <a:spcPct val="120000"/>
              </a:lnSpc>
            </a:pPr>
            <a:endParaRPr lang="en-US" sz="2000" b="0" strike="noStrike" spc="-1" dirty="0">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Evaluation Metrices</a:t>
            </a:r>
            <a:endParaRPr lang="en-US" sz="1800" b="0" strike="noStrike" spc="-1">
              <a:solidFill>
                <a:srgbClr val="000000"/>
              </a:solidFill>
              <a:uFill>
                <a:solidFill>
                  <a:srgbClr val="FFFFFF"/>
                </a:solidFill>
              </a:uFill>
              <a:latin typeface="Gill Sans MT"/>
            </a:endParaRPr>
          </a:p>
        </p:txBody>
      </p:sp>
      <p:sp>
        <p:nvSpPr>
          <p:cNvPr id="100" name="TextShape 2"/>
          <p:cNvSpPr txBox="1"/>
          <p:nvPr/>
        </p:nvSpPr>
        <p:spPr>
          <a:xfrm>
            <a:off x="1451520" y="2015640"/>
            <a:ext cx="9603000" cy="3450240"/>
          </a:xfrm>
          <a:prstGeom prst="rect">
            <a:avLst/>
          </a:prstGeom>
          <a:noFill/>
          <a:ln>
            <a:noFill/>
          </a:ln>
        </p:spPr>
        <p:txBody>
          <a:bodyPr/>
          <a:lstStyle/>
          <a:p>
            <a:pPr marL="228600" indent="-228240">
              <a:lnSpc>
                <a:spcPct val="120000"/>
              </a:lnSpc>
              <a:buClr>
                <a:srgbClr val="B71E42"/>
              </a:buClr>
              <a:buFont typeface="Arial"/>
              <a:buChar char="•"/>
            </a:pPr>
            <a:r>
              <a:rPr lang="en-US" sz="2000" b="0" strike="noStrike" spc="-1">
                <a:solidFill>
                  <a:srgbClr val="000000"/>
                </a:solidFill>
                <a:uFill>
                  <a:solidFill>
                    <a:srgbClr val="FFFFFF"/>
                  </a:solidFill>
                </a:uFill>
                <a:latin typeface="Gill Sans MT"/>
              </a:rPr>
              <a:t>We will use following metrices to compute the performance of the recommender:</a:t>
            </a:r>
          </a:p>
          <a:p>
            <a:pPr marL="685800" lvl="1" indent="-228240">
              <a:lnSpc>
                <a:spcPct val="100000"/>
              </a:lnSpc>
              <a:buClr>
                <a:srgbClr val="B71E42"/>
              </a:buClr>
              <a:buFont typeface="Arial"/>
              <a:buChar char="•"/>
            </a:pPr>
            <a:r>
              <a:rPr lang="en-US" sz="1800" b="0" strike="noStrike" spc="-1">
                <a:solidFill>
                  <a:srgbClr val="000000"/>
                </a:solidFill>
                <a:uFill>
                  <a:solidFill>
                    <a:srgbClr val="FFFFFF"/>
                  </a:solidFill>
                </a:uFill>
                <a:latin typeface="Gill Sans MT"/>
              </a:rPr>
              <a:t>NDCG</a:t>
            </a:r>
            <a:endParaRPr lang="en-US" sz="1600" b="0" strike="noStrike" spc="-1">
              <a:solidFill>
                <a:srgbClr val="000000"/>
              </a:solidFill>
              <a:uFill>
                <a:solidFill>
                  <a:srgbClr val="FFFFFF"/>
                </a:solidFill>
              </a:uFill>
              <a:latin typeface="Gill Sans MT"/>
            </a:endParaRPr>
          </a:p>
          <a:p>
            <a:pPr marL="685800" lvl="1" indent="-228240">
              <a:lnSpc>
                <a:spcPct val="100000"/>
              </a:lnSpc>
              <a:buClr>
                <a:srgbClr val="B71E42"/>
              </a:buClr>
              <a:buFont typeface="Arial"/>
              <a:buChar char="•"/>
            </a:pPr>
            <a:r>
              <a:rPr lang="en-US" sz="1800" b="0" strike="noStrike" spc="-1">
                <a:solidFill>
                  <a:srgbClr val="000000"/>
                </a:solidFill>
                <a:uFill>
                  <a:solidFill>
                    <a:srgbClr val="FFFFFF"/>
                  </a:solidFill>
                </a:uFill>
                <a:latin typeface="Gill Sans MT"/>
              </a:rPr>
              <a:t>MRR</a:t>
            </a:r>
            <a:endParaRPr lang="en-US" sz="1600" b="0" strike="noStrike" spc="-1">
              <a:solidFill>
                <a:srgbClr val="000000"/>
              </a:solidFill>
              <a:uFill>
                <a:solidFill>
                  <a:srgbClr val="FFFFFF"/>
                </a:solidFill>
              </a:uFill>
              <a:latin typeface="Gill Sans MT"/>
            </a:endParaRPr>
          </a:p>
          <a:p>
            <a:pPr marL="685800" lvl="1" indent="-228240">
              <a:lnSpc>
                <a:spcPct val="100000"/>
              </a:lnSpc>
              <a:buClr>
                <a:srgbClr val="B71E42"/>
              </a:buClr>
              <a:buFont typeface="Arial"/>
              <a:buChar char="•"/>
            </a:pPr>
            <a:r>
              <a:rPr lang="en-US" sz="1800" b="0" strike="noStrike" spc="-1">
                <a:solidFill>
                  <a:srgbClr val="000000"/>
                </a:solidFill>
                <a:uFill>
                  <a:solidFill>
                    <a:srgbClr val="FFFFFF"/>
                  </a:solidFill>
                </a:uFill>
                <a:latin typeface="Gill Sans MT"/>
              </a:rPr>
              <a:t>Daily matching</a:t>
            </a:r>
            <a:endParaRPr lang="en-US" sz="1600" b="0" strike="noStrike" spc="-1">
              <a:solidFill>
                <a:srgbClr val="000000"/>
              </a:solidFill>
              <a:uFill>
                <a:solidFill>
                  <a:srgbClr val="FFFFFF"/>
                </a:solidFill>
              </a:uFill>
              <a:latin typeface="Gill Sans MT"/>
            </a:endParaRPr>
          </a:p>
          <a:p>
            <a:pPr>
              <a:lnSpc>
                <a:spcPct val="100000"/>
              </a:lnSpc>
            </a:pPr>
            <a:r>
              <a:rPr lang="en-US" sz="2000" b="0" strike="noStrike" spc="-1">
                <a:solidFill>
                  <a:srgbClr val="000000"/>
                </a:solidFill>
                <a:uFill>
                  <a:solidFill>
                    <a:srgbClr val="FFFFFF"/>
                  </a:solidFill>
                </a:uFill>
                <a:latin typeface="Gill Sans MT"/>
              </a:rPr>
              <a:t>In the following, we are computing these Metrices by matching the actual consumed bundle by the user with  top 5 bundle recommendation for 100 users for 3 days of daily recommendations.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451520" y="804600"/>
            <a:ext cx="9603000" cy="1049040"/>
          </a:xfrm>
          <a:prstGeom prst="rect">
            <a:avLst/>
          </a:prstGeom>
          <a:noFill/>
          <a:ln>
            <a:noFill/>
          </a:ln>
        </p:spPr>
        <p:txBody>
          <a:bodyPr/>
          <a:lstStyle/>
          <a:p>
            <a:pPr>
              <a:lnSpc>
                <a:spcPct val="90000"/>
              </a:lnSpc>
            </a:pPr>
            <a:r>
              <a:rPr lang="en-US" sz="3200" b="1" strike="noStrike" cap="all" spc="-1">
                <a:solidFill>
                  <a:srgbClr val="000000"/>
                </a:solidFill>
                <a:uFill>
                  <a:solidFill>
                    <a:srgbClr val="FFFFFF"/>
                  </a:solidFill>
                </a:uFill>
                <a:latin typeface="Gill Sans MT"/>
              </a:rPr>
              <a:t>Daily Matching</a:t>
            </a:r>
            <a:endParaRPr lang="en-US" sz="1800" b="0" strike="noStrike" spc="-1">
              <a:solidFill>
                <a:srgbClr val="000000"/>
              </a:solidFill>
              <a:uFill>
                <a:solidFill>
                  <a:srgbClr val="FFFFFF"/>
                </a:solidFill>
              </a:uFill>
              <a:latin typeface="Gill Sans MT"/>
            </a:endParaRPr>
          </a:p>
        </p:txBody>
      </p:sp>
      <p:sp>
        <p:nvSpPr>
          <p:cNvPr id="102" name="TextShape 2"/>
          <p:cNvSpPr txBox="1"/>
          <p:nvPr/>
        </p:nvSpPr>
        <p:spPr>
          <a:xfrm>
            <a:off x="1451520" y="2015640"/>
            <a:ext cx="9603000" cy="3450240"/>
          </a:xfrm>
          <a:prstGeom prst="rect">
            <a:avLst/>
          </a:prstGeom>
          <a:noFill/>
          <a:ln>
            <a:noFill/>
          </a:ln>
        </p:spPr>
        <p:txBody>
          <a:bodyPr/>
          <a:lstStyle/>
          <a:p>
            <a:pPr marL="431640" indent="-323640">
              <a:lnSpc>
                <a:spcPct val="100000"/>
              </a:lnSpc>
              <a:buClr>
                <a:srgbClr val="B71E42"/>
              </a:buClr>
              <a:buSzPct val="45000"/>
              <a:buFont typeface="Wingdings" charset="2"/>
              <a:buChar char=""/>
            </a:pPr>
            <a:r>
              <a:rPr lang="en-US" sz="2000" b="0" strike="noStrike" spc="-1">
                <a:solidFill>
                  <a:srgbClr val="000000"/>
                </a:solidFill>
                <a:uFill>
                  <a:solidFill>
                    <a:srgbClr val="FFFFFF"/>
                  </a:solidFill>
                </a:uFill>
                <a:latin typeface="Gill Sans MT"/>
              </a:rPr>
              <a:t>The recommendations generated are matched daily with the user’s purchase and percentage of common products are calculated.</a:t>
            </a:r>
          </a:p>
          <a:p>
            <a:pPr marL="431640" indent="-323640">
              <a:lnSpc>
                <a:spcPct val="100000"/>
              </a:lnSpc>
              <a:buClr>
                <a:srgbClr val="B71E42"/>
              </a:buClr>
              <a:buSzPct val="45000"/>
              <a:buFont typeface="Wingdings" charset="2"/>
              <a:buChar char=""/>
            </a:pPr>
            <a:r>
              <a:rPr lang="en-US" sz="2000" b="0" strike="noStrike" spc="-1">
                <a:solidFill>
                  <a:srgbClr val="000000"/>
                </a:solidFill>
                <a:uFill>
                  <a:solidFill>
                    <a:srgbClr val="FFFFFF"/>
                  </a:solidFill>
                </a:uFill>
                <a:latin typeface="Gill Sans MT"/>
              </a:rPr>
              <a:t>For example, when the system recommends 5 bundles to a user who buys 3 bundles on that day. If 2 of 3 bundles are from recommended bundles, then the daily matching percentage is 66.67%.</a:t>
            </a:r>
          </a:p>
          <a:p>
            <a:pPr marL="431640" indent="-323640">
              <a:lnSpc>
                <a:spcPct val="100000"/>
              </a:lnSpc>
              <a:buClr>
                <a:srgbClr val="B71E42"/>
              </a:buClr>
              <a:buSzPct val="45000"/>
              <a:buFont typeface="Wingdings" charset="2"/>
              <a:buChar char=""/>
            </a:pPr>
            <a:r>
              <a:rPr lang="en-US" sz="2000" b="0" strike="noStrike" spc="-1">
                <a:solidFill>
                  <a:srgbClr val="000000"/>
                </a:solidFill>
                <a:uFill>
                  <a:solidFill>
                    <a:srgbClr val="FFFFFF"/>
                  </a:solidFill>
                </a:uFill>
                <a:latin typeface="Gill Sans MT"/>
              </a:rPr>
              <a:t>The results through daily matching for 100 users from 1st Jan to 3rd Jan are:</a:t>
            </a:r>
          </a:p>
          <a:p>
            <a:pPr marL="888840" lvl="1" indent="-323640">
              <a:lnSpc>
                <a:spcPct val="100000"/>
              </a:lnSpc>
              <a:buClr>
                <a:srgbClr val="B71E42"/>
              </a:buClr>
              <a:buSzPct val="45000"/>
              <a:buFont typeface="Wingdings" charset="2"/>
              <a:buChar char=""/>
            </a:pPr>
            <a:r>
              <a:rPr lang="en-US" sz="1700" b="0" strike="noStrike" spc="-1">
                <a:solidFill>
                  <a:srgbClr val="000000"/>
                </a:solidFill>
                <a:uFill>
                  <a:solidFill>
                    <a:srgbClr val="FFFFFF"/>
                  </a:solidFill>
                </a:uFill>
                <a:latin typeface="Gill Sans MT"/>
              </a:rPr>
              <a:t>16.67%</a:t>
            </a:r>
            <a:endParaRPr lang="en-US" sz="1600" b="0" strike="noStrike" spc="-1">
              <a:solidFill>
                <a:srgbClr val="000000"/>
              </a:solidFill>
              <a:uFill>
                <a:solidFill>
                  <a:srgbClr val="FFFFFF"/>
                </a:solidFill>
              </a:uFill>
              <a:latin typeface="Gill Sans MT"/>
            </a:endParaRPr>
          </a:p>
          <a:p>
            <a:pPr marL="888840" lvl="1" indent="-323640">
              <a:lnSpc>
                <a:spcPct val="100000"/>
              </a:lnSpc>
              <a:buClr>
                <a:srgbClr val="B71E42"/>
              </a:buClr>
              <a:buSzPct val="45000"/>
              <a:buFont typeface="Wingdings" charset="2"/>
              <a:buChar char=""/>
            </a:pPr>
            <a:r>
              <a:rPr lang="en-US" sz="1700" b="0" strike="noStrike" spc="-1">
                <a:solidFill>
                  <a:srgbClr val="000000"/>
                </a:solidFill>
                <a:uFill>
                  <a:solidFill>
                    <a:srgbClr val="FFFFFF"/>
                  </a:solidFill>
                </a:uFill>
                <a:latin typeface="Gill Sans MT"/>
              </a:rPr>
              <a:t>22.22%</a:t>
            </a:r>
            <a:endParaRPr lang="en-US" sz="1600" b="0" strike="noStrike" spc="-1">
              <a:solidFill>
                <a:srgbClr val="000000"/>
              </a:solidFill>
              <a:uFill>
                <a:solidFill>
                  <a:srgbClr val="FFFFFF"/>
                </a:solidFill>
              </a:uFill>
              <a:latin typeface="Gill Sans MT"/>
            </a:endParaRPr>
          </a:p>
          <a:p>
            <a:pPr marL="888840" lvl="1" indent="-323640">
              <a:lnSpc>
                <a:spcPct val="100000"/>
              </a:lnSpc>
              <a:buClr>
                <a:srgbClr val="B71E42"/>
              </a:buClr>
              <a:buSzPct val="45000"/>
              <a:buFont typeface="Wingdings" charset="2"/>
              <a:buChar char=""/>
            </a:pPr>
            <a:r>
              <a:rPr lang="en-US" sz="1700" b="0" strike="noStrike" spc="-1">
                <a:solidFill>
                  <a:srgbClr val="000000"/>
                </a:solidFill>
                <a:uFill>
                  <a:solidFill>
                    <a:srgbClr val="FFFFFF"/>
                  </a:solidFill>
                </a:uFill>
                <a:latin typeface="Gill Sans MT"/>
              </a:rPr>
              <a:t>47.06%</a:t>
            </a:r>
            <a:endParaRPr lang="en-US" sz="1600" b="0" strike="noStrike" spc="-1">
              <a:solidFill>
                <a:srgbClr val="000000"/>
              </a:solidFill>
              <a:uFill>
                <a:solidFill>
                  <a:srgbClr val="FFFFFF"/>
                </a:solidFill>
              </a:uFill>
              <a:latin typeface="Gill Sans MT"/>
            </a:endParaRPr>
          </a:p>
          <a:p>
            <a:pPr marL="431640" indent="-323640">
              <a:buClr>
                <a:srgbClr val="B71E42"/>
              </a:buClr>
              <a:buSzPct val="45000"/>
              <a:buFont typeface="Wingdings" charset="2"/>
              <a:buChar char=""/>
            </a:pPr>
            <a:r>
              <a:rPr lang="en-US" sz="1700" b="0" strike="noStrike" spc="-1">
                <a:solidFill>
                  <a:srgbClr val="000000"/>
                </a:solidFill>
                <a:uFill>
                  <a:solidFill>
                    <a:srgbClr val="FFFFFF"/>
                  </a:solidFill>
                </a:uFill>
                <a:latin typeface="Gill Sans MT"/>
              </a:rPr>
              <a:t>Average Daily score is 28.65%</a:t>
            </a:r>
            <a:endParaRPr lang="en-US" sz="2000" b="0" strike="noStrike" spc="-1">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NDCG</a:t>
            </a:r>
            <a:endParaRPr lang="en-US" sz="1800" b="0" strike="noStrike" spc="-1">
              <a:solidFill>
                <a:srgbClr val="000000"/>
              </a:solidFill>
              <a:uFill>
                <a:solidFill>
                  <a:srgbClr val="FFFFFF"/>
                </a:solidFill>
              </a:uFill>
              <a:latin typeface="Gill Sans MT"/>
            </a:endParaRPr>
          </a:p>
        </p:txBody>
      </p:sp>
      <p:sp>
        <p:nvSpPr>
          <p:cNvPr id="104" name="TextShape 2"/>
          <p:cNvSpPr txBox="1"/>
          <p:nvPr/>
        </p:nvSpPr>
        <p:spPr>
          <a:xfrm>
            <a:off x="1451520" y="2015640"/>
            <a:ext cx="9603000" cy="3450240"/>
          </a:xfrm>
          <a:prstGeom prst="rect">
            <a:avLst/>
          </a:prstGeom>
          <a:noFill/>
          <a:ln>
            <a:noFill/>
          </a:ln>
        </p:spPr>
        <p:txBody>
          <a:bodyPr/>
          <a:lstStyle/>
          <a:p>
            <a:pPr marL="431640" indent="-323640">
              <a:lnSpc>
                <a:spcPct val="100000"/>
              </a:lnSpc>
              <a:buClr>
                <a:srgbClr val="B71E42"/>
              </a:buClr>
              <a:buSzPct val="45000"/>
              <a:buFont typeface="Wingdings" charset="2"/>
              <a:buChar char=""/>
            </a:pPr>
            <a:r>
              <a:rPr lang="en-US" sz="1600" b="0" strike="noStrike" spc="-1" dirty="0">
                <a:solidFill>
                  <a:srgbClr val="000000"/>
                </a:solidFill>
                <a:uFill>
                  <a:solidFill>
                    <a:srgbClr val="FFFFFF"/>
                  </a:solidFill>
                </a:uFill>
                <a:latin typeface="Gill Sans MT"/>
              </a:rPr>
              <a:t>Normalized Discounted Cumulative Gain (NDCG) is method for measuring the quality of a set of search results. It asserts the following:</a:t>
            </a:r>
          </a:p>
          <a:p>
            <a:pPr marL="888840" lvl="1" indent="-323640">
              <a:lnSpc>
                <a:spcPct val="100000"/>
              </a:lnSpc>
              <a:buClr>
                <a:srgbClr val="B71E42"/>
              </a:buClr>
              <a:buSzPct val="45000"/>
              <a:buFont typeface="Wingdings" charset="2"/>
              <a:buChar char=""/>
            </a:pPr>
            <a:r>
              <a:rPr lang="en-US" sz="1600" b="0" strike="noStrike" spc="-1" dirty="0">
                <a:solidFill>
                  <a:srgbClr val="000000"/>
                </a:solidFill>
                <a:uFill>
                  <a:solidFill>
                    <a:srgbClr val="FFFFFF"/>
                  </a:solidFill>
                </a:uFill>
                <a:latin typeface="Gill Sans MT"/>
              </a:rPr>
              <a:t>Very relevant results are more useful than somewhat relevant results which are more useful than irrelevant results (cumulative gain)</a:t>
            </a:r>
            <a:endParaRPr lang="en-US" sz="1200" b="0" strike="noStrike" spc="-1" dirty="0">
              <a:solidFill>
                <a:srgbClr val="000000"/>
              </a:solidFill>
              <a:uFill>
                <a:solidFill>
                  <a:srgbClr val="FFFFFF"/>
                </a:solidFill>
              </a:uFill>
              <a:latin typeface="Gill Sans MT"/>
            </a:endParaRPr>
          </a:p>
          <a:p>
            <a:pPr marL="888840" lvl="1" indent="-323640">
              <a:lnSpc>
                <a:spcPct val="100000"/>
              </a:lnSpc>
              <a:buClr>
                <a:srgbClr val="B71E42"/>
              </a:buClr>
              <a:buSzPct val="45000"/>
              <a:buFont typeface="Wingdings" charset="2"/>
              <a:buChar char=""/>
            </a:pPr>
            <a:r>
              <a:rPr lang="en-US" sz="1600" b="0" strike="noStrike" spc="-1" dirty="0">
                <a:solidFill>
                  <a:srgbClr val="000000"/>
                </a:solidFill>
                <a:uFill>
                  <a:solidFill>
                    <a:srgbClr val="FFFFFF"/>
                  </a:solidFill>
                </a:uFill>
                <a:latin typeface="Gill Sans MT"/>
              </a:rPr>
              <a:t>Relevant results are more useful when they appear earlier in the set of results (discounting).</a:t>
            </a:r>
            <a:endParaRPr lang="en-US" sz="1200" b="0" strike="noStrike" spc="-1" dirty="0">
              <a:solidFill>
                <a:srgbClr val="000000"/>
              </a:solidFill>
              <a:uFill>
                <a:solidFill>
                  <a:srgbClr val="FFFFFF"/>
                </a:solidFill>
              </a:uFill>
              <a:latin typeface="Gill Sans MT"/>
            </a:endParaRPr>
          </a:p>
          <a:p>
            <a:pPr marL="431640" indent="-323640">
              <a:lnSpc>
                <a:spcPct val="100000"/>
              </a:lnSpc>
              <a:buClr>
                <a:srgbClr val="B71E42"/>
              </a:buClr>
              <a:buSzPct val="45000"/>
              <a:buFont typeface="Wingdings" charset="2"/>
              <a:buChar char=""/>
            </a:pPr>
            <a:r>
              <a:rPr lang="en-US" b="0" strike="noStrike" spc="-1" dirty="0">
                <a:solidFill>
                  <a:srgbClr val="000000"/>
                </a:solidFill>
                <a:uFill>
                  <a:solidFill>
                    <a:srgbClr val="FFFFFF"/>
                  </a:solidFill>
                </a:uFill>
                <a:latin typeface="Gill Sans MT"/>
              </a:rPr>
              <a:t>For example, if 5 bundles are recommended in the order of 1 to 5 and user chooses to buy </a:t>
            </a:r>
            <a:r>
              <a:rPr lang="en-US" b="0" strike="noStrike" spc="-1" dirty="0" err="1">
                <a:solidFill>
                  <a:srgbClr val="000000"/>
                </a:solidFill>
                <a:uFill>
                  <a:solidFill>
                    <a:srgbClr val="FFFFFF"/>
                  </a:solidFill>
                </a:uFill>
                <a:latin typeface="Gill Sans MT"/>
              </a:rPr>
              <a:t>ith</a:t>
            </a:r>
            <a:r>
              <a:rPr lang="en-US" b="0" strike="noStrike" spc="-1" dirty="0">
                <a:solidFill>
                  <a:srgbClr val="000000"/>
                </a:solidFill>
                <a:uFill>
                  <a:solidFill>
                    <a:srgbClr val="FFFFFF"/>
                  </a:solidFill>
                </a:uFill>
                <a:latin typeface="Gill Sans MT"/>
              </a:rPr>
              <a:t>  recommended bundle, then score will be 1/log2(i+1).  Thus, if the user chooses 1</a:t>
            </a:r>
            <a:r>
              <a:rPr lang="en-US" b="0" strike="noStrike" spc="-1" baseline="30000" dirty="0">
                <a:solidFill>
                  <a:srgbClr val="000000"/>
                </a:solidFill>
                <a:uFill>
                  <a:solidFill>
                    <a:srgbClr val="FFFFFF"/>
                  </a:solidFill>
                </a:uFill>
                <a:latin typeface="Gill Sans MT"/>
              </a:rPr>
              <a:t>st</a:t>
            </a:r>
            <a:r>
              <a:rPr lang="en-US" b="0" strike="noStrike" spc="-1" dirty="0">
                <a:solidFill>
                  <a:srgbClr val="000000"/>
                </a:solidFill>
                <a:uFill>
                  <a:solidFill>
                    <a:srgbClr val="FFFFFF"/>
                  </a:solidFill>
                </a:uFill>
                <a:latin typeface="Gill Sans MT"/>
              </a:rPr>
              <a:t> recommended product, it will be 1 and if he chooses second, it will be .63 and so on.</a:t>
            </a:r>
            <a:endParaRPr lang="en-US" sz="1600" b="0" strike="noStrike" spc="-1" dirty="0">
              <a:solidFill>
                <a:srgbClr val="000000"/>
              </a:solidFill>
              <a:uFill>
                <a:solidFill>
                  <a:srgbClr val="FFFFFF"/>
                </a:solidFill>
              </a:uFill>
              <a:latin typeface="Gill Sans MT"/>
            </a:endParaRPr>
          </a:p>
          <a:p>
            <a:pPr marL="431640" indent="-323640">
              <a:lnSpc>
                <a:spcPct val="100000"/>
              </a:lnSpc>
              <a:buClr>
                <a:srgbClr val="B71E42"/>
              </a:buClr>
              <a:buSzPct val="45000"/>
              <a:buFont typeface="Wingdings" charset="2"/>
              <a:buChar char=""/>
            </a:pPr>
            <a:r>
              <a:rPr lang="en-US" b="0" strike="noStrike" spc="-1" dirty="0">
                <a:solidFill>
                  <a:srgbClr val="000000"/>
                </a:solidFill>
                <a:uFill>
                  <a:solidFill>
                    <a:srgbClr val="FFFFFF"/>
                  </a:solidFill>
                </a:uFill>
                <a:latin typeface="Gill Sans MT"/>
              </a:rPr>
              <a:t>The results through NDCG for 100 users from 1st Jan to 3rd Jan are:</a:t>
            </a:r>
            <a:endParaRPr lang="en-US" sz="1600" b="0" strike="noStrike" spc="-1" dirty="0">
              <a:solidFill>
                <a:srgbClr val="000000"/>
              </a:solidFill>
              <a:uFill>
                <a:solidFill>
                  <a:srgbClr val="FFFFFF"/>
                </a:solidFill>
              </a:uFill>
              <a:latin typeface="Gill Sans MT"/>
            </a:endParaRPr>
          </a:p>
          <a:p>
            <a:pPr marL="888840" lvl="1" indent="-323640">
              <a:lnSpc>
                <a:spcPct val="100000"/>
              </a:lnSpc>
              <a:buClr>
                <a:srgbClr val="B71E42"/>
              </a:buClr>
              <a:buSzPct val="45000"/>
              <a:buFont typeface="Wingdings" charset="2"/>
              <a:buChar char=""/>
            </a:pPr>
            <a:r>
              <a:rPr lang="en-US" sz="1600" b="0" strike="noStrike" spc="-1" dirty="0">
                <a:solidFill>
                  <a:srgbClr val="000000"/>
                </a:solidFill>
                <a:uFill>
                  <a:solidFill>
                    <a:srgbClr val="FFFFFF"/>
                  </a:solidFill>
                </a:uFill>
                <a:latin typeface="Gill Sans MT"/>
              </a:rPr>
              <a:t>13.89%</a:t>
            </a:r>
            <a:endParaRPr lang="en-US" sz="1200" b="0" strike="noStrike" spc="-1" dirty="0">
              <a:solidFill>
                <a:srgbClr val="000000"/>
              </a:solidFill>
              <a:uFill>
                <a:solidFill>
                  <a:srgbClr val="FFFFFF"/>
                </a:solidFill>
              </a:uFill>
              <a:latin typeface="Gill Sans MT"/>
            </a:endParaRPr>
          </a:p>
          <a:p>
            <a:pPr marL="888840" lvl="1" indent="-323640">
              <a:lnSpc>
                <a:spcPct val="100000"/>
              </a:lnSpc>
              <a:buClr>
                <a:srgbClr val="B71E42"/>
              </a:buClr>
              <a:buSzPct val="45000"/>
              <a:buFont typeface="Wingdings" charset="2"/>
              <a:buChar char=""/>
            </a:pPr>
            <a:r>
              <a:rPr lang="en-US" sz="1600" b="0" strike="noStrike" spc="-1" dirty="0">
                <a:solidFill>
                  <a:srgbClr val="000000"/>
                </a:solidFill>
                <a:uFill>
                  <a:solidFill>
                    <a:srgbClr val="FFFFFF"/>
                  </a:solidFill>
                </a:uFill>
                <a:latin typeface="Gill Sans MT"/>
              </a:rPr>
              <a:t>16.07%</a:t>
            </a:r>
            <a:endParaRPr lang="en-US" sz="1200" b="0" strike="noStrike" spc="-1" dirty="0">
              <a:solidFill>
                <a:srgbClr val="000000"/>
              </a:solidFill>
              <a:uFill>
                <a:solidFill>
                  <a:srgbClr val="FFFFFF"/>
                </a:solidFill>
              </a:uFill>
              <a:latin typeface="Gill Sans MT"/>
            </a:endParaRPr>
          </a:p>
          <a:p>
            <a:pPr marL="888840" lvl="1" indent="-323640">
              <a:lnSpc>
                <a:spcPct val="100000"/>
              </a:lnSpc>
              <a:buClr>
                <a:srgbClr val="B71E42"/>
              </a:buClr>
              <a:buSzPct val="45000"/>
              <a:buFont typeface="Wingdings" charset="2"/>
              <a:buChar char=""/>
            </a:pPr>
            <a:r>
              <a:rPr lang="en-US" sz="1600" b="0" strike="noStrike" spc="-1" dirty="0">
                <a:solidFill>
                  <a:srgbClr val="000000"/>
                </a:solidFill>
                <a:uFill>
                  <a:solidFill>
                    <a:srgbClr val="FFFFFF"/>
                  </a:solidFill>
                </a:uFill>
                <a:latin typeface="Gill Sans MT"/>
              </a:rPr>
              <a:t>29.91%</a:t>
            </a:r>
            <a:endParaRPr lang="en-US" sz="1200" b="0" strike="noStrike" spc="-1" dirty="0">
              <a:solidFill>
                <a:srgbClr val="000000"/>
              </a:solidFill>
              <a:uFill>
                <a:solidFill>
                  <a:srgbClr val="FFFFFF"/>
                </a:solidFill>
              </a:uFill>
              <a:latin typeface="Gill Sans MT"/>
            </a:endParaRPr>
          </a:p>
          <a:p>
            <a:pPr marL="431640" indent="-323640">
              <a:buClr>
                <a:srgbClr val="B71E42"/>
              </a:buClr>
              <a:buSzPct val="45000"/>
              <a:buFont typeface="Wingdings" charset="2"/>
              <a:buChar char=""/>
            </a:pPr>
            <a:r>
              <a:rPr lang="en-US" sz="1600" b="0" strike="noStrike" spc="-1" dirty="0">
                <a:solidFill>
                  <a:srgbClr val="000000"/>
                </a:solidFill>
                <a:uFill>
                  <a:solidFill>
                    <a:srgbClr val="FFFFFF"/>
                  </a:solidFill>
                </a:uFill>
                <a:latin typeface="Gill Sans MT"/>
              </a:rPr>
              <a:t>Average NDCG score is 19.96%</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451520" y="80460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MRR</a:t>
            </a:r>
            <a:endParaRPr lang="en-US" sz="1800" b="0" strike="noStrike" spc="-1">
              <a:solidFill>
                <a:srgbClr val="000000"/>
              </a:solidFill>
              <a:uFill>
                <a:solidFill>
                  <a:srgbClr val="FFFFFF"/>
                </a:solidFill>
              </a:uFill>
              <a:latin typeface="Gill Sans MT"/>
            </a:endParaRPr>
          </a:p>
        </p:txBody>
      </p:sp>
      <p:sp>
        <p:nvSpPr>
          <p:cNvPr id="106" name="TextShape 2"/>
          <p:cNvSpPr txBox="1"/>
          <p:nvPr/>
        </p:nvSpPr>
        <p:spPr>
          <a:xfrm>
            <a:off x="1451520" y="2015640"/>
            <a:ext cx="9603000" cy="3450240"/>
          </a:xfrm>
          <a:prstGeom prst="rect">
            <a:avLst/>
          </a:prstGeom>
          <a:noFill/>
          <a:ln>
            <a:noFill/>
          </a:ln>
        </p:spPr>
        <p:txBody>
          <a:bodyPr/>
          <a:lstStyle/>
          <a:p>
            <a:pPr>
              <a:lnSpc>
                <a:spcPct val="100000"/>
              </a:lnSpc>
            </a:pPr>
            <a:r>
              <a:rPr lang="en-US" sz="2000" b="0" strike="noStrike" spc="-1">
                <a:solidFill>
                  <a:srgbClr val="000000"/>
                </a:solidFill>
                <a:uFill>
                  <a:solidFill>
                    <a:srgbClr val="FFFFFF"/>
                  </a:solidFill>
                </a:uFill>
                <a:latin typeface="Gill Sans MT"/>
              </a:rPr>
              <a:t>The mean reciprocal rank is a statistic measure for evaluating any process that produces a list of possible responses to a sample of queries, ordered by probability of correctness. The reciprocal rank of a query response is the multiplicative inverse of the rank of the first correct answer.</a:t>
            </a:r>
          </a:p>
          <a:p>
            <a:pPr marL="431640" indent="-323640">
              <a:lnSpc>
                <a:spcPct val="100000"/>
              </a:lnSpc>
              <a:buClr>
                <a:srgbClr val="B71E42"/>
              </a:buClr>
              <a:buSzPct val="45000"/>
              <a:buFont typeface="Wingdings" charset="2"/>
              <a:buChar char=""/>
            </a:pPr>
            <a:r>
              <a:rPr lang="en-US" sz="2000" b="0" strike="noStrike" spc="-1">
                <a:solidFill>
                  <a:srgbClr val="000000"/>
                </a:solidFill>
                <a:uFill>
                  <a:solidFill>
                    <a:srgbClr val="FFFFFF"/>
                  </a:solidFill>
                </a:uFill>
                <a:latin typeface="Gill Sans MT"/>
              </a:rPr>
              <a:t>For example, if 5 bundles are recommended in the order of 1 to 5 and user chooses to buy ith  recommended bundle, then score will be 1/(i+1)).  Thus, if the user chooses 1</a:t>
            </a:r>
            <a:r>
              <a:rPr lang="en-US" sz="2000" b="0" strike="noStrike" spc="-1" baseline="30000">
                <a:solidFill>
                  <a:srgbClr val="000000"/>
                </a:solidFill>
                <a:uFill>
                  <a:solidFill>
                    <a:srgbClr val="FFFFFF"/>
                  </a:solidFill>
                </a:uFill>
                <a:latin typeface="Gill Sans MT"/>
              </a:rPr>
              <a:t>st</a:t>
            </a:r>
            <a:r>
              <a:rPr lang="en-US" sz="2000" b="0" strike="noStrike" spc="-1">
                <a:solidFill>
                  <a:srgbClr val="000000"/>
                </a:solidFill>
                <a:uFill>
                  <a:solidFill>
                    <a:srgbClr val="FFFFFF"/>
                  </a:solidFill>
                </a:uFill>
                <a:latin typeface="Gill Sans MT"/>
              </a:rPr>
              <a:t> recommended product, it will be 1 and if he chooses second, it will be .5 and so on.</a:t>
            </a:r>
          </a:p>
          <a:p>
            <a:pPr marL="431640" indent="-323640">
              <a:lnSpc>
                <a:spcPct val="100000"/>
              </a:lnSpc>
              <a:buClr>
                <a:srgbClr val="B71E42"/>
              </a:buClr>
              <a:buSzPct val="45000"/>
              <a:buFont typeface="Wingdings" charset="2"/>
              <a:buChar char=""/>
            </a:pPr>
            <a:r>
              <a:rPr lang="en-US" sz="2000" b="0" strike="noStrike" spc="-1">
                <a:solidFill>
                  <a:srgbClr val="000000"/>
                </a:solidFill>
                <a:uFill>
                  <a:solidFill>
                    <a:srgbClr val="FFFFFF"/>
                  </a:solidFill>
                </a:uFill>
                <a:latin typeface="Gill Sans MT"/>
              </a:rPr>
              <a:t>The results through MRR for 100 users from 1st Jan to 3rd Jan are:</a:t>
            </a:r>
          </a:p>
          <a:p>
            <a:pPr marL="888840" lvl="1" indent="-323640">
              <a:lnSpc>
                <a:spcPct val="100000"/>
              </a:lnSpc>
              <a:buClr>
                <a:srgbClr val="B71E42"/>
              </a:buClr>
              <a:buSzPct val="45000"/>
              <a:buFont typeface="Wingdings" charset="2"/>
              <a:buChar char=""/>
            </a:pPr>
            <a:r>
              <a:rPr lang="en-US" sz="1400" b="0" strike="noStrike" spc="-1">
                <a:solidFill>
                  <a:srgbClr val="000000"/>
                </a:solidFill>
                <a:uFill>
                  <a:solidFill>
                    <a:srgbClr val="FFFFFF"/>
                  </a:solidFill>
                </a:uFill>
                <a:latin typeface="Gill Sans MT"/>
              </a:rPr>
              <a:t>12.96%</a:t>
            </a:r>
            <a:endParaRPr lang="en-US" sz="1600" b="0" strike="noStrike" spc="-1">
              <a:solidFill>
                <a:srgbClr val="000000"/>
              </a:solidFill>
              <a:uFill>
                <a:solidFill>
                  <a:srgbClr val="FFFFFF"/>
                </a:solidFill>
              </a:uFill>
              <a:latin typeface="Gill Sans MT"/>
            </a:endParaRPr>
          </a:p>
          <a:p>
            <a:pPr marL="888840" lvl="1" indent="-323640">
              <a:lnSpc>
                <a:spcPct val="100000"/>
              </a:lnSpc>
              <a:buClr>
                <a:srgbClr val="B71E42"/>
              </a:buClr>
              <a:buSzPct val="45000"/>
              <a:buFont typeface="Wingdings" charset="2"/>
              <a:buChar char=""/>
            </a:pPr>
            <a:r>
              <a:rPr lang="en-US" sz="1400" b="0" strike="noStrike" spc="-1">
                <a:solidFill>
                  <a:srgbClr val="000000"/>
                </a:solidFill>
                <a:uFill>
                  <a:solidFill>
                    <a:srgbClr val="FFFFFF"/>
                  </a:solidFill>
                </a:uFill>
                <a:latin typeface="Gill Sans MT"/>
              </a:rPr>
              <a:t>13.89%</a:t>
            </a:r>
            <a:endParaRPr lang="en-US" sz="1600" b="0" strike="noStrike" spc="-1">
              <a:solidFill>
                <a:srgbClr val="000000"/>
              </a:solidFill>
              <a:uFill>
                <a:solidFill>
                  <a:srgbClr val="FFFFFF"/>
                </a:solidFill>
              </a:uFill>
              <a:latin typeface="Gill Sans MT"/>
            </a:endParaRPr>
          </a:p>
          <a:p>
            <a:pPr marL="888840" lvl="1" indent="-323640">
              <a:lnSpc>
                <a:spcPct val="100000"/>
              </a:lnSpc>
              <a:buClr>
                <a:srgbClr val="B71E42"/>
              </a:buClr>
              <a:buSzPct val="45000"/>
              <a:buFont typeface="Wingdings" charset="2"/>
              <a:buChar char=""/>
            </a:pPr>
            <a:r>
              <a:rPr lang="en-US" sz="1400" b="0" strike="noStrike" spc="-1">
                <a:solidFill>
                  <a:srgbClr val="000000"/>
                </a:solidFill>
                <a:uFill>
                  <a:solidFill>
                    <a:srgbClr val="FFFFFF"/>
                  </a:solidFill>
                </a:uFill>
                <a:latin typeface="Gill Sans MT"/>
              </a:rPr>
              <a:t>24.02%</a:t>
            </a:r>
            <a:endParaRPr lang="en-US" sz="1600" b="0" strike="noStrike" spc="-1">
              <a:solidFill>
                <a:srgbClr val="000000"/>
              </a:solidFill>
              <a:uFill>
                <a:solidFill>
                  <a:srgbClr val="FFFFFF"/>
                </a:solidFill>
              </a:uFill>
              <a:latin typeface="Gill Sans MT"/>
            </a:endParaRPr>
          </a:p>
          <a:p>
            <a:pPr marL="431640" indent="-323640">
              <a:buClr>
                <a:srgbClr val="B71E42"/>
              </a:buClr>
              <a:buSzPct val="45000"/>
              <a:buFont typeface="Wingdings" charset="2"/>
              <a:buChar char=""/>
            </a:pPr>
            <a:r>
              <a:rPr lang="en-US" sz="1400" b="0" strike="noStrike" spc="-1">
                <a:solidFill>
                  <a:srgbClr val="000000"/>
                </a:solidFill>
                <a:uFill>
                  <a:solidFill>
                    <a:srgbClr val="FFFFFF"/>
                  </a:solidFill>
                </a:uFill>
                <a:latin typeface="Gill Sans MT"/>
              </a:rPr>
              <a:t>Average MRR score is 16.96%</a:t>
            </a:r>
            <a:endParaRPr lang="en-US" sz="2000" b="0" strike="noStrike" spc="-1">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512000" y="174960"/>
            <a:ext cx="9603000" cy="597397"/>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DiscussioN of results</a:t>
            </a:r>
            <a:endParaRPr lang="en-US" sz="1800" b="0" strike="noStrike" spc="-1">
              <a:solidFill>
                <a:srgbClr val="000000"/>
              </a:solidFill>
              <a:uFill>
                <a:solidFill>
                  <a:srgbClr val="FFFFFF"/>
                </a:solidFill>
              </a:uFill>
              <a:latin typeface="Gill Sans MT"/>
            </a:endParaRPr>
          </a:p>
        </p:txBody>
      </p:sp>
      <p:sp>
        <p:nvSpPr>
          <p:cNvPr id="108" name="TextShape 2"/>
          <p:cNvSpPr txBox="1"/>
          <p:nvPr/>
        </p:nvSpPr>
        <p:spPr>
          <a:xfrm>
            <a:off x="1451520" y="2015640"/>
            <a:ext cx="9603000" cy="3450240"/>
          </a:xfrm>
          <a:prstGeom prst="rect">
            <a:avLst/>
          </a:prstGeom>
          <a:noFill/>
          <a:ln>
            <a:noFill/>
          </a:ln>
        </p:spPr>
        <p:txBody>
          <a:bodyPr/>
          <a:lstStyle/>
          <a:p>
            <a:pPr marL="228600" indent="-228240">
              <a:lnSpc>
                <a:spcPct val="120000"/>
              </a:lnSpc>
              <a:buClr>
                <a:srgbClr val="B71E42"/>
              </a:buClr>
              <a:buFont typeface="Arial"/>
              <a:buChar char="•"/>
            </a:pPr>
            <a:r>
              <a:rPr lang="en-US" sz="1600" b="0" strike="noStrike" spc="-1" dirty="0">
                <a:solidFill>
                  <a:srgbClr val="000000"/>
                </a:solidFill>
                <a:uFill>
                  <a:solidFill>
                    <a:srgbClr val="FFFFFF"/>
                  </a:solidFill>
                </a:uFill>
                <a:latin typeface="Gill Sans MT"/>
              </a:rPr>
              <a:t>First, these results are very preliminary as they are not yet computed on the whole dataset and as they are based on recommendations for only 100 users.</a:t>
            </a:r>
            <a:endParaRPr lang="en-US" sz="2000" b="0" strike="noStrike" spc="-1" dirty="0">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lang="en-US" sz="1600" b="0" strike="noStrike" spc="-1" dirty="0">
                <a:solidFill>
                  <a:srgbClr val="000000"/>
                </a:solidFill>
                <a:uFill>
                  <a:solidFill>
                    <a:srgbClr val="FFFFFF"/>
                  </a:solidFill>
                </a:uFill>
                <a:latin typeface="Gill Sans MT"/>
              </a:rPr>
              <a:t>By definition of the metrices, we know that </a:t>
            </a:r>
            <a:r>
              <a:rPr lang="en-US" sz="1600" spc="-1" dirty="0">
                <a:solidFill>
                  <a:srgbClr val="000000"/>
                </a:solidFill>
                <a:uFill>
                  <a:solidFill>
                    <a:srgbClr val="FFFFFF"/>
                  </a:solidFill>
                </a:uFill>
                <a:latin typeface="Gill Sans MT"/>
              </a:rPr>
              <a:t> the </a:t>
            </a:r>
            <a:r>
              <a:rPr lang="en-US" sz="1600" b="0" strike="noStrike" spc="-1" dirty="0">
                <a:solidFill>
                  <a:srgbClr val="000000"/>
                </a:solidFill>
                <a:uFill>
                  <a:solidFill>
                    <a:srgbClr val="FFFFFF"/>
                  </a:solidFill>
                </a:uFill>
                <a:latin typeface="Gill Sans MT"/>
              </a:rPr>
              <a:t>scores will be in the order Daily Matching score &gt; NDCG &gt; MRR. This is because Daily Matching score is positional independent whereas NDCG and MRR take into account the position of relevant products.</a:t>
            </a:r>
            <a:endParaRPr lang="en-US" sz="2000" b="0" strike="noStrike" spc="-1" dirty="0">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lang="en-US" sz="1600" b="0" strike="noStrike" spc="-1" dirty="0">
                <a:solidFill>
                  <a:srgbClr val="000000"/>
                </a:solidFill>
                <a:uFill>
                  <a:solidFill>
                    <a:srgbClr val="FFFFFF"/>
                  </a:solidFill>
                </a:uFill>
                <a:latin typeface="Gill Sans MT"/>
              </a:rPr>
              <a:t>The low scores of NDCG and MRR represent that the relevant products are coming not at the top but somewhere in between of the recommended list of products.</a:t>
            </a:r>
            <a:endParaRPr lang="en-US" sz="2000" b="0" strike="noStrike" spc="-1" dirty="0">
              <a:solidFill>
                <a:srgbClr val="000000"/>
              </a:solidFill>
              <a:uFill>
                <a:solidFill>
                  <a:srgbClr val="FFFFFF"/>
                </a:solidFill>
              </a:uFill>
              <a:latin typeface="Gill Sans MT"/>
            </a:endParaRPr>
          </a:p>
          <a:p>
            <a:pPr marL="228600" indent="-228240">
              <a:lnSpc>
                <a:spcPct val="120000"/>
              </a:lnSpc>
              <a:buClr>
                <a:srgbClr val="B71E42"/>
              </a:buClr>
              <a:buFont typeface="Arial"/>
              <a:buChar char="•"/>
            </a:pPr>
            <a:r>
              <a:rPr lang="en-US" sz="1600" b="0" strike="noStrike" spc="-1" dirty="0">
                <a:solidFill>
                  <a:srgbClr val="000000"/>
                </a:solidFill>
                <a:uFill>
                  <a:solidFill>
                    <a:srgbClr val="FFFFFF"/>
                  </a:solidFill>
                </a:uFill>
                <a:latin typeface="Gill Sans MT"/>
              </a:rPr>
              <a:t>The results after considering Top 10 recommended products are:</a:t>
            </a:r>
            <a:endParaRPr lang="en-US" sz="2000" b="0" strike="noStrike" spc="-1" dirty="0">
              <a:solidFill>
                <a:srgbClr val="000000"/>
              </a:solidFill>
              <a:uFill>
                <a:solidFill>
                  <a:srgbClr val="FFFFFF"/>
                </a:solidFill>
              </a:uFill>
              <a:latin typeface="Gill Sans MT"/>
            </a:endParaRPr>
          </a:p>
          <a:p>
            <a:pPr marL="864000" lvl="1" indent="-324000">
              <a:buClr>
                <a:srgbClr val="000000"/>
              </a:buClr>
              <a:buSzPct val="75000"/>
              <a:buFont typeface="Symbol" charset="2"/>
              <a:buChar char=""/>
            </a:pPr>
            <a:r>
              <a:rPr lang="en-US" sz="1600" b="0" strike="noStrike" spc="-1" dirty="0">
                <a:solidFill>
                  <a:srgbClr val="000000"/>
                </a:solidFill>
                <a:uFill>
                  <a:solidFill>
                    <a:srgbClr val="FFFFFF"/>
                  </a:solidFill>
                </a:uFill>
                <a:latin typeface="Gill Sans MT"/>
              </a:rPr>
              <a:t>Average Daily score is increased from 28.65% to 36.16%</a:t>
            </a:r>
          </a:p>
          <a:p>
            <a:pPr marL="864000" lvl="1" indent="-324000">
              <a:buClr>
                <a:srgbClr val="000000"/>
              </a:buClr>
              <a:buSzPct val="75000"/>
              <a:buFont typeface="Symbol" charset="2"/>
              <a:buChar char=""/>
            </a:pPr>
            <a:r>
              <a:rPr lang="en-US" sz="1600" b="0" strike="noStrike" spc="-1" dirty="0">
                <a:solidFill>
                  <a:srgbClr val="000000"/>
                </a:solidFill>
                <a:uFill>
                  <a:solidFill>
                    <a:srgbClr val="FFFFFF"/>
                  </a:solidFill>
                </a:uFill>
                <a:latin typeface="Gill Sans MT"/>
              </a:rPr>
              <a:t>Average NDCG score is increased from 19.96% to 22.47%</a:t>
            </a:r>
          </a:p>
          <a:p>
            <a:pPr marL="864000" lvl="1" indent="-324000">
              <a:buClr>
                <a:srgbClr val="000000"/>
              </a:buClr>
              <a:buSzPct val="75000"/>
              <a:buFont typeface="Symbol" charset="2"/>
              <a:buChar char=""/>
            </a:pPr>
            <a:r>
              <a:rPr lang="en-US" sz="1600" b="0" strike="noStrike" spc="-1" dirty="0">
                <a:solidFill>
                  <a:srgbClr val="000000"/>
                </a:solidFill>
                <a:uFill>
                  <a:solidFill>
                    <a:srgbClr val="FFFFFF"/>
                  </a:solidFill>
                </a:uFill>
                <a:latin typeface="Gill Sans MT"/>
              </a:rPr>
              <a:t>Average MRR score is increased from 16.96% to 18.04%</a:t>
            </a:r>
          </a:p>
          <a:p>
            <a:pPr marL="228600" indent="-228240">
              <a:lnSpc>
                <a:spcPct val="120000"/>
              </a:lnSpc>
              <a:buClr>
                <a:srgbClr val="B71E42"/>
              </a:buClr>
              <a:buFont typeface="Arial"/>
              <a:buChar char="•"/>
            </a:pPr>
            <a:r>
              <a:rPr lang="en-US" sz="2000" b="0" strike="noStrike" spc="-1" dirty="0">
                <a:solidFill>
                  <a:srgbClr val="000000"/>
                </a:solidFill>
                <a:uFill>
                  <a:solidFill>
                    <a:srgbClr val="FFFFFF"/>
                  </a:solidFill>
                </a:uFill>
                <a:latin typeface="Gill Sans MT"/>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1512000" y="174960"/>
            <a:ext cx="9603000" cy="1049040"/>
          </a:xfrm>
          <a:prstGeom prst="rect">
            <a:avLst/>
          </a:prstGeom>
          <a:noFill/>
          <a:ln>
            <a:noFill/>
          </a:ln>
        </p:spPr>
        <p:txBody>
          <a:bodyPr/>
          <a:lstStyle/>
          <a:p>
            <a:pPr>
              <a:lnSpc>
                <a:spcPct val="90000"/>
              </a:lnSpc>
            </a:pPr>
            <a:r>
              <a:rPr lang="en-US" sz="3200" b="0" strike="noStrike" cap="all" spc="-1">
                <a:solidFill>
                  <a:srgbClr val="000000"/>
                </a:solidFill>
                <a:uFill>
                  <a:solidFill>
                    <a:srgbClr val="FFFFFF"/>
                  </a:solidFill>
                </a:uFill>
                <a:latin typeface="Gill Sans MT"/>
              </a:rPr>
              <a:t>DiscussioN of results</a:t>
            </a:r>
            <a:endParaRPr lang="en-US" sz="1800" b="0" strike="noStrike" spc="-1">
              <a:solidFill>
                <a:srgbClr val="000000"/>
              </a:solidFill>
              <a:uFill>
                <a:solidFill>
                  <a:srgbClr val="FFFFFF"/>
                </a:solidFill>
              </a:uFill>
              <a:latin typeface="Gill Sans MT"/>
            </a:endParaRPr>
          </a:p>
        </p:txBody>
      </p:sp>
      <p:sp>
        <p:nvSpPr>
          <p:cNvPr id="110" name="TextShape 2"/>
          <p:cNvSpPr txBox="1"/>
          <p:nvPr/>
        </p:nvSpPr>
        <p:spPr>
          <a:xfrm>
            <a:off x="1451520" y="2015640"/>
            <a:ext cx="9603000" cy="3450240"/>
          </a:xfrm>
          <a:prstGeom prst="rect">
            <a:avLst/>
          </a:prstGeom>
          <a:noFill/>
          <a:ln>
            <a:noFill/>
          </a:ln>
        </p:spPr>
        <p:txBody>
          <a:bodyPr/>
          <a:lstStyle/>
          <a:p>
            <a:pPr marL="285750" indent="-285750">
              <a:lnSpc>
                <a:spcPct val="120000"/>
              </a:lnSpc>
              <a:buFont typeface="Arial" panose="020B0604020202020204" pitchFamily="34" charset="0"/>
              <a:buChar char="•"/>
            </a:pPr>
            <a:r>
              <a:rPr lang="en-US" sz="1600" b="0" strike="noStrike" spc="-1" dirty="0">
                <a:solidFill>
                  <a:srgbClr val="000000"/>
                </a:solidFill>
                <a:uFill>
                  <a:solidFill>
                    <a:srgbClr val="FFFFFF"/>
                  </a:solidFill>
                </a:uFill>
                <a:latin typeface="Gill Sans MT"/>
              </a:rPr>
              <a:t>Total Unique users = 1,00,283</a:t>
            </a:r>
            <a:endParaRPr lang="en-US" sz="2000" b="0" strike="noStrike" spc="-1" dirty="0">
              <a:solidFill>
                <a:srgbClr val="000000"/>
              </a:solidFill>
              <a:uFill>
                <a:solidFill>
                  <a:srgbClr val="FFFFFF"/>
                </a:solidFill>
              </a:uFill>
              <a:latin typeface="Gill Sans MT"/>
            </a:endParaRPr>
          </a:p>
          <a:p>
            <a:pPr marL="285750" indent="-285750">
              <a:lnSpc>
                <a:spcPct val="120000"/>
              </a:lnSpc>
              <a:buFont typeface="Arial" panose="020B0604020202020204" pitchFamily="34" charset="0"/>
              <a:buChar char="•"/>
            </a:pPr>
            <a:r>
              <a:rPr lang="en-US" sz="1600" b="0" strike="noStrike" spc="-1" dirty="0">
                <a:solidFill>
                  <a:srgbClr val="000000"/>
                </a:solidFill>
                <a:uFill>
                  <a:solidFill>
                    <a:srgbClr val="FFFFFF"/>
                  </a:solidFill>
                </a:uFill>
                <a:latin typeface="Gill Sans MT"/>
              </a:rPr>
              <a:t>Number of users with 1 transaction: 51,886 (~51%)</a:t>
            </a:r>
            <a:endParaRPr lang="en-US" sz="2000" b="0" strike="noStrike" spc="-1" dirty="0">
              <a:solidFill>
                <a:srgbClr val="000000"/>
              </a:solidFill>
              <a:uFill>
                <a:solidFill>
                  <a:srgbClr val="FFFFFF"/>
                </a:solidFill>
              </a:uFill>
              <a:latin typeface="Gill Sans MT"/>
            </a:endParaRPr>
          </a:p>
          <a:p>
            <a:pPr marL="285750" indent="-285750">
              <a:lnSpc>
                <a:spcPct val="120000"/>
              </a:lnSpc>
              <a:buFont typeface="Arial" panose="020B0604020202020204" pitchFamily="34" charset="0"/>
              <a:buChar char="•"/>
            </a:pPr>
            <a:r>
              <a:rPr lang="en-US" sz="1600" b="0" strike="noStrike" spc="-1" dirty="0">
                <a:solidFill>
                  <a:srgbClr val="000000"/>
                </a:solidFill>
                <a:uFill>
                  <a:solidFill>
                    <a:srgbClr val="FFFFFF"/>
                  </a:solidFill>
                </a:uFill>
                <a:latin typeface="Gill Sans MT"/>
              </a:rPr>
              <a:t>Number of users with transactions between 2 to 6: 35,789 (~35%)</a:t>
            </a:r>
            <a:endParaRPr lang="en-US" sz="2000" b="0" strike="noStrike" spc="-1" dirty="0">
              <a:solidFill>
                <a:srgbClr val="000000"/>
              </a:solidFill>
              <a:uFill>
                <a:solidFill>
                  <a:srgbClr val="FFFFFF"/>
                </a:solidFill>
              </a:uFill>
              <a:latin typeface="Gill Sans MT"/>
            </a:endParaRPr>
          </a:p>
          <a:p>
            <a:pPr marL="285750" indent="-285750">
              <a:lnSpc>
                <a:spcPct val="120000"/>
              </a:lnSpc>
              <a:buFont typeface="Arial" panose="020B0604020202020204" pitchFamily="34" charset="0"/>
              <a:buChar char="•"/>
            </a:pPr>
            <a:r>
              <a:rPr lang="en-US" sz="1600" b="0" strike="noStrike" spc="-1" dirty="0">
                <a:solidFill>
                  <a:srgbClr val="000000"/>
                </a:solidFill>
                <a:uFill>
                  <a:solidFill>
                    <a:srgbClr val="FFFFFF"/>
                  </a:solidFill>
                </a:uFill>
                <a:latin typeface="Gill Sans MT"/>
              </a:rPr>
              <a:t>Number of user with at-least 7 transactions: 12,608 (~12%)</a:t>
            </a:r>
            <a:endParaRPr lang="en-US" sz="2000" b="0" strike="noStrike" spc="-1" dirty="0">
              <a:solidFill>
                <a:srgbClr val="000000"/>
              </a:solidFill>
              <a:uFill>
                <a:solidFill>
                  <a:srgbClr val="FFFFFF"/>
                </a:solidFill>
              </a:uFill>
              <a:latin typeface="Gill Sans MT"/>
            </a:endParaRPr>
          </a:p>
          <a:p>
            <a:pPr marL="285750" indent="-285750">
              <a:lnSpc>
                <a:spcPct val="120000"/>
              </a:lnSpc>
              <a:buFont typeface="Arial" panose="020B0604020202020204" pitchFamily="34" charset="0"/>
              <a:buChar char="•"/>
            </a:pPr>
            <a:r>
              <a:rPr lang="en-US" sz="1600" b="0" strike="noStrike" spc="-1" dirty="0">
                <a:solidFill>
                  <a:srgbClr val="000000"/>
                </a:solidFill>
                <a:uFill>
                  <a:solidFill>
                    <a:srgbClr val="FFFFFF"/>
                  </a:solidFill>
                </a:uFill>
                <a:latin typeface="Gill Sans MT"/>
              </a:rPr>
              <a:t>Total Unique products = 54</a:t>
            </a:r>
            <a:endParaRPr lang="en-US" sz="2000" b="0" strike="noStrike" spc="-1" dirty="0">
              <a:solidFill>
                <a:srgbClr val="000000"/>
              </a:solidFill>
              <a:uFill>
                <a:solidFill>
                  <a:srgbClr val="FFFFFF"/>
                </a:solidFill>
              </a:uFill>
              <a:latin typeface="Gill Sans MT"/>
            </a:endParaRPr>
          </a:p>
          <a:p>
            <a:pPr marL="285750" indent="-285750">
              <a:lnSpc>
                <a:spcPct val="120000"/>
              </a:lnSpc>
              <a:buFont typeface="Arial" panose="020B0604020202020204" pitchFamily="34" charset="0"/>
              <a:buChar char="•"/>
            </a:pPr>
            <a:r>
              <a:rPr lang="en-US" sz="1600" b="0" strike="noStrike" spc="-1" dirty="0">
                <a:solidFill>
                  <a:srgbClr val="000000"/>
                </a:solidFill>
                <a:uFill>
                  <a:solidFill>
                    <a:srgbClr val="FFFFFF"/>
                  </a:solidFill>
                </a:uFill>
                <a:latin typeface="Gill Sans MT"/>
              </a:rPr>
              <a:t>Top product code is 77911 with total interactions 150006 (~42.4%)</a:t>
            </a:r>
            <a:endParaRPr lang="en-US" sz="2000" b="0" strike="noStrike" spc="-1" dirty="0">
              <a:solidFill>
                <a:srgbClr val="000000"/>
              </a:solidFill>
              <a:uFill>
                <a:solidFill>
                  <a:srgbClr val="FFFFFF"/>
                </a:solidFill>
              </a:uFill>
              <a:latin typeface="Gill Sans MT"/>
            </a:endParaRPr>
          </a:p>
          <a:p>
            <a:pPr marL="285750" indent="-285750">
              <a:lnSpc>
                <a:spcPct val="120000"/>
              </a:lnSpc>
              <a:buFont typeface="Arial" panose="020B0604020202020204" pitchFamily="34" charset="0"/>
              <a:buChar char="•"/>
            </a:pPr>
            <a:r>
              <a:rPr lang="en-US" sz="1600" b="0" strike="noStrike" spc="-1" dirty="0">
                <a:solidFill>
                  <a:srgbClr val="000000"/>
                </a:solidFill>
                <a:uFill>
                  <a:solidFill>
                    <a:srgbClr val="FFFFFF"/>
                  </a:solidFill>
                </a:uFill>
                <a:latin typeface="Gill Sans MT"/>
              </a:rPr>
              <a:t>This implies that half of the users have interacted with only 77911. And while giving recommendations we exclude the product that is used to find similar products. Hence recommended products does not match with purchased products causing matching score to be low. </a:t>
            </a:r>
          </a:p>
          <a:p>
            <a:pPr marL="285750" indent="-285750">
              <a:lnSpc>
                <a:spcPct val="120000"/>
              </a:lnSpc>
              <a:buFont typeface="Arial" panose="020B0604020202020204" pitchFamily="34" charset="0"/>
              <a:buChar char="•"/>
            </a:pPr>
            <a:r>
              <a:rPr lang="en-US" sz="1600" spc="-1" dirty="0">
                <a:solidFill>
                  <a:srgbClr val="000000"/>
                </a:solidFill>
                <a:uFill>
                  <a:solidFill>
                    <a:srgbClr val="FFFFFF"/>
                  </a:solidFill>
                </a:uFill>
                <a:latin typeface="Gill Sans MT"/>
              </a:rPr>
              <a:t>If we include the product 77911 in our recommendation y hard coding it, we see the dramatic improvements in results as is clear in the following slide. </a:t>
            </a:r>
            <a:endParaRPr lang="en-US" sz="2000" b="0" strike="noStrike" spc="-1" dirty="0">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986</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Gill Sans MT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for Matogen</dc:title>
  <dc:subject/>
  <dc:creator>Agarwal, Nitin Xalt Analytics</dc:creator>
  <dc:description/>
  <cp:lastModifiedBy>Agarwal, Nitin Xalt Analytics</cp:lastModifiedBy>
  <cp:revision>15</cp:revision>
  <dcterms:created xsi:type="dcterms:W3CDTF">2021-03-16T15:39:40Z</dcterms:created>
  <dcterms:modified xsi:type="dcterms:W3CDTF">2021-03-17T06:17:27Z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