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74" r:id="rId10"/>
    <p:sldId id="275" r:id="rId11"/>
    <p:sldId id="272" r:id="rId12"/>
    <p:sldId id="276" r:id="rId13"/>
    <p:sldId id="277" r:id="rId14"/>
    <p:sldId id="278" r:id="rId15"/>
    <p:sldId id="273" r:id="rId16"/>
    <p:sldId id="279" r:id="rId17"/>
    <p:sldId id="280" r:id="rId18"/>
    <p:sldId id="264" r:id="rId19"/>
    <p:sldId id="281" r:id="rId20"/>
    <p:sldId id="282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A4790-369F-498D-9F47-C68130E8E7A1}" v="3" dt="2021-05-05T03:47:20.248"/>
    <p1510:client id="{A2B72149-E13A-4B7B-98B1-9074DFC2F72D}" v="16" dt="2021-05-05T03:38:43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 Kahile" userId="342fe3924c6f4019" providerId="LiveId" clId="{996A4790-369F-498D-9F47-C68130E8E7A1}"/>
    <pc:docChg chg="undo custSel modSld">
      <pc:chgData name="Nour Kahile" userId="342fe3924c6f4019" providerId="LiveId" clId="{996A4790-369F-498D-9F47-C68130E8E7A1}" dt="2021-05-05T03:47:43.147" v="66" actId="14100"/>
      <pc:docMkLst>
        <pc:docMk/>
      </pc:docMkLst>
      <pc:sldChg chg="addSp delSp modSp mod">
        <pc:chgData name="Nour Kahile" userId="342fe3924c6f4019" providerId="LiveId" clId="{996A4790-369F-498D-9F47-C68130E8E7A1}" dt="2021-05-05T03:47:43.147" v="66" actId="14100"/>
        <pc:sldMkLst>
          <pc:docMk/>
          <pc:sldMk cId="3670601093" sldId="259"/>
        </pc:sldMkLst>
        <pc:spChg chg="add del mod">
          <ac:chgData name="Nour Kahile" userId="342fe3924c6f4019" providerId="LiveId" clId="{996A4790-369F-498D-9F47-C68130E8E7A1}" dt="2021-05-05T03:46:13.895" v="57" actId="21"/>
          <ac:spMkLst>
            <pc:docMk/>
            <pc:sldMk cId="3670601093" sldId="259"/>
            <ac:spMk id="3" creationId="{EE20AAD9-0225-47B1-8C08-A7EE21E50B74}"/>
          </ac:spMkLst>
        </pc:spChg>
        <pc:spChg chg="add mod">
          <ac:chgData name="Nour Kahile" userId="342fe3924c6f4019" providerId="LiveId" clId="{996A4790-369F-498D-9F47-C68130E8E7A1}" dt="2021-05-05T03:46:04.366" v="55" actId="1076"/>
          <ac:spMkLst>
            <pc:docMk/>
            <pc:sldMk cId="3670601093" sldId="259"/>
            <ac:spMk id="14" creationId="{00DC141A-32B1-4689-8040-B8DD08D827E3}"/>
          </ac:spMkLst>
        </pc:spChg>
        <pc:spChg chg="add del mod">
          <ac:chgData name="Nour Kahile" userId="342fe3924c6f4019" providerId="LiveId" clId="{996A4790-369F-498D-9F47-C68130E8E7A1}" dt="2021-05-05T03:47:20.248" v="58" actId="931"/>
          <ac:spMkLst>
            <pc:docMk/>
            <pc:sldMk cId="3670601093" sldId="259"/>
            <ac:spMk id="16" creationId="{79DAC991-C8CE-451F-B783-EACBA22AE12A}"/>
          </ac:spMkLst>
        </pc:spChg>
        <pc:picChg chg="del mod">
          <ac:chgData name="Nour Kahile" userId="342fe3924c6f4019" providerId="LiveId" clId="{996A4790-369F-498D-9F47-C68130E8E7A1}" dt="2021-05-05T03:46:09.894" v="56" actId="21"/>
          <ac:picMkLst>
            <pc:docMk/>
            <pc:sldMk cId="3670601093" sldId="259"/>
            <ac:picMk id="6" creationId="{9951FBF4-0D54-4830-9FE6-0D22689854F7}"/>
          </ac:picMkLst>
        </pc:picChg>
        <pc:picChg chg="add mod">
          <ac:chgData name="Nour Kahile" userId="342fe3924c6f4019" providerId="LiveId" clId="{996A4790-369F-498D-9F47-C68130E8E7A1}" dt="2021-05-05T03:47:43.147" v="66" actId="14100"/>
          <ac:picMkLst>
            <pc:docMk/>
            <pc:sldMk cId="3670601093" sldId="259"/>
            <ac:picMk id="18" creationId="{419FB2F4-77A3-4468-9DB5-7D461ADD8803}"/>
          </ac:picMkLst>
        </pc:picChg>
        <pc:inkChg chg="add">
          <ac:chgData name="Nour Kahile" userId="342fe3924c6f4019" providerId="LiveId" clId="{996A4790-369F-498D-9F47-C68130E8E7A1}" dt="2021-05-05T03:44:28.181" v="22" actId="9405"/>
          <ac:inkMkLst>
            <pc:docMk/>
            <pc:sldMk cId="3670601093" sldId="259"/>
            <ac:inkMk id="4" creationId="{C08F6EFE-1F04-4526-8192-B4D2316EB903}"/>
          </ac:inkMkLst>
        </pc:inkChg>
        <pc:inkChg chg="add">
          <ac:chgData name="Nour Kahile" userId="342fe3924c6f4019" providerId="LiveId" clId="{996A4790-369F-498D-9F47-C68130E8E7A1}" dt="2021-05-05T03:44:31.172" v="23" actId="9405"/>
          <ac:inkMkLst>
            <pc:docMk/>
            <pc:sldMk cId="3670601093" sldId="259"/>
            <ac:inkMk id="5" creationId="{69B8A088-07AB-4731-B07B-FACF0424E124}"/>
          </ac:inkMkLst>
        </pc:inkChg>
        <pc:inkChg chg="add">
          <ac:chgData name="Nour Kahile" userId="342fe3924c6f4019" providerId="LiveId" clId="{996A4790-369F-498D-9F47-C68130E8E7A1}" dt="2021-05-05T03:44:31.597" v="24" actId="9405"/>
          <ac:inkMkLst>
            <pc:docMk/>
            <pc:sldMk cId="3670601093" sldId="259"/>
            <ac:inkMk id="7" creationId="{8B879F94-D739-494E-A314-36B148197AC9}"/>
          </ac:inkMkLst>
        </pc:inkChg>
        <pc:inkChg chg="add">
          <ac:chgData name="Nour Kahile" userId="342fe3924c6f4019" providerId="LiveId" clId="{996A4790-369F-498D-9F47-C68130E8E7A1}" dt="2021-05-05T03:44:32.019" v="25" actId="9405"/>
          <ac:inkMkLst>
            <pc:docMk/>
            <pc:sldMk cId="3670601093" sldId="259"/>
            <ac:inkMk id="8" creationId="{3C8CAB12-4EB9-4D7C-B3FE-F02A89A2BDF9}"/>
          </ac:inkMkLst>
        </pc:inkChg>
        <pc:inkChg chg="add">
          <ac:chgData name="Nour Kahile" userId="342fe3924c6f4019" providerId="LiveId" clId="{996A4790-369F-498D-9F47-C68130E8E7A1}" dt="2021-05-05T03:44:32.409" v="26" actId="9405"/>
          <ac:inkMkLst>
            <pc:docMk/>
            <pc:sldMk cId="3670601093" sldId="259"/>
            <ac:inkMk id="9" creationId="{EBB26165-5BC1-4F7D-96A6-D464E7DD9F70}"/>
          </ac:inkMkLst>
        </pc:inkChg>
        <pc:inkChg chg="add">
          <ac:chgData name="Nour Kahile" userId="342fe3924c6f4019" providerId="LiveId" clId="{996A4790-369F-498D-9F47-C68130E8E7A1}" dt="2021-05-05T03:44:32.751" v="27" actId="9405"/>
          <ac:inkMkLst>
            <pc:docMk/>
            <pc:sldMk cId="3670601093" sldId="259"/>
            <ac:inkMk id="10" creationId="{4EA68F7C-CF52-4B6D-8DDD-0ADDD6AFE7A5}"/>
          </ac:inkMkLst>
        </pc:inkChg>
        <pc:inkChg chg="add">
          <ac:chgData name="Nour Kahile" userId="342fe3924c6f4019" providerId="LiveId" clId="{996A4790-369F-498D-9F47-C68130E8E7A1}" dt="2021-05-05T03:44:33.187" v="28" actId="9405"/>
          <ac:inkMkLst>
            <pc:docMk/>
            <pc:sldMk cId="3670601093" sldId="259"/>
            <ac:inkMk id="11" creationId="{588260A1-A126-4DE2-82AD-98BF6B751130}"/>
          </ac:inkMkLst>
        </pc:inkChg>
        <pc:inkChg chg="add">
          <ac:chgData name="Nour Kahile" userId="342fe3924c6f4019" providerId="LiveId" clId="{996A4790-369F-498D-9F47-C68130E8E7A1}" dt="2021-05-05T03:44:33.530" v="29" actId="9405"/>
          <ac:inkMkLst>
            <pc:docMk/>
            <pc:sldMk cId="3670601093" sldId="259"/>
            <ac:inkMk id="12" creationId="{3AFC4826-FD5E-45D2-8554-9282CA452E04}"/>
          </ac:inkMkLst>
        </pc:inkChg>
        <pc:inkChg chg="add">
          <ac:chgData name="Nour Kahile" userId="342fe3924c6f4019" providerId="LiveId" clId="{996A4790-369F-498D-9F47-C68130E8E7A1}" dt="2021-05-05T03:44:33.906" v="30" actId="9405"/>
          <ac:inkMkLst>
            <pc:docMk/>
            <pc:sldMk cId="3670601093" sldId="259"/>
            <ac:inkMk id="13" creationId="{3A1193D6-2B52-43B1-B2C7-B92B18D1098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35.8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3.90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7:58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1395 182,'-45'0,"0"2,-62 11,42 0,-1-3,-102 2,-618-13,778 1,0 0,0 0,1-1,-1 0,-11-3,18 3,1 1,-1 0,0 0,1-1,-1 1,0 0,1-1,-1 1,0-1,1 1,-1-1,1 1,-1-1,1 1,-1-1,1 0,-1 1,1-1,0 0,-1 1,1-1,0 0,0 1,-1-3,1 2,1-1,-1 0,1 0,-1 1,1-1,-1 0,1 1,0-1,0 0,0 1,0-1,0 1,0 0,1-1,1-1,14-12,0 0,1 1,1 1,34-19,-30 20,-1-2,-1-1,25-21,-29 19,-25 22,-35 29,35-27,-54 38,-87 47,130-81,17-10,1-1,0 1,0-1,0 1,-1 0,1 0,0 0,0-1,0 1,0 0,0 0,0 1,0-1,1 0,-1 0,0 0,1 0,-1 1,1-1,-1 0,1 1,-1 1,1-2,1 0,-1 0,0 0,1 0,-1 1,1-1,0 0,-1 0,1 0,0 0,0 0,-1 0,1 0,0-1,0 1,0 0,0 0,0-1,2 2,7 4,1-1,0-1,22 7,-26-9,11 4,-1 1,1 1,-1 0,-1 1,1 1,-2 1,1 0,-1 1,18 19,-12-12,-3-4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00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1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1724 292,'-749'0,"687"3,-103 18,102-10,-110 4,57-13,-160-6,274 4,0 0,0 0,-1 0,1-1,0 1,0 0,0-1,0 0,0 1,0-1,0 0,1 0,-1 0,0 0,0 0,1-1,-1 1,0-1,1 1,0-1,-1 1,1-1,-2-3,2 2,0 0,1 0,-1 0,1 0,-1 0,1 0,0 0,1 0,-1 0,0 0,1 0,0 0,-1 1,3-6,1-2,1 1,0-1,0 1,0 0,1 1,1-1,0 1,12-11,2 4,1 1,0 0,47-18,-43 20,0 0,43-29,-61 35,24-17,-32 23,1-1,0 0,-1 1,1-1,0 1,0 0,-1-1,1 1,0 0,0-1,0 1,0 0,-1 0,1 0,0-1,0 1,0 0,0 0,0 1,-1-1,1 0,0 0,0 0,0 0,0 1,-1-1,1 0,0 1,0-1,0 1,-1-1,1 1,0 0,0 0,-1-1,0 1,0-1,0 1,0 0,1 0,-1-1,0 1,0 0,0-1,-1 1,1 0,0-1,0 1,0 0,0-1,-1 1,1 0,0-1,-1 1,1-1,0 1,-1-1,1 1,-1-1,1 1,0-1,-2 1,-15 15,14-14,-20 13,-1-1,-1-2,0 0,0-1,-1-2,-38 10,-44 16,73-24,27-10,0 1,1 1,-1 0,1 0,-14 8,19-10,0 1,0-1,1 1,-1 0,0 0,1-1,-1 1,1 0,0 0,0 1,0-1,0 0,0 0,0 1,1-1,-1 0,1 1,-1-1,1 0,0 1,0-1,0 1,0-1,1 4,0 0,1 0,-1-1,1 1,0 0,1-1,-1 1,1-1,0 0,0 1,1-1,0-1,-1 1,6 4,9 8,1-1,21 13,19 18,-36-22,41 55,-43-52,42 45,-45-56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20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23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00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20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1:48:23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28.1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651 107,'-18'1,"0"1,1 1,-20 6,-9 1,17-6,21-4,-1 1,1 1,-1-1,1 1,-13 5,21-7,0 0,0 0,0 0,0 0,0 0,0 0,0 0,0 1,-1-1,1 0,0 0,0 0,0 0,0 0,0 0,0 0,0 0,0 0,0 0,0 1,0-1,0 0,0 0,0 0,0 0,0 0,0 0,0 0,0 0,0 1,0-1,0 0,0 0,0 0,0 0,0 0,0 0,0 0,0 0,0 1,0-1,0 0,0 0,0 0,0 0,0 0,0 0,0 0,0 0,0 0,0 0,1 1,-1-1,0 0,0 0,0 0,0 0,0 0,0 0,0 0,12 5,14 3,17-2,0-1,1-2,77-5,-34 0,657 2,-1339 0,589 1,-1 0,1 0,0 0,0 1,0 0,0 1,1-1,-1 1,1 0,-1 0,-8 8,7-6,-1 0,0 0,0-1,-13 5,5-2,16-7,0 0,0 0,0 0,0 0,0 0,0 1,0-1,0 0,0 0,0 0,0 0,0 0,0 0,0 0,0 0,0 0,0 0,0 1,0-1,0 0,0 0,0 0,0 0,0 0,0 0,0 0,0 0,0 0,0 1,0-1,0 0,0 0,0 0,0 0,0 0,0 0,0 0,0 0,0 0,0 0,0 0,1 0,-1 0,0 0,0 0,0 0,0 1,0-1,0 0,0 0,0 0,0 0,0 0,1 0,-1 0,0 0,0 0,0 0,0 0,0 0,0 0,0-1,0 1,0 0,1 0,-1 0,31 1,-23-1,131 1,106-5,-166-5,-46 5,0 1,55 1,-299 1,103 3,83-2,-15-1,-1 2,0 1,-55 12,154-18,32-14,137-47,-164 46,-38 13,0-2,33-14,-58 22,1 0,0 0,0 0,-1-1,1 1,0 0,-1 0,1-1,0 1,-1 0,1-1,-1 1,1-1,-1 1,1-1,0 1,-1-1,0 1,1-1,-1 1,1-1,-1 0,0 1,1-1,-1 0,0 1,0-1,1 0,-1 1,0-1,0-1,-1 1,0 0,0 0,0 0,0 1,-1-1,1 0,0 1,0-1,-1 0,1 1,0 0,-1-1,1 1,-3 0,-56-6,60 6,-57 1,1 4,0 1,0 3,-63 19,-32 20,136-42,24-4,31 0,-35-2,273-12,-191 6,4 1,-91 5,0 0,-1 0,1 0,0 0,0-1,0 1,0 0,0 0,0 0,0 0,0 0,0 0,0 0,0 0,0 0,0 0,0 0,0 0,0 0,0 0,0 0,0 0,0-1,0 1,0 0,0 0,0 0,0 0,0 0,0 0,0 0,0 0,0 0,0 0,0 0,0 0,0 0,0-1,0 1,0 0,0 0,0 0,0 0,-15-3,-20-1,-437-1,275 6,189-1,4 0,0 0,0 0,0 0,0 0,0 1,-1-1,1 1,0 0,-7 3,13-3,-1 0,0-1,0 1,1 0,-1-1,0 1,1-1,-1 1,0-1,1 0,-1 0,3 1,278 3,-40-4,-241 0,-1 0,1 0,0-1,0 1,0 0,0 1,0-1,0 0,0 0,0 0,0 0,-1 1,1-1,0 0,0 1,0-1,0 1,-1-1,1 1,0-1,0 1,-1 0,1-1,0 2,-1-1,0-1,-1 1,1 0,0 0,-1 0,1 0,-1-1,1 1,-1 0,1-1,-1 1,0 0,1-1,-1 1,0 0,0-1,1 1,-1-1,-1 1,-51 26,49-26,-39 17,0-3,-82 18,-95 2,194-31,0 1,0 1,1 1,0 2,0 1,-32 17,56-27,0 1,0-1,0 0,0 1,1-1,-1 1,0-1,0 1,1-1,-1 1,0-1,1 1,-1 0,1 0,-1-1,1 1,-1 0,1 0,-1-1,1 1,0 0,-1 1,1-1,1-1,-1 1,1-1,-1 1,1-1,-1 1,1-1,-1 0,1 1,-1-1,1 1,0-1,-1 0,1 0,-1 1,1-1,0 0,-1 0,1 0,0 0,0 0,43 1,12-8,-1-2,54-17,5-15,-94 34,-12 3,-14 0,-31-1,1 2,-1 1,-45 4,13-1,13 0,29 1,0-2,-1 0,1-2,0-1,0-1,-30-10,24 3,-68-21,101 32,0 0,0-1,0 1,0 0,0 0,0 0,0 0,0 0,0 0,0 0,0 0,0 0,0-1,0 1,0 0,0 0,0 0,0 0,0 0,0 0,0 0,0 0,0-1,0 1,0 0,0 0,0 0,0 0,0 0,0 0,0 0,0 0,0 0,0-1,0 1,0 0,0 0,-1 0,1 0,0 0,0 0,0 0,0 0,0 0,0 0,0 0,0 0,0 0,-1 0,1 0,0 0,0 0,19-5,42-4,-39 6,64-10,27-5,1 5,124 2,-207 6,-31 5,0 0,0 0,0 0,0 0,0 0,0 0,1 0,-1 0,0 0,0 0,0 0,0 0,0 0,0 0,0 0,0-1,0 1,0 0,0 0,0 0,0 0,0 0,0 0,0 0,0 0,0 0,0-1,0 1,0 0,0 0,0 0,0 0,0 0,0 0,0 0,0 0,0 0,0-1,0 1,0 0,0 0,0 0,0 0,0 0,0 0,0 0,0 0,-1 0,1 0,0 0,0 0,0 0,0 0,0 0,0-1,0 1,0 0,0 0,0 0,-1 0,1 0,0 0,0 0,0 0,0 0,0 0,0 0,-21-3,-348-2,228 6,90 2,51-3,0 0,0 0,0 0,0 0,0 0,0 0,-1 0,1 0,0 0,0 0,0 0,0 0,0 0,0 1,0-1,-1 0,1 0,0 0,0 0,0 0,0 0,0 0,0 0,0 0,0 0,0 0,0 0,-1 1,1-1,0 0,0 0,0 0,0 0,0 0,0 0,0 0,0 1,0-1,0 0,0 0,0 0,0 0,0 0,0 0,0 0,0 1,0-1,0 0,0 0,0 0,0 0,0 0,0 0,1 0,-1 1,0-1,0 0,0 0,0 0,0 0,0 0,0 0,0 0,0 0,0 0,1 0,-1 0,0 1,14 6,19 4,16-1,0-2,83 3,104-12,-105-2,-198 2,-153 3,108 14,71-8,-60 2,17-10,49 0,28 0,10 0,161 1,156-3,-292 0,1-1,0-1,31-10,-60 14,0 0,0 0,0-1,0 1,0 0,0 0,0 0,0 0,0 0,0 0,0 0,0-1,0 1,0 0,-1 0,1 0,0 0,0 0,0 0,0-1,0 1,1 0,-1 0,0 0,0 0,0 0,0-1,0 1,0 0,0 0,0 0,0 0,0 0,0 0,0 0,0-1,0 1,1 0,-1 0,0 0,0 0,0 0,0 0,0 0,0 0,0 0,1 0,-1 0,0 0,0 0,0 0,0 0,0 0,0 0,1 0,-1 0,0 0,0 0,0 0,0 0,0 0,0 0,1 0,-1 0,0 0,0 0,0 0,-15-3,-26 0,-359 2,191 2,205-1,-1 0,1-1,0 1,-1-1,1 0,0 0,0-1,0 1,0-1,0 0,0 0,0 0,1 0,-7-6,1 0,0-1,1-1,-12-17,9 11,9 15,1-1,0 1,0 0,0-1,0 1,0-1,1 0,-1 1,0-1,1 1,-1-1,1 0,0 0,0 1,-1-1,1-3,1 4,-1 0,0 0,1 1,-1-1,1 0,-1 0,1 1,-1-1,1 0,-1 0,1 1,0-1,-1 1,1-1,0 0,0 1,0 0,-1-1,1 1,0-1,0 1,1 0,5-2,-1 1,1 0,-1 1,1-1,-1 2,13 0,-44-2,-1 2,1 0,-46 9,49-4,22-6,1 0,-1 0,0 0,1 0,-1 0,0 1,0-1,1 0,-1 0,0 0,0 0,1 0,-1 0,0 0,0 1,0-1,1 0,-1 0,0 0,0 1,0-1,1 0,-1 0,0 1,0-1,0 0,0 0,0 1,0-1,0 0,0 0,0 1,1-1,-1 0,0 0,0 1,0-1,0 0,-1 1,1-1,0 0,0 0,0 1,0-1,0 0,0 0,0 1,0-1,-1 0,1 0,0 0,0 1,0-1,0 0,-1 0,1 0,0 1,0-1,-1 0,1 0,0 0,0 0,0 0,-1 1,1-1,-1 0,35 10,0-1,0-1,58 5,-39-10,-38-2,0 0,0 0,29 8,-44-9,-1 0,1 0,0 0,-1 0,1 0,0 1,-1-1,1 0,0 0,-1 0,1 1,0-1,0 0,-1 0,1 0,0 1,0-1,0 0,-1 1,1-1,0 0,0 0,0 1,0-1,0 0,-1 1,1-1,0 0,0 1,0-1,0 0,0 1,0-1,0 0,0 1,0-1,0 1,1-1,-1 0,0 0,0 1,0-1,0 0,0 1,1-1,-1 0,0 1,0-1,0 0,1 0,-1 1,0-1,0 0,1 0,-1 0,0 0,1 1,-1-1,0 0,1 0,-1 0,0 0,1 0,-1 0,1 0,-30 11,-24 1,-67 7,17-4,229-12,-35-4,-53 1,-30 0,-10 0,-65 2,35 0,0-1,0-2,-43-6,74 7,0-1,0 1,0 0,0 0,0-1,0 1,0-1,0 1,0-1,0 1,0-1,0 0,0 1,1-1,-1 0,0 0,0 0,1 0,-1 1,0-1,1 0,-1 0,0-2,1 1,-1-1,1 1,0 0,0 0,0 0,0 0,0-1,0 1,1 0,-1 0,2-3,1-4,1 1,0-1,1 1,9-13,-9 14,0 1,1 0,0 0,0 1,0 0,1 0,0 1,0-1,0 1,1 1,-1-1,1 1,0 1,0 0,0 0,13-2,3 2,1 1,0 1,-1 1,30 4,-65-5,-1 0,1 0,0 1,-1 0,1 1,0 1,0-1,-20 9,9-1,0 0,1 1,-26 18,45-28,0 0,0 1,0-1,0 1,0 0,0 0,0 0,0 0,1 0,-1 0,1 0,-1 1,1-1,0 0,0 1,-1 2,2-3,0-1,0 1,1 0,-1-1,0 1,1 0,-1-1,1 1,-1-1,1 1,0-1,0 1,-1-1,1 1,0-1,0 0,1 1,-1-1,0 0,0 0,1 0,-1 0,0 0,1 0,-1 0,2 0,6 4,0-1,0-1,0 1,1-2,-1 1,1-1,0 0,19 0,82-5,-58 0,-150 5,-93-4,189 2,1 0,0 0,-1 0,1 0,0 0,0 0,-1 0,1 0,0 0,-1 0,1 0,0 0,0 0,-1 0,1 0,0 0,-1 0,1 0,0 0,0 0,-1-1,1 1,0 0,0 0,-1 0,1 0,0-1,0 1,0 0,-1 0,1-1,0 1,0 0,0 0,-1-1,11-5,20-4,-29 10,162-49,-156 46,1 0,0 0,-1 0,0-1,0 0,0 0,0-1,9-8,-16 13,0-1,0 1,1 0,-1 0,0 0,0 0,0-1,0 1,0 0,0 0,0 0,0-1,0 1,0 0,0 0,0 0,0 0,0-1,0 1,0 0,0 0,0 0,-1 0,1-1,0 1,0 0,0 0,0 0,0 0,0 0,0-1,0 1,-1 0,1 0,0 0,0 0,0 0,0 0,-1 0,1 0,0-1,0 1,-13-3,-12 1,-93 12,29-2,85-8,1 1,-1-1,0 1,1-1,-1 1,1 0,-1 0,1 1,-6 2,8-3,1-1,-1 1,1-1,-1 1,1-1,-1 1,1-1,-1 1,1-1,-1 1,1-1,0 1,0 0,-1-1,1 1,0 0,0-1,0 1,-1 0,1-1,0 2,1 0,-1-1,0 0,1 1,-1-1,1 1,-1-1,1 0,0 0,0 1,-1-1,1 0,0 0,0 0,2 2,11 9,2 0,-1-2,2 1,-1-2,1 0,33 12,1 1,-35-14,-1-2,1 1,0-2,1-1,-1 0,1 0,0-2,0 0,25-1,-215-2,46-1,122 2,0-1,0 0,1 0,-1 0,0-1,1 0,0 1,-1-2,1 1,0 0,0-1,0 0,0 0,1 0,-6-6,4 3,0 1,0-1,1 1,0-1,0-1,1 1,-1 0,1-1,-3-11,6 16,-1 1,1-1,0 1,0-1,0 1,0-1,0 1,0-1,0 1,0-1,0 1,1-1,-1 1,1 0,-1-1,1 1,0-1,-1 1,1 0,0 0,0-1,0 1,0 0,0 0,0 0,0 0,0 0,1 0,-1 1,0-1,1 0,2-1,4-1,1 1,-1-1,1 1,14-1,4-2,55-18,-20 4,118-19,-51 18,-73 9,1 3,63 0,131 10,-250-3,0 1,1 0,-1 0,0 0,1 0,-1 0,0 0,1 0,-1 1,0-1,1 0,-1 1,0-1,0 1,1-1,-1 1,0 0,0 0,0-1,0 1,0 0,0 0,0 0,0 0,0 0,0 0,-1 0,1 1,0-1,-1 0,1 0,-1 0,1 1,-1-1,1 0,-1 3,0-1,0 0,-1 0,1-1,-1 1,0 0,0-1,0 1,0 0,0-1,-1 0,1 1,-1-1,1 0,-1 1,0-1,0 0,0 0,-3 1,-7 6,0-1,-1 0,0-1,0 0,-17 5,-77 21,35-12,71-21,1 0,-1 1,0-1,1 0,-1 0,0 0,0 1,1-1,-1 0,1 0,-1 1,0-1,1 1,-1-1,1 0,-1 1,1-1,-1 1,1 0,-1-1,1 1,-1-1,0 2,14 5,29 0,384 0,-245-10,-149 4,-22 0,1 0,0-1,0 0,0-1,19-4,-30 5,1 0,-1 0,1 0,-1 0,1-1,-1 1,1 0,-1 0,1 0,-1 0,1-1,-1 1,1 0,-1 0,0-1,1 1,-1 0,1-1,-1 1,0 0,1-1,-1 1,0-1,0 1,1-1,-1 1,0-1,0 1,1-1,-1 1,0-1,0 1,0-1,0 1,0-1,0 1,0-1,0 1,0-1,0 1,0-1,0 1,0-1,-1 1,1-1,0 1,0-1,0 1,-1-1,1 1,0-1,-1 1,1 0,0-1,-1 1,1 0,-1-1,1 1,0 0,-1-1,1 1,-1 0,1 0,-1 0,1-1,-1 1,-37-21,33 19,0 0,1-1,-1-1,1 1,-1 0,1-1,0 0,1 0,-1 0,-3-6,7 9,-1 0,1 1,-1-1,1 0,-1 0,1 0,0 0,-1 0,1 0,0 1,0-1,0 0,-1 0,1 0,0 0,0 0,1 0,-1 0,0 0,0 0,0 0,1-1,0 1,0 0,0 0,0 0,0 0,1 1,-1-1,0 0,0 1,1-1,-1 1,0-1,1 1,-1-1,0 1,1 0,-1 0,1 0,-1 0,1 0,1 0,-1 2,-7 5,-17 12,13-12,0 0,0-1,-18 9,12-10,3-1,27-3,143-3,-159 2,-1-1,1 0,-1 1,1-1,-1 0,1 0,-1 0,1 0,0-1,0 1,0 0,0 0,0-1,0 1,0-1,0 1,0-1,0 1,0-4,-13-32,13 31,-3-12,2 16,3 11,7 31,-5-29,-1 1,0-1,0 1,-2-1,1 14,-2-22,1-1,0 1,-1 0,0-1,1 1,-1 0,0-1,0 1,-1-1,1 0,0 1,-1-1,0 0,1 0,-1 0,0 0,0 0,0 0,0 0,-1-1,1 1,0-1,-1 0,1 0,-1 1,-4 0,-11 2,0-1,0-1,0 0,0-1,0-1,-27-4,65 4,1 0,-1-2,34-6,-42 6,-1 0,0-1,0-1,0 0,0 0,-1-1,0 0,0-1,12-9,-19 12,-1 0,0 0,0 0,0-1,-1 1,1 0,-1-1,0 1,0-1,0 0,0 1,-1-1,1 0,-1 0,0 1,0-1,-1-7,0 3,0 1,0 0,-1 0,0 0,0 0,0 0,-1 0,-5-8,7 13,0 1,0 0,0-1,-1 1,1 0,0 0,-1 0,1 0,-1 0,1 0,-1 0,1 0,-1 1,0-1,1 1,-1-1,0 1,0 0,1-1,-1 1,0 0,0 0,1 0,-1 1,0-1,0 0,1 0,-1 1,0 0,1-1,-1 1,0 0,1-1,-1 1,-1 2,-9 4,0 1,0 0,-16 16,11-9,1-4,0 0,-1-2,0 1,-34 12,-77 17,83-27,-61 24,79-24,-1-2,0 0,-1-2,-38 5,66-12,1-1,0 0,-1 0,1 0,-1 0,1 0,0 0,-1 0,1 0,-1 0,1 0,0 0,-1 0,1 0,-1 0,1 0,0 0,-1 0,1-1,-1 1,1 0,0 0,-1 0,1-1,0 1,-1 0,1-1,0 1,-1 0,1-1,5-10,19-11,-5 11,1 0,23-7,27-14,-69 31,0 1,0 0,-1-1,1 1,0 0,0-1,-1 1,1-1,0 1,-1-1,1 1,-1-1,1 0,-1 1,1-1,-1 0,1 1,-1-1,1 0,-1 0,0 1,0-1,1 0,-1 0,0 0,0 1,0-1,0 0,0 0,0 0,0 0,0 1,0-1,0 0,0 0,-1 0,1 1,0-1,0 0,-1 0,1 1,-1-1,1 0,-1 1,1-1,-1 0,1 1,-1-1,0 0,-5-5,-1 1,1 1,-1-1,-9-4,4 2,-6-4,-1 1,0 1,0 1,-1 1,0 0,-1 1,1 2,-1 0,0 1,0 1,-38 1,56 0,10-1,28-4,49-5,251-1,-439 12,-388 13,441-10,33-3,0 1,0 1,1 1,-27 6,33-3,10-2,20 3,34-3,345-3,-187-2,-207 1,0 0,0 0,0-1,0 1,0-1,0 0,4-2,-8 3,0 0,1 0,-1 0,1 0,-1-1,0 1,1 0,-1 0,0-1,0 1,1 0,-1 0,0-1,0 1,1 0,-1-1,0 1,0 0,0-1,0 1,1-1,-1 1,0 0,0-1,0 1,0-1,0 1,0-1,-1 0,1-1,-1 1,1 0,-1 0,0 0,1 0,-1-1,0 1,0 0,0 0,0 0,0 0,-1-1,-5-3,0 1,0-1,-1 1,1 0,-1 1,0 0,0 0,0 1,0 0,0 0,-11-1,-3 1,0 2,0 0,-25 3,38-2,0 1,0 0,0 1,0 0,0 0,1 1,-1 0,1 0,0 1,-11 8,-4 6,-40 43,-5 4,56-55,0-1,-1-1,0 0,0-1,-1 0,0-1,-1-1,0 0,-17 4,68-7,44-1,-28-7,0-2,69-18,-72 8,-49 17,1 0,-1 0,0 0,0 0,1 0,-1 0,0 0,1 0,-1-1,0 1,0 0,1 0,-1 0,0 0,0-1,1 1,-1 0,0 0,0 0,0-1,1 1,-1 0,0 0,0-1,0 1,0 0,0 0,0-1,0 1,1 0,-1-1,0 1,0-1,-10-3,-21 0,-430 0,286 7,631-3,-906 0,513-14,-21 10,0-2,0-2,69-22,-70 18,1 3,64-8,-31 6,286-56,-320 61,67-2,-107 8,0 0,0-1,0 1,0 0,0 0,0 1,0-1,0 0,0 0,1 0,-1 1,0-1,-1 0,1 1,0-1,0 1,0-1,0 1,0 0,0-1,-1 1,1 0,0-1,0 1,-1 0,1 0,-1 0,1 0,-1 0,1 0,-1 0,1 0,-1 0,0 0,0 0,1 0,-1 0,0 0,0 0,0 0,0 0,0 0,0 0,0 0,-1 0,1 0,0 0,-1 2,-1 2,0 0,0 0,0-1,-1 1,1 0,-1-1,0 0,-6 7,-23 17,0-2,-1-1,-2-1,-63 31,87-50,0-1,0 0,0 0,-1-2,1 1,-1-1,-16 0,-89-4,45-1,-273 3,341 0,0 0,0-1,-1 0,1 0,0 0,0 0,0-1,0 1,0-1,0 0,1 0,-1-1,1 1,-1-1,1 0,0 0,0 0,0 0,1 0,-1-1,1 1,-1-1,1 0,0 1,1-1,-1 0,1 0,-1 0,1 0,0-1,1 1,-1 0,1 0,0-1,0 1,0 0,1 0,0-6,0 7,1 0,-1 0,1 0,-1 0,1 1,0-1,0 1,0-1,0 1,1-1,-1 1,1 0,-1 0,1 0,0 1,-1-1,1 0,0 1,0 0,6-2,6-2,1 0,26-5,7 5,0 2,0 2,52 5,-73-3,-11 0,-1-1,1 2,0 0,0 1,0 1,-1 0,28 12,-43-16,0 1,0-1,0 0,0 1,0-1,-1 1,1-1,0 1,0-1,0 1,-1 0,1-1,0 1,-1 0,1-1,0 1,-1 0,1 0,-1 0,1 0,-1 0,0-1,1 1,-1 0,0 0,0 0,1 0,-1 0,0 0,0 0,0 0,0 0,0 0,-1 0,1 0,0 0,0 0,-1 0,1 0,0 0,-1 0,1 0,-1-1,1 1,-1 0,0 0,1 0,-1-1,0 1,1 0,-2 0,-5 5,-1-1,1 0,-1 0,-12 5,17-8,-36 16,-2 0,-78 21,99-34,0-1,0 0,0-2,0 0,0-2,-1 0,1-1,-34-6,44 3,-1 0,1 0,0-1,0 0,1-1,-18-13,-21-12,42 25,15 3,21 2,-27 1,167 10,16 0,-171-9,0 1,0 1,0 0,0 1,22 9,36 8,-30-16,-1-1,1-3,46-4,1 1,-80 2,-1 0,0-1,0 0,1-1,-1 0,14-5,-23 7,1 0,-1 0,0-1,1 1,-1 0,0 0,0 0,1 0,-1 0,0 0,1 0,-1-1,0 1,0 0,1 0,-1 0,0-1,0 1,0 0,1 0,-1 0,0-1,0 1,0 0,0-1,0 1,1 0,-1 0,0-1,0 1,0 0,0-1,0 1,-10-5,-19 0,-428-2,275 10,82-2,-127-3,184-2,-70-17,110 20,0 0,0 0,0 0,0 0,1-1,-1 1,0-1,1 0,-1 0,1 0,-4-4,5 6,1-1,-1 1,1-1,0 0,-1 1,1-1,0 0,-1 1,1-1,0 0,0 1,0-1,0 0,-1 0,1 1,0-1,0 0,0 0,0 1,1-1,-1-1,1 1,-1 0,1 0,0 0,-1 0,1 0,0 0,0 0,0 0,0 0,0 1,0-1,0 0,0 1,0-1,1 0,1 0,192-70,-176 67,0 0,1 2,30 0,8-2,136-5,-216 20,6-2,-40 11,0-3,-1-3,0-2,-73 6,41-12,177 0,122 24,-149-21,2-3,-1-2,83-7,-29 1,530 2,-636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1.1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1.5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2.0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2.4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2.7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3.1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03:44:33.5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D0DB-F8BD-4A87-8F31-69667AE2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7148-EDCA-4C8C-BFF0-88D52E70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FF7-6CB5-4B2A-B280-D4F079C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CBC6-CA8D-4251-AE90-E4D75C93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C3A6-CC03-40C7-8867-872D75A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AB24-5F3D-42B4-91FD-5840F87F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BCF8-F9A6-45A7-8303-43523417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84E0-0A6D-447B-8EBF-FE8DEE48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2994-54FF-4EDD-9144-64A1D834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B28F-7F0A-46F3-A721-160D91F2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DAC08-EC06-4B13-A2E8-9AD35A4D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B6C02-6BE5-4BDD-A862-43174F08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5288-D972-4B49-A281-89DC72F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E589-1794-4693-8705-ED5C8BC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0F14-061D-4923-93B8-96FCE1E0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8DCA-5192-44D1-B0F9-F7FD3D9C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4877-4547-4A60-9A96-65ECB5A7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967F-F491-4657-B8F8-7BA38B02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05AE-9070-45C5-8673-9C9BEDA3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057-EF72-463B-ABCF-EC38EBF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483A-F45C-4721-B2A0-54F9A202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310F-DE66-41BF-9113-62B1528B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9D6F-1304-4DB8-BA24-DB625A92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75AA-B5EB-4865-971F-3E26EF60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EB61-1A6E-4B6C-9284-793B8FA3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3B42-AC01-4406-B562-ED982C7A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3F0E-3D22-41F6-9404-93AF0617C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D11D-4457-4644-B5A6-C8FC0AC50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FA91-756E-4481-A9E6-47FC3111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BF0B-1DAF-4A02-BBEF-E5F6467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4141-89E6-4D95-9A71-F0436EDE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5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41FE-BE1F-4B7F-9DD6-F841E0C3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2877-A504-44F3-BC26-212EDDDB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D0B38-6F1A-4501-AF9F-2342D9D6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568C-EEC1-4291-BD98-AF693A78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387D-2C31-4649-A6AC-567B88F16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54B0-35A1-4C60-BF85-F68C10DB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A7CEA-F154-4994-8F8C-729A7F9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5DC02-FD77-433C-BB5D-D6CEAC13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26BD-D2C3-4F07-9CD4-37D0F8C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A4B2-908F-48B9-AF71-F4802FBC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D882E-92FB-4788-8F36-A81D9142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2E42-8AA1-4E4E-89EB-E5DA03B5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21217-3721-4AE8-A114-8F92AFC7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0BFA7-7462-45C3-B295-863788C5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4ADBB-B522-43C6-88BC-CAF4828E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39-97F8-448D-8C24-B11554D1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CE3C-8D01-4E57-9F5C-855051F5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5858-2FA6-4BE0-89A1-35F0388E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C855-B2E1-4412-ADAC-56F9B99C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1381-85AB-4536-9746-2BC5B0B2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0EF3-3742-4945-B6A9-F1BA047A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65D-7067-47F7-9AD6-2996F336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C6A02-0748-44E1-BD62-554A8F0E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7DD8B-F716-4D22-ADF6-197DCB7C0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26D2-26A2-4984-9CE9-C6ABA042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13A7-A264-438A-B7E2-D184749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18CEE-F46D-4A19-A14B-99691ADD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BBA01-004A-4B24-B384-1439ADD9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77F5-DC40-40DD-802B-F792FFE1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D5FE-57EF-4710-B072-9CA906378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46F2-4BE9-4E64-8F5E-B66CB902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006C-CECC-4456-A421-444DBA18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2.xml"/><Relationship Id="rId10" Type="http://schemas.openxmlformats.org/officeDocument/2006/relationships/customXml" Target="../ink/ink15.xml"/><Relationship Id="rId4" Type="http://schemas.openxmlformats.org/officeDocument/2006/relationships/image" Target="../media/image140.PNG"/><Relationship Id="rId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image" Target="../media/image4.png"/><Relationship Id="rId10" Type="http://schemas.openxmlformats.org/officeDocument/2006/relationships/customXml" Target="../ink/ink8.xml"/><Relationship Id="rId4" Type="http://schemas.openxmlformats.org/officeDocument/2006/relationships/customXml" Target="../ink/ink3.xml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E89094C3-BCBE-4661-8F7A-BD5AC2119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1B19-15D9-40C3-B0E7-EECC25FDE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BLOOD DONATION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0982-35E6-4F9A-882E-B8F7F58A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Nour Kahile</a:t>
            </a:r>
          </a:p>
          <a:p>
            <a:pPr algn="l"/>
            <a:r>
              <a:rPr lang="en-US" sz="2000" dirty="0"/>
              <a:t>Database systems</a:t>
            </a:r>
          </a:p>
          <a:p>
            <a:pPr algn="l"/>
            <a:r>
              <a:rPr lang="en-US" sz="2000" dirty="0"/>
              <a:t>Database Name: FINAL52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9E63C2-FCAF-49B3-AC78-5D602C683064}"/>
                  </a:ext>
                </a:extLst>
              </p14:cNvPr>
              <p14:cNvContentPartPr/>
              <p14:nvPr/>
            </p14:nvContentPartPr>
            <p14:xfrm>
              <a:off x="-852567" y="1339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9E63C2-FCAF-49B3-AC78-5D602C683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1567" y="13313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78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4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4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BB3F583-5782-4B48-839C-DFAF6D18E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6" y="134759"/>
            <a:ext cx="7197198" cy="2089888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6DBDF8-E43F-46C6-89A1-8C18E87A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6" y="2359406"/>
            <a:ext cx="7197198" cy="44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2" y="1032730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Operations On The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355" y="1503247"/>
            <a:ext cx="7972059" cy="47555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-</a:t>
            </a:r>
            <a:r>
              <a:rPr lang="en-US" b="1" dirty="0" err="1">
                <a:latin typeface="Abadi Extra Light" panose="020B0204020104020204" pitchFamily="34" charset="0"/>
              </a:rPr>
              <a:t>Teacher_Update_Quantity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This trigger similar to the previous on but for Teachers, It will execute after insert on </a:t>
            </a:r>
            <a:r>
              <a:rPr lang="en-US" b="1" dirty="0" err="1">
                <a:latin typeface="Abadi Extra Light" panose="020B0204020104020204" pitchFamily="34" charset="0"/>
              </a:rPr>
              <a:t>Teacher_Donated_Info</a:t>
            </a:r>
            <a:r>
              <a:rPr lang="en-US" b="1" dirty="0">
                <a:latin typeface="Abadi Extra Light" panose="020B0204020104020204" pitchFamily="34" charset="0"/>
              </a:rPr>
              <a:t> </a:t>
            </a:r>
            <a:r>
              <a:rPr lang="en-US" dirty="0">
                <a:latin typeface="Abadi Extra Light" panose="020B0204020104020204" pitchFamily="34" charset="0"/>
              </a:rPr>
              <a:t>Table, it will check what blood type has been inserted, then it will update the </a:t>
            </a:r>
            <a:r>
              <a:rPr lang="en-US" dirty="0" err="1">
                <a:latin typeface="Abadi Extra Light" panose="020B0204020104020204" pitchFamily="34" charset="0"/>
              </a:rPr>
              <a:t>Blood_Bag_Quantity</a:t>
            </a:r>
            <a:r>
              <a:rPr lang="en-US" dirty="0">
                <a:latin typeface="Abadi Extra Light" panose="020B0204020104020204" pitchFamily="34" charset="0"/>
              </a:rPr>
              <a:t>, and decrease the required blood type quantity by one, here’s a screenshot for better </a:t>
            </a:r>
            <a:r>
              <a:rPr lang="en-US" dirty="0" err="1">
                <a:latin typeface="Abadi Extra Light" panose="020B0204020104020204" pitchFamily="34" charset="0"/>
              </a:rPr>
              <a:t>exlaination</a:t>
            </a:r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2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8D1C7A4-A814-4E55-9CD7-6CCDC901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2825"/>
            <a:ext cx="8448676" cy="68446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55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2F8D53-EF09-4284-88F4-544BE462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85719"/>
            <a:ext cx="8496299" cy="61002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7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C925DC5-FBCF-417B-848F-49D3A4EA2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6" y="491613"/>
            <a:ext cx="9379467" cy="5874774"/>
          </a:xfrm>
        </p:spPr>
      </p:pic>
    </p:spTree>
    <p:extLst>
      <p:ext uri="{BB962C8B-B14F-4D97-AF65-F5344CB8AC3E}">
        <p14:creationId xmlns:p14="http://schemas.microsoft.com/office/powerpoint/2010/main" val="159388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2" y="1032730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Operations On The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435" y="1032730"/>
            <a:ext cx="8044517" cy="48176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Donated_Students</a:t>
            </a:r>
            <a:r>
              <a:rPr lang="en-US" b="1" dirty="0">
                <a:latin typeface="Abadi Extra Light" panose="020B0204020104020204" pitchFamily="34" charset="0"/>
              </a:rPr>
              <a:t> Stored Procedure</a:t>
            </a:r>
            <a:r>
              <a:rPr lang="en-US" dirty="0">
                <a:latin typeface="Abadi Extra Light" panose="020B0204020104020204" pitchFamily="34" charset="0"/>
              </a:rPr>
              <a:t>: It be executed whenever we need to know the first and last name of the donated students and the name of the school they are in.</a:t>
            </a: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Donated_Teachers</a:t>
            </a:r>
            <a:r>
              <a:rPr lang="en-US" b="1" dirty="0">
                <a:latin typeface="Abadi Extra Light" panose="020B0204020104020204" pitchFamily="34" charset="0"/>
              </a:rPr>
              <a:t> Stored Procedure: </a:t>
            </a:r>
            <a:r>
              <a:rPr lang="en-US" dirty="0">
                <a:latin typeface="Abadi Extra Light" panose="020B0204020104020204" pitchFamily="34" charset="0"/>
              </a:rPr>
              <a:t>It be executed whenever we need to know the first and last name of the donated Teachers and the name of the school they are 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4813FF-2A61-45BA-8CE7-D1AFABBC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5"/>
            <a:ext cx="10905066" cy="458012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2392D4-7BF2-425F-861B-0F3F18AEF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1201175"/>
            <a:ext cx="10604663" cy="4505413"/>
          </a:xfrm>
        </p:spPr>
      </p:pic>
    </p:spTree>
    <p:extLst>
      <p:ext uri="{BB962C8B-B14F-4D97-AF65-F5344CB8AC3E}">
        <p14:creationId xmlns:p14="http://schemas.microsoft.com/office/powerpoint/2010/main" val="408417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70" y="855177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16" y="1519237"/>
            <a:ext cx="8151135" cy="381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latin typeface="Abadi Extra Light" panose="020B0204020104020204" pitchFamily="34" charset="0"/>
              </a:rPr>
              <a:t>Connection.java: Will have a public static Connection </a:t>
            </a:r>
            <a:r>
              <a:rPr lang="en-US" dirty="0" err="1">
                <a:latin typeface="Abadi Extra Light" panose="020B0204020104020204" pitchFamily="34" charset="0"/>
              </a:rPr>
              <a:t>getConnection</a:t>
            </a:r>
            <a:r>
              <a:rPr lang="en-US" dirty="0">
                <a:latin typeface="Abadi Extra Light" panose="020B0204020104020204" pitchFamily="34" charset="0"/>
              </a:rPr>
              <a:t>() function to make the connection between the database and java.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- It will also have a public static void </a:t>
            </a:r>
            <a:r>
              <a:rPr lang="en-US" dirty="0" err="1">
                <a:latin typeface="Abadi Extra Light" panose="020B0204020104020204" pitchFamily="34" charset="0"/>
              </a:rPr>
              <a:t>runQuery</a:t>
            </a:r>
            <a:r>
              <a:rPr lang="en-US" dirty="0">
                <a:latin typeface="Abadi Extra Light" panose="020B0204020104020204" pitchFamily="34" charset="0"/>
              </a:rPr>
              <a:t>(Connection conn, String query) that will take the Query and execute it and display its contents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68724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5A8-3E66-4DEE-9A5E-FD8E169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27" y="365126"/>
            <a:ext cx="8245996" cy="330199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 used to extract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6C2846-8B77-4D1E-926A-F8BA3B16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69" y="857250"/>
            <a:ext cx="10070661" cy="57245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988282-86A1-41D9-B915-4503AC0F9A10}"/>
                  </a:ext>
                </a:extLst>
              </p14:cNvPr>
              <p14:cNvContentPartPr/>
              <p14:nvPr/>
            </p14:nvContentPartPr>
            <p14:xfrm>
              <a:off x="6865833" y="3290068"/>
              <a:ext cx="502560" cy="14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988282-86A1-41D9-B915-4503AC0F9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6833" y="3281068"/>
                <a:ext cx="520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E816A1-C034-4A0C-954E-EC8CA30839DA}"/>
                  </a:ext>
                </a:extLst>
              </p14:cNvPr>
              <p14:cNvContentPartPr/>
              <p14:nvPr/>
            </p14:nvContentPartPr>
            <p14:xfrm>
              <a:off x="7661073" y="413678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E816A1-C034-4A0C-954E-EC8CA3083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2433" y="41277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4909FC-4C5B-4AE8-AD9E-DE52C7C1834E}"/>
                  </a:ext>
                </a:extLst>
              </p14:cNvPr>
              <p14:cNvContentPartPr/>
              <p14:nvPr/>
            </p14:nvContentPartPr>
            <p14:xfrm>
              <a:off x="6942873" y="4093948"/>
              <a:ext cx="621000" cy="241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4909FC-4C5B-4AE8-AD9E-DE52C7C183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3873" y="4084948"/>
                <a:ext cx="638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D3667B-352D-4511-86E5-831F968C25DC}"/>
                  </a:ext>
                </a:extLst>
              </p14:cNvPr>
              <p14:cNvContentPartPr/>
              <p14:nvPr/>
            </p14:nvContentPartPr>
            <p14:xfrm>
              <a:off x="-524247" y="70094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D3667B-352D-4511-86E5-831F968C25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32887" y="691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D48C8E-921F-4F13-A6DA-624862461842}"/>
                  </a:ext>
                </a:extLst>
              </p14:cNvPr>
              <p14:cNvContentPartPr/>
              <p14:nvPr/>
            </p14:nvContentPartPr>
            <p14:xfrm>
              <a:off x="-808287" y="163334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D48C8E-921F-4F13-A6DA-6248624618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16927" y="16243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48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Enterprise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217-F8B7-4C2B-AA15-A9EFC92D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649480"/>
            <a:ext cx="6861058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badi Extra Light" panose="020B0204020104020204" pitchFamily="34" charset="0"/>
              </a:rPr>
              <a:t>For my final project, I worked on implementing a database to help and assist in the blood donation process in schools, to go further with the project and to put the database to use I implemented a program in java that will interact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67832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5A8-3E66-4DEE-9A5E-FD8E169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27" y="365126"/>
            <a:ext cx="8245996" cy="330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E816A1-C034-4A0C-954E-EC8CA30839DA}"/>
                  </a:ext>
                </a:extLst>
              </p14:cNvPr>
              <p14:cNvContentPartPr/>
              <p14:nvPr/>
            </p14:nvContentPartPr>
            <p14:xfrm>
              <a:off x="7661073" y="413678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E816A1-C034-4A0C-954E-EC8CA3083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2073" y="41277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D3667B-352D-4511-86E5-831F968C25DC}"/>
                  </a:ext>
                </a:extLst>
              </p14:cNvPr>
              <p14:cNvContentPartPr/>
              <p14:nvPr/>
            </p14:nvContentPartPr>
            <p14:xfrm>
              <a:off x="-524247" y="70094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D3667B-352D-4511-86E5-831F968C2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33247" y="691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D48C8E-921F-4F13-A6DA-624862461842}"/>
                  </a:ext>
                </a:extLst>
              </p14:cNvPr>
              <p14:cNvContentPartPr/>
              <p14:nvPr/>
            </p14:nvContentPartPr>
            <p14:xfrm>
              <a:off x="-808287" y="163334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D48C8E-921F-4F13-A6DA-62486246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17287" y="162434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CA072D3-DA96-47A3-A4A2-DAF2E8156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76" y="1221893"/>
            <a:ext cx="10160986" cy="4639388"/>
          </a:xfrm>
        </p:spPr>
      </p:pic>
    </p:spTree>
    <p:extLst>
      <p:ext uri="{BB962C8B-B14F-4D97-AF65-F5344CB8AC3E}">
        <p14:creationId xmlns:p14="http://schemas.microsoft.com/office/powerpoint/2010/main" val="145206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639A461-EEB0-4BB5-9D80-85B6ED74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0" y="1476376"/>
            <a:ext cx="10914423" cy="39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C406CB9-B1D8-47CD-9EA9-1D1CD7B73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" y="1285876"/>
            <a:ext cx="11364600" cy="41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206FC0-3670-4C9E-9582-3A5397ED6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57038"/>
            <a:ext cx="10905066" cy="41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indoor, silver&#10;&#10;Description automatically generated">
            <a:extLst>
              <a:ext uri="{FF2B5EF4-FFF2-40B4-BE49-F238E27FC236}">
                <a16:creationId xmlns:a16="http://schemas.microsoft.com/office/drawing/2014/main" id="{4EDD3E54-B823-4041-8C96-31EC9E94F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94654EC-4B59-416C-B938-8B51F1DB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04512"/>
            <a:ext cx="2247900" cy="243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Fixed and Updated ERD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F6EFE-1F04-4526-8192-B4D2316EB903}"/>
                  </a:ext>
                </a:extLst>
              </p14:cNvPr>
              <p14:cNvContentPartPr/>
              <p14:nvPr/>
            </p14:nvContentPartPr>
            <p14:xfrm>
              <a:off x="8039333" y="2397620"/>
              <a:ext cx="585360" cy="14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F6EFE-1F04-4526-8192-B4D2316EB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0333" y="2388980"/>
                <a:ext cx="603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B8A088-07AB-4731-B07B-FACF0424E124}"/>
                  </a:ext>
                </a:extLst>
              </p14:cNvPr>
              <p14:cNvContentPartPr/>
              <p14:nvPr/>
            </p14:nvContentPartPr>
            <p14:xfrm>
              <a:off x="7740893" y="29808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B8A088-07AB-4731-B07B-FACF0424E1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1893" y="2972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879F94-D739-494E-A314-36B148197AC9}"/>
                  </a:ext>
                </a:extLst>
              </p14:cNvPr>
              <p14:cNvContentPartPr/>
              <p14:nvPr/>
            </p14:nvContentPartPr>
            <p14:xfrm>
              <a:off x="8448653" y="20851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879F94-D739-494E-A314-36B148197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9653" y="2076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8CAB12-4EB9-4D7C-B3FE-F02A89A2BDF9}"/>
                  </a:ext>
                </a:extLst>
              </p14:cNvPr>
              <p14:cNvContentPartPr/>
              <p14:nvPr/>
            </p14:nvContentPartPr>
            <p14:xfrm>
              <a:off x="8129333" y="258014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8CAB12-4EB9-4D7C-B3FE-F02A89A2BD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0333" y="2571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B26165-5BC1-4F7D-96A6-D464E7DD9F70}"/>
                  </a:ext>
                </a:extLst>
              </p14:cNvPr>
              <p14:cNvContentPartPr/>
              <p14:nvPr/>
            </p14:nvContentPartPr>
            <p14:xfrm>
              <a:off x="6970493" y="24109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B26165-5BC1-4F7D-96A6-D464E7DD9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1853" y="2402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A68F7C-CF52-4B6D-8DDD-0ADDD6AFE7A5}"/>
                  </a:ext>
                </a:extLst>
              </p14:cNvPr>
              <p14:cNvContentPartPr/>
              <p14:nvPr/>
            </p14:nvContentPartPr>
            <p14:xfrm>
              <a:off x="7277213" y="19537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A68F7C-CF52-4B6D-8DDD-0ADDD6AFE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8573" y="1944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8260A1-A126-4DE2-82AD-98BF6B751130}"/>
                  </a:ext>
                </a:extLst>
              </p14:cNvPr>
              <p14:cNvContentPartPr/>
              <p14:nvPr/>
            </p14:nvContentPartPr>
            <p14:xfrm>
              <a:off x="7728293" y="254234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8260A1-A126-4DE2-82AD-98BF6B751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9653" y="2533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FC4826-FD5E-45D2-8554-9282CA452E04}"/>
                  </a:ext>
                </a:extLst>
              </p14:cNvPr>
              <p14:cNvContentPartPr/>
              <p14:nvPr/>
            </p14:nvContentPartPr>
            <p14:xfrm>
              <a:off x="8742773" y="372638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FC4826-FD5E-45D2-8554-9282CA452E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4133" y="3717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1193D6-2B52-43B1-B2C7-B92B18D10981}"/>
                  </a:ext>
                </a:extLst>
              </p14:cNvPr>
              <p14:cNvContentPartPr/>
              <p14:nvPr/>
            </p14:nvContentPartPr>
            <p14:xfrm>
              <a:off x="8949773" y="26802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193D6-2B52-43B1-B2C7-B92B18D10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0773" y="26715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0DC141A-32B1-4689-8040-B8DD08D827E3}"/>
              </a:ext>
            </a:extLst>
          </p:cNvPr>
          <p:cNvSpPr txBox="1"/>
          <p:nvPr/>
        </p:nvSpPr>
        <p:spPr>
          <a:xfrm>
            <a:off x="7331973" y="2354564"/>
            <a:ext cx="707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Will Have</a:t>
            </a:r>
          </a:p>
        </p:txBody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419FB2F4-77A3-4468-9DB5-7D461ADD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76" y="5556"/>
            <a:ext cx="8960029" cy="6758499"/>
          </a:xfrm>
        </p:spPr>
      </p:pic>
    </p:spTree>
    <p:extLst>
      <p:ext uri="{BB962C8B-B14F-4D97-AF65-F5344CB8AC3E}">
        <p14:creationId xmlns:p14="http://schemas.microsoft.com/office/powerpoint/2010/main" val="367060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03" y="0"/>
            <a:ext cx="2577465" cy="2944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Schema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&amp;Dependency Diagrams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4BAEFC1-A441-4D02-9CA1-82B6FEF2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09" y="0"/>
            <a:ext cx="9042791" cy="5480304"/>
          </a:xfrm>
        </p:spPr>
      </p:pic>
    </p:spTree>
    <p:extLst>
      <p:ext uri="{BB962C8B-B14F-4D97-AF65-F5344CB8AC3E}">
        <p14:creationId xmlns:p14="http://schemas.microsoft.com/office/powerpoint/2010/main" val="8901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" y="1340528"/>
            <a:ext cx="3900972" cy="292963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Database Implemented in 3NF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248" y="1029810"/>
            <a:ext cx="8051660" cy="43944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badi Extra Light" panose="020B0204020104020204" pitchFamily="34" charset="0"/>
              </a:rPr>
              <a:t>-The whole database is implemented </a:t>
            </a:r>
            <a:r>
              <a:rPr lang="en-US" b="1" dirty="0">
                <a:latin typeface="Abadi Extra Light" panose="020B0204020104020204" pitchFamily="34" charset="0"/>
              </a:rPr>
              <a:t>in the third normal form(3NF) </a:t>
            </a:r>
            <a:r>
              <a:rPr lang="en-US" dirty="0">
                <a:latin typeface="Abadi Extra Light" panose="020B0204020104020204" pitchFamily="34" charset="0"/>
              </a:rPr>
              <a:t>by reducing the complexity of tables and reducing the redundancy of data, For example let’s look at the </a:t>
            </a:r>
            <a:r>
              <a:rPr lang="en-US" dirty="0" err="1">
                <a:latin typeface="Abadi Extra Light" panose="020B0204020104020204" pitchFamily="34" charset="0"/>
              </a:rPr>
              <a:t>Student_Pre_Exam</a:t>
            </a:r>
            <a:r>
              <a:rPr lang="en-US" dirty="0">
                <a:latin typeface="Abadi Extra Light" panose="020B0204020104020204" pitchFamily="34" charset="0"/>
              </a:rPr>
              <a:t> table and </a:t>
            </a:r>
            <a:r>
              <a:rPr lang="en-US" dirty="0" err="1">
                <a:latin typeface="Abadi Extra Light" panose="020B0204020104020204" pitchFamily="34" charset="0"/>
              </a:rPr>
              <a:t>Teacher_Pre_Exam</a:t>
            </a:r>
            <a:r>
              <a:rPr lang="en-US" dirty="0">
                <a:latin typeface="Abadi Extra Light" panose="020B0204020104020204" pitchFamily="34" charset="0"/>
              </a:rPr>
              <a:t> table, Both could be combined In on table but that will result in repeating data and a high chance in repeating ID’s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8" y="1793290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Function Of The Most Relevant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29810"/>
            <a:ext cx="8120082" cy="5095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*The tables with </a:t>
            </a:r>
            <a:r>
              <a:rPr lang="en-US" b="1" dirty="0">
                <a:latin typeface="Abadi Extra Light" panose="020B0204020104020204" pitchFamily="34" charset="0"/>
              </a:rPr>
              <a:t>Donated Individuals </a:t>
            </a:r>
            <a:r>
              <a:rPr lang="en-US" dirty="0">
                <a:latin typeface="Abadi Extra Light" panose="020B0204020104020204" pitchFamily="34" charset="0"/>
              </a:rPr>
              <a:t>and </a:t>
            </a:r>
            <a:r>
              <a:rPr lang="en-US" b="1" dirty="0">
                <a:latin typeface="Abadi Extra Light" panose="020B0204020104020204" pitchFamily="34" charset="0"/>
              </a:rPr>
              <a:t>School Students</a:t>
            </a:r>
            <a:r>
              <a:rPr lang="en-US" dirty="0">
                <a:latin typeface="Abadi Extra Light" panose="020B0204020104020204" pitchFamily="34" charset="0"/>
              </a:rPr>
              <a:t> will have an auto increment so whenever we insert new data it will increment the previous inserted row ID by one.</a:t>
            </a: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Student_Donor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hold student information.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Teacher_Donor</a:t>
            </a:r>
            <a:r>
              <a:rPr lang="en-US" dirty="0">
                <a:latin typeface="Abadi Extra Light" panose="020B0204020104020204" pitchFamily="34" charset="0"/>
              </a:rPr>
              <a:t>: Will hold teacher information.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School_Info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hold all school information.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>
                <a:latin typeface="Abadi Extra Light" panose="020B0204020104020204" pitchFamily="34" charset="0"/>
              </a:rPr>
              <a:t>School: </a:t>
            </a:r>
            <a:r>
              <a:rPr lang="en-US" dirty="0">
                <a:latin typeface="Abadi Extra Light" panose="020B0204020104020204" pitchFamily="34" charset="0"/>
              </a:rPr>
              <a:t>School unique code and the name of the school.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Hospital_Info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hold hospital information.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-  Nurse: </a:t>
            </a:r>
            <a:r>
              <a:rPr lang="en-US" dirty="0">
                <a:latin typeface="Abadi Extra Light" panose="020B0204020104020204" pitchFamily="34" charset="0"/>
              </a:rPr>
              <a:t>Will have all the Nurses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8" y="1793290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Function Of The Most Relevant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38688"/>
            <a:ext cx="8151125" cy="5015884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Student_Pre_Exam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have the student code, nurse code, and whether the student is eligible to donate.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Teacher_Pre_Exam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have the student code, nurse code, and whether the teacher is eligible to donate.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Blood_Bag_Quantity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This table will have the quantity needed for each blood type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>
                <a:latin typeface="Abadi Extra Light" panose="020B0204020104020204" pitchFamily="34" charset="0"/>
              </a:rPr>
              <a:t>Blood Type:</a:t>
            </a:r>
            <a:r>
              <a:rPr lang="en-US" dirty="0">
                <a:latin typeface="Abadi Extra Light" panose="020B0204020104020204" pitchFamily="34" charset="0"/>
              </a:rPr>
              <a:t> Will have all the blood types(A,B,AB,O)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>
              <a:buFontTx/>
              <a:buChar char="-"/>
            </a:pPr>
            <a:r>
              <a:rPr lang="en-US" b="1" dirty="0" err="1">
                <a:latin typeface="Abadi Extra Light" panose="020B0204020104020204" pitchFamily="34" charset="0"/>
              </a:rPr>
              <a:t>Student_Donated_Info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have all the information about the students that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   have successfully donated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-  </a:t>
            </a:r>
            <a:r>
              <a:rPr lang="en-US" b="1" dirty="0" err="1">
                <a:latin typeface="Abadi Extra Light" panose="020B0204020104020204" pitchFamily="34" charset="0"/>
              </a:rPr>
              <a:t>Teacher_Donated_Info</a:t>
            </a:r>
            <a:r>
              <a:rPr lang="en-US" b="1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</a:rPr>
              <a:t>Will have all the information about the teachers that have successfully donated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42E4-EA6B-4817-88DF-F36B499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2" y="1032730"/>
            <a:ext cx="3521476" cy="29385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Operations On The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6D3-49D0-4162-8E3E-0CC519A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126" y="1562411"/>
            <a:ext cx="8044517" cy="48176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- </a:t>
            </a:r>
            <a:r>
              <a:rPr lang="en-US" b="1" dirty="0" err="1">
                <a:latin typeface="Abadi Extra Light" panose="020B0204020104020204" pitchFamily="34" charset="0"/>
              </a:rPr>
              <a:t>Student_Update_Quantity</a:t>
            </a:r>
            <a:r>
              <a:rPr lang="en-US" b="1" dirty="0">
                <a:latin typeface="Abadi Extra Light" panose="020B0204020104020204" pitchFamily="34" charset="0"/>
              </a:rPr>
              <a:t> Trigger</a:t>
            </a:r>
            <a:r>
              <a:rPr lang="en-US" dirty="0">
                <a:latin typeface="Abadi Extra Light" panose="020B0204020104020204" pitchFamily="34" charset="0"/>
              </a:rPr>
              <a:t>: This trigger will execute after insert on the </a:t>
            </a:r>
            <a:r>
              <a:rPr lang="en-US" b="1" dirty="0" err="1">
                <a:latin typeface="Abadi Extra Light" panose="020B0204020104020204" pitchFamily="34" charset="0"/>
              </a:rPr>
              <a:t>Student_Donated_Info</a:t>
            </a:r>
            <a:r>
              <a:rPr lang="en-US" b="1" dirty="0">
                <a:latin typeface="Abadi Extra Light" panose="020B0204020104020204" pitchFamily="34" charset="0"/>
              </a:rPr>
              <a:t> </a:t>
            </a:r>
            <a:r>
              <a:rPr lang="en-US" dirty="0">
                <a:latin typeface="Abadi Extra Light" panose="020B0204020104020204" pitchFamily="34" charset="0"/>
              </a:rPr>
              <a:t>Table, it will check what blood type has been inserted, then it will update the </a:t>
            </a:r>
            <a:r>
              <a:rPr lang="en-US" b="1" dirty="0" err="1">
                <a:latin typeface="Abadi Extra Light" panose="020B0204020104020204" pitchFamily="34" charset="0"/>
              </a:rPr>
              <a:t>Blood_Bag_Quantity</a:t>
            </a:r>
            <a:r>
              <a:rPr lang="en-US" dirty="0">
                <a:latin typeface="Abadi Extra Light" panose="020B0204020104020204" pitchFamily="34" charset="0"/>
              </a:rPr>
              <a:t>, and decrease the required blood type quantity by one, here’s a screenshot for better explanation</a:t>
            </a:r>
          </a:p>
        </p:txBody>
      </p:sp>
    </p:spTree>
    <p:extLst>
      <p:ext uri="{BB962C8B-B14F-4D97-AF65-F5344CB8AC3E}">
        <p14:creationId xmlns:p14="http://schemas.microsoft.com/office/powerpoint/2010/main" val="278027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4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4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59C9BAC-281B-4F55-8D7E-ABD6DD13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3" y="-1"/>
            <a:ext cx="8440613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00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639</Words>
  <Application>Microsoft Office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Office Theme</vt:lpstr>
      <vt:lpstr>BLOOD DONATION DATABASE PROJECT</vt:lpstr>
      <vt:lpstr>Enterprise Statement:</vt:lpstr>
      <vt:lpstr>Fixed and Updated ERD</vt:lpstr>
      <vt:lpstr>Relational Schema &amp;Dependency Diagrams</vt:lpstr>
      <vt:lpstr>Database Implemented in 3NF</vt:lpstr>
      <vt:lpstr>Function Of The Most Relevant Entities</vt:lpstr>
      <vt:lpstr>Function Of The Most Relevant Entities</vt:lpstr>
      <vt:lpstr>Operations On The Database</vt:lpstr>
      <vt:lpstr>PowerPoint Presentation</vt:lpstr>
      <vt:lpstr>PowerPoint Presentation</vt:lpstr>
      <vt:lpstr>Operations On The Database</vt:lpstr>
      <vt:lpstr>PowerPoint Presentation</vt:lpstr>
      <vt:lpstr>PowerPoint Presentation</vt:lpstr>
      <vt:lpstr>PowerPoint Presentation</vt:lpstr>
      <vt:lpstr>Operations On The Database</vt:lpstr>
      <vt:lpstr>PowerPoint Presentation</vt:lpstr>
      <vt:lpstr>PowerPoint Presentation</vt:lpstr>
      <vt:lpstr>Java</vt:lpstr>
      <vt:lpstr>Stored Procedure used to extract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DATABASE PROJECT</dc:title>
  <dc:creator>Nour Kahile</dc:creator>
  <cp:lastModifiedBy>Nour Kahile</cp:lastModifiedBy>
  <cp:revision>4</cp:revision>
  <dcterms:created xsi:type="dcterms:W3CDTF">2021-03-21T20:40:15Z</dcterms:created>
  <dcterms:modified xsi:type="dcterms:W3CDTF">2021-05-05T03:47:53Z</dcterms:modified>
</cp:coreProperties>
</file>