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76" r:id="rId5"/>
    <p:sldId id="288" r:id="rId6"/>
    <p:sldId id="289" r:id="rId7"/>
    <p:sldId id="296" r:id="rId8"/>
    <p:sldId id="290" r:id="rId9"/>
    <p:sldId id="281" r:id="rId10"/>
    <p:sldId id="277" r:id="rId11"/>
    <p:sldId id="275" r:id="rId12"/>
    <p:sldId id="268" r:id="rId13"/>
    <p:sldId id="269" r:id="rId14"/>
    <p:sldId id="270" r:id="rId15"/>
    <p:sldId id="279" r:id="rId16"/>
    <p:sldId id="280" r:id="rId17"/>
    <p:sldId id="282" r:id="rId18"/>
    <p:sldId id="291" r:id="rId19"/>
    <p:sldId id="273" r:id="rId20"/>
    <p:sldId id="274" r:id="rId21"/>
    <p:sldId id="271" r:id="rId22"/>
    <p:sldId id="278" r:id="rId23"/>
    <p:sldId id="272" r:id="rId24"/>
    <p:sldId id="283" r:id="rId25"/>
    <p:sldId id="295" r:id="rId26"/>
    <p:sldId id="284" r:id="rId27"/>
    <p:sldId id="287" r:id="rId28"/>
    <p:sldId id="286" r:id="rId29"/>
    <p:sldId id="292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foria.com/" TargetMode="External"/><Relationship Id="rId2" Type="http://schemas.openxmlformats.org/officeDocument/2006/relationships/hyperlink" Target="https://github.com/nkalavak/ChickTech-Seattle-Feb201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kalavak/ChickTech-Seattle-Feb2018/tree/master/Workshop%20Resourc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culus.com/download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fUUnp6Z_wc?start=6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our VR Game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Niveditha </a:t>
            </a:r>
            <a:r>
              <a:rPr lang="en-US" dirty="0" err="1"/>
              <a:t>Kalavakonda</a:t>
            </a:r>
            <a:r>
              <a:rPr lang="en-US" dirty="0"/>
              <a:t>, Ph.D. Student, University of Washington - Seattle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Forecast – Virtual Reality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4" y="1825625"/>
            <a:ext cx="5973932" cy="4351338"/>
          </a:xfrm>
        </p:spPr>
      </p:pic>
    </p:spTree>
    <p:extLst>
      <p:ext uri="{BB962C8B-B14F-4D97-AF65-F5344CB8AC3E}">
        <p14:creationId xmlns:p14="http://schemas.microsoft.com/office/powerpoint/2010/main" val="30954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Unity3D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Assets </a:t>
            </a:r>
            <a:r>
              <a:rPr lang="en-US" sz="2000" dirty="0"/>
              <a:t> - building blocks of all Unity projects - graphics (textures),  models, sound files. The files you use to create the scenario are stored in a folder called Assets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Scenes</a:t>
            </a:r>
            <a:r>
              <a:rPr lang="en-US" sz="2000" dirty="0"/>
              <a:t> - scenes are individual levels, areas of game content. Scenes can be loaded on demand.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Game Objects</a:t>
            </a:r>
            <a:r>
              <a:rPr lang="en-US" sz="2000" dirty="0"/>
              <a:t> - Assets used in the scene become </a:t>
            </a:r>
            <a:r>
              <a:rPr lang="en-US" sz="2000" dirty="0" err="1"/>
              <a:t>GameObjects</a:t>
            </a:r>
            <a:r>
              <a:rPr lang="en-US" sz="2000" b="1" dirty="0"/>
              <a:t>.</a:t>
            </a:r>
            <a:r>
              <a:rPr lang="en-US" sz="2000" dirty="0"/>
              <a:t> All </a:t>
            </a:r>
            <a:r>
              <a:rPr lang="en-US" sz="2000" dirty="0" err="1"/>
              <a:t>GameObjects</a:t>
            </a:r>
            <a:r>
              <a:rPr lang="en-US" sz="2000" dirty="0"/>
              <a:t> have at least one component - the Transform component.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Components</a:t>
            </a:r>
            <a:r>
              <a:rPr lang="en-US" sz="2000" dirty="0"/>
              <a:t> - Come in various forms. Attach components to and object to add parts of the game engine to the </a:t>
            </a:r>
            <a:r>
              <a:rPr lang="en-US" sz="2000" dirty="0" err="1"/>
              <a:t>the</a:t>
            </a:r>
            <a:r>
              <a:rPr lang="en-US" sz="2000" dirty="0"/>
              <a:t> component </a:t>
            </a:r>
            <a:r>
              <a:rPr lang="en-US" sz="2000" dirty="0" err="1"/>
              <a:t>e.g</a:t>
            </a:r>
            <a:r>
              <a:rPr lang="en-US" sz="2000" dirty="0"/>
              <a:t> a physics component, or  a script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b="1" dirty="0"/>
              <a:t>Scripts</a:t>
            </a:r>
            <a:r>
              <a:rPr lang="en-US" altLang="en-US" sz="2000" dirty="0"/>
              <a:t> - components used to add, extend or modify behavior of game objects. Unity uses a Behavior class to</a:t>
            </a:r>
            <a:br>
              <a:rPr lang="en-US" altLang="en-US" sz="2000" dirty="0"/>
            </a:br>
            <a:r>
              <a:rPr lang="en-US" altLang="en-US" sz="2000" dirty="0"/>
              <a:t>facilitate the use of custom </a:t>
            </a:r>
            <a:r>
              <a:rPr lang="en-US" altLang="en-US" sz="2000" dirty="0" err="1"/>
              <a:t>behaviours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b="1" dirty="0"/>
              <a:t>Prefabs</a:t>
            </a:r>
            <a:r>
              <a:rPr lang="en-US" altLang="en-US" sz="2000" dirty="0"/>
              <a:t> - prefabricated game objects with stored associated components and configuration. Prefabs allow functional game objects to be reused in scenes (spawned) or imported into other projects as external assets. </a:t>
            </a:r>
            <a:r>
              <a:rPr lang="ja-JP" altLang="en-US" sz="2000" dirty="0"/>
              <a:t>‘</a:t>
            </a:r>
            <a:r>
              <a:rPr lang="en-US" altLang="ja-JP" sz="2000" dirty="0"/>
              <a:t>The First Person Controller</a:t>
            </a:r>
            <a:r>
              <a:rPr lang="ja-JP" altLang="en-US" sz="2000" dirty="0"/>
              <a:t>’</a:t>
            </a:r>
            <a:r>
              <a:rPr lang="en-US" altLang="ja-JP" sz="2000" dirty="0"/>
              <a:t> is an example of a Prefab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Scene View </a:t>
            </a:r>
            <a:r>
              <a:rPr lang="en-US" altLang="en-US" sz="2000" dirty="0"/>
              <a:t>—where the game is constructed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Hierarchy Panel</a:t>
            </a:r>
            <a:r>
              <a:rPr lang="en-US" altLang="en-US" sz="2000" dirty="0"/>
              <a:t>—a list of </a:t>
            </a:r>
            <a:r>
              <a:rPr lang="en-US" altLang="en-US" sz="2000" dirty="0" err="1"/>
              <a:t>GameObjects</a:t>
            </a:r>
            <a:r>
              <a:rPr lang="en-US" altLang="en-US" sz="2000" dirty="0"/>
              <a:t> in the scene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Inspector Window</a:t>
            </a:r>
            <a:r>
              <a:rPr lang="en-US" altLang="en-US" sz="2000" dirty="0"/>
              <a:t>—settings for currently selected asset/object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Game Window</a:t>
            </a:r>
            <a:r>
              <a:rPr lang="en-US" altLang="en-US" sz="2000" dirty="0"/>
              <a:t>—the preview window, active only in play mode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Project Panel</a:t>
            </a:r>
            <a:r>
              <a:rPr lang="en-US" altLang="en-US" sz="2000" dirty="0"/>
              <a:t>—a list of your project's assets, acts as a library</a:t>
            </a:r>
            <a:r>
              <a:rPr lang="en-US" altLang="en-US" sz="1400" dirty="0"/>
              <a:t> </a:t>
            </a:r>
            <a:endParaRPr lang="en-GB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AR APP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https://github.com/nkalavak/ChickTech-Seattle-Feb2018</a:t>
            </a:r>
            <a:endParaRPr lang="en-US" dirty="0"/>
          </a:p>
          <a:p>
            <a:r>
              <a:rPr lang="en-US" dirty="0">
                <a:hlinkClick r:id="rId3"/>
              </a:rPr>
              <a:t>www.vuforia.com</a:t>
            </a:r>
            <a:r>
              <a:rPr lang="en-US" dirty="0"/>
              <a:t> – Create Developer account</a:t>
            </a:r>
          </a:p>
        </p:txBody>
      </p:sp>
    </p:spTree>
    <p:extLst>
      <p:ext uri="{BB962C8B-B14F-4D97-AF65-F5344CB8AC3E}">
        <p14:creationId xmlns:p14="http://schemas.microsoft.com/office/powerpoint/2010/main" val="14346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Unity - 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https://github.com/nkalavak/ChickTech-Seattle-Feb2018/tree/master/Workshop%20Resources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BOXES AND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Skybox - </a:t>
            </a:r>
            <a:r>
              <a:rPr lang="en-US" sz="2000" dirty="0" err="1"/>
              <a:t>cubemap</a:t>
            </a:r>
            <a:r>
              <a:rPr lang="en-US" sz="2000" dirty="0"/>
              <a:t> - six textures placed inside a cube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Rendered seamlessly to appear as surrounding sky and horizon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Not an object position a player can visit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Only visible in the Game View panel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Water effects created by an animated material applied to a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student in Electrical Engineering (Systems, Controls and Robotics)</a:t>
            </a:r>
          </a:p>
          <a:p>
            <a:r>
              <a:rPr lang="en-US" dirty="0"/>
              <a:t>Part of </a:t>
            </a:r>
            <a:r>
              <a:rPr lang="en-US" dirty="0" err="1"/>
              <a:t>BioRobotics</a:t>
            </a:r>
            <a:r>
              <a:rPr lang="en-US" dirty="0"/>
              <a:t> Lab, under the mentorship of Prof. Blake Hannaford</a:t>
            </a:r>
          </a:p>
          <a:p>
            <a:r>
              <a:rPr lang="en-US" dirty="0"/>
              <a:t>Completed MS in EE (2017) at UW and </a:t>
            </a:r>
            <a:r>
              <a:rPr lang="en-US" dirty="0" err="1"/>
              <a:t>B.Tech</a:t>
            </a:r>
            <a:r>
              <a:rPr lang="en-US" dirty="0"/>
              <a:t> in Electronics and Communication Engineering at Amrita School of Engineering, India (2014)</a:t>
            </a:r>
          </a:p>
          <a:p>
            <a:r>
              <a:rPr lang="en-US" dirty="0"/>
              <a:t>Work on computer vision and AR/VR development, haptics and controls for medical robotics </a:t>
            </a:r>
          </a:p>
          <a:p>
            <a:r>
              <a:rPr lang="en-US" dirty="0"/>
              <a:t>Worked with Unity since 2014 to develop simulations for surgery and for rehabilitation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Audio requires an Audio Source and an Audio Listener in the scene</a:t>
            </a:r>
          </a:p>
          <a:p>
            <a:pPr lvl="1"/>
            <a:r>
              <a:rPr lang="en-US" altLang="en-US" sz="2000" dirty="0"/>
              <a:t>Stereo sound treated as </a:t>
            </a:r>
            <a:r>
              <a:rPr lang="en-US" altLang="en-US" sz="2000" dirty="0" err="1"/>
              <a:t>as</a:t>
            </a:r>
            <a:r>
              <a:rPr lang="en-US" altLang="en-US" sz="2000" dirty="0"/>
              <a:t> ambient constant volume and continuously playing in the scene (looped enabled)</a:t>
            </a:r>
          </a:p>
          <a:p>
            <a:pPr lvl="1"/>
            <a:r>
              <a:rPr lang="en-US" altLang="en-US" sz="2000" dirty="0"/>
              <a:t>Mono sound treated as spatial - gets louder or softer depending on player</a:t>
            </a:r>
            <a:r>
              <a:rPr lang="ja-JP" altLang="en-US" sz="2000" dirty="0"/>
              <a:t>’</a:t>
            </a:r>
            <a:r>
              <a:rPr lang="en-US" altLang="ja-JP" sz="2000" dirty="0"/>
              <a:t>s position relative to the audio source position</a:t>
            </a:r>
          </a:p>
          <a:p>
            <a:pPr lvl="1"/>
            <a:r>
              <a:rPr lang="en-US" altLang="en-US" sz="2000" dirty="0"/>
              <a:t>Supported formats .wav, .mp3, .</a:t>
            </a:r>
            <a:r>
              <a:rPr lang="en-US" altLang="en-US" sz="2000" dirty="0" err="1"/>
              <a:t>aiff</a:t>
            </a:r>
            <a:r>
              <a:rPr lang="en-US" altLang="en-US" sz="2000" dirty="0"/>
              <a:t>, .</a:t>
            </a:r>
            <a:r>
              <a:rPr lang="en-US" altLang="en-US" sz="2000" dirty="0" err="1"/>
              <a:t>ogg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Lights (Use it for Illumination, modeling, focus and visual style)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Directional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Point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Spot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Lights can be parented to other game objects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82056"/>
              </p:ext>
            </p:extLst>
          </p:nvPr>
        </p:nvGraphicFramePr>
        <p:xfrm>
          <a:off x="1828800" y="4001294"/>
          <a:ext cx="812799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6996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3672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8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9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Sunlight (Parallel rays)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And Modeling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4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 And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8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and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8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Cameras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One default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First Person Controller includes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 acts as an Audio Listener in the scene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Remove default camera to only have one Audio Listener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Cameras can be parented to other game objects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 Perspective and orthographic projections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Perspective –First person and third person shooter games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Orthographic projection – Top-down or isometric views on the game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View </a:t>
            </a:r>
            <a:r>
              <a:rPr lang="en-US" sz="2000" dirty="0" err="1"/>
              <a:t>frustrum</a:t>
            </a:r>
            <a:r>
              <a:rPr lang="en-US" sz="2000" dirty="0"/>
              <a:t> – Renders from near-clipping plane to far-clipping plane for perspective cameras</a:t>
            </a:r>
          </a:p>
          <a:p>
            <a:pPr lvl="2">
              <a:buFont typeface="Wingdings" charset="0"/>
              <a:buChar char="n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AND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Mass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Gravity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 err="1"/>
              <a:t>Velelocity</a:t>
            </a:r>
            <a:endParaRPr lang="en-US" sz="1800" dirty="0"/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Friction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 added to game object.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Collision detection provided for most objects - can be customized with sphere colliders and mesh colliders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Mesh colliders most computationally expensive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Also level of detail LOD is handled by game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AR/VR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301-2E9F-45E0-9DA8-F11B226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7C44-A99E-47E4-BA8C-6426633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Cope Skybox</a:t>
            </a:r>
          </a:p>
          <a:p>
            <a:r>
              <a:rPr lang="en-US" dirty="0"/>
              <a:t>Search and download - Maze Square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Search and download – Grass Texture</a:t>
            </a:r>
          </a:p>
        </p:txBody>
      </p:sp>
    </p:spTree>
    <p:extLst>
      <p:ext uri="{BB962C8B-B14F-4D97-AF65-F5344CB8AC3E}">
        <p14:creationId xmlns:p14="http://schemas.microsoft.com/office/powerpoint/2010/main" val="35772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-&gt; Player Settings -&gt; Virtual Reality Supported (Enabled)</a:t>
            </a:r>
          </a:p>
          <a:p>
            <a:r>
              <a:rPr lang="en-US" dirty="0"/>
              <a:t>Download desired SDKs onto the system</a:t>
            </a:r>
          </a:p>
          <a:p>
            <a:pPr lvl="1"/>
            <a:r>
              <a:rPr lang="en-US" dirty="0"/>
              <a:t>Virtual Reality Toolkit (https://github.com/thestonefox/VRTK)</a:t>
            </a:r>
          </a:p>
          <a:p>
            <a:pPr lvl="1"/>
            <a:r>
              <a:rPr lang="en-US" dirty="0"/>
              <a:t>Mixed Reality Toolkit (https://github.com/Microsoft/MixedRealityToolkit-Unity/releases)</a:t>
            </a:r>
          </a:p>
          <a:p>
            <a:pPr lvl="1"/>
            <a:r>
              <a:rPr lang="en-US" dirty="0" err="1"/>
              <a:t>NewtonVR</a:t>
            </a:r>
            <a:r>
              <a:rPr lang="en-US" dirty="0"/>
              <a:t> (https://github.com/TomorrowTodayLabs/NewtonVR)</a:t>
            </a:r>
          </a:p>
          <a:p>
            <a:pPr lvl="1"/>
            <a:r>
              <a:rPr lang="en-US" dirty="0"/>
              <a:t>Oculus SDK (</a:t>
            </a:r>
            <a:r>
              <a:rPr lang="en-US" dirty="0">
                <a:hlinkClick r:id="rId2"/>
              </a:rPr>
              <a:t>https://developer.oculus.com/downloads/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OpenVR</a:t>
            </a:r>
            <a:r>
              <a:rPr lang="en-US" dirty="0"/>
              <a:t> (https://github.com/ValveSoftware/openvr)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nkalavak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SteamVR_Test</a:t>
            </a:r>
            <a:endParaRPr lang="en-US" dirty="0"/>
          </a:p>
          <a:p>
            <a:r>
              <a:rPr lang="en-US" dirty="0"/>
              <a:t>HoloLens games – </a:t>
            </a:r>
          </a:p>
          <a:p>
            <a:pPr marL="0" indent="0">
              <a:buNone/>
            </a:pPr>
            <a:r>
              <a:rPr lang="en-US" dirty="0"/>
              <a:t>Word Search</a:t>
            </a:r>
          </a:p>
          <a:p>
            <a:pPr marL="0" indent="0">
              <a:buNone/>
            </a:pPr>
            <a:r>
              <a:rPr lang="en-US" dirty="0"/>
              <a:t>First Person Shooter</a:t>
            </a:r>
          </a:p>
          <a:p>
            <a:pPr marL="0" indent="0">
              <a:buNone/>
            </a:pPr>
            <a:r>
              <a:rPr lang="en-US" dirty="0" err="1"/>
              <a:t>Vuforia</a:t>
            </a:r>
            <a:r>
              <a:rPr lang="en-US" dirty="0"/>
              <a:t> on HoloLens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Who Code Workshop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links, videos, PDFs</a:t>
            </a:r>
          </a:p>
          <a:p>
            <a:r>
              <a:rPr lang="en-US" dirty="0"/>
              <a:t>Will constantly update the lists with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69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Augmented and Virtual Reality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Unity3D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Augmented Reality Application (Unity3D +</a:t>
            </a:r>
            <a:r>
              <a:rPr lang="en-US" dirty="0" err="1"/>
              <a:t>Vuforia</a:t>
            </a:r>
            <a:r>
              <a:rPr lang="en-US" dirty="0"/>
              <a:t> SDK)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Deply</a:t>
            </a:r>
            <a:r>
              <a:rPr lang="en-US" dirty="0"/>
              <a:t> App to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game in 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from Unity to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34747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481647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12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AR/VR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Augmented/Virtual/Mixed Reality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Reality” (VR) creates a digital environment that replaces the user’s real-world environment</a:t>
            </a:r>
          </a:p>
          <a:p>
            <a:r>
              <a:rPr lang="en-US" dirty="0"/>
              <a:t>“Augmented Reality” (AR) overlays digitally-created content into the user’s real-world environment</a:t>
            </a:r>
          </a:p>
          <a:p>
            <a:r>
              <a:rPr lang="en-US" dirty="0"/>
              <a:t>“Mixed Reality” (MR) is an experience that seamlessly blends the user’s real-world environment and digitally-created content, where both environments can coexist and interact with each other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800600"/>
            <a:ext cx="3454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4419600"/>
            <a:ext cx="19812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2332892" cy="1315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6488668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HTC </a:t>
            </a:r>
            <a:r>
              <a:rPr lang="en-US" dirty="0" err="1"/>
              <a:t>Vive</a:t>
            </a:r>
            <a:r>
              <a:rPr lang="en-US" dirty="0"/>
              <a:t> </a:t>
            </a:r>
            <a:r>
              <a:rPr lang="en-US" sz="800" dirty="0"/>
              <a:t>(Courtesy: mwave.com)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673" y="6154578"/>
            <a:ext cx="2300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Glass </a:t>
            </a:r>
          </a:p>
          <a:p>
            <a:r>
              <a:rPr lang="en-US" sz="800" dirty="0"/>
              <a:t>(Courtesy: newsweek.com)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200" y="6183254"/>
            <a:ext cx="237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HoloLens </a:t>
            </a:r>
            <a:r>
              <a:rPr lang="en-US" sz="800" dirty="0"/>
              <a:t>(Courtesy: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2412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AR/VR/MR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Games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Training workers and on industry floor</a:t>
            </a:r>
          </a:p>
          <a:p>
            <a:r>
              <a:rPr lang="en-US" dirty="0"/>
              <a:t>Discovery and Distribution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Military training</a:t>
            </a:r>
          </a:p>
          <a:p>
            <a:r>
              <a:rPr lang="en-US" dirty="0"/>
              <a:t>Robotics,</a:t>
            </a:r>
          </a:p>
          <a:p>
            <a:r>
              <a:rPr lang="en-US" dirty="0"/>
              <a:t>So much more…!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13281"/>
            <a:ext cx="3429000" cy="192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0" y="3538994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amd.com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01294"/>
            <a:ext cx="2624045" cy="1938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6069241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mikefrangos.com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17" y="4179532"/>
            <a:ext cx="3007360" cy="1409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96400" y="5693258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mixedrealitynews.com</a:t>
            </a:r>
          </a:p>
        </p:txBody>
      </p:sp>
    </p:spTree>
    <p:extLst>
      <p:ext uri="{BB962C8B-B14F-4D97-AF65-F5344CB8AC3E}">
        <p14:creationId xmlns:p14="http://schemas.microsoft.com/office/powerpoint/2010/main" val="1539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869-B27A-40C0-8F1D-92C25051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VR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C7A7CE-61BC-40B0-8FF7-1F34F2D639F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0400" y="1752600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Continuum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0" y="4190095"/>
            <a:ext cx="2156281" cy="182759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54319" y="682212"/>
            <a:ext cx="8196210" cy="4015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64" y="2763657"/>
            <a:ext cx="2286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4" y="2742613"/>
            <a:ext cx="2540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64" y="4266613"/>
            <a:ext cx="2581422" cy="165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757" y="873273"/>
            <a:ext cx="4941951" cy="18760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944883" y="2763657"/>
            <a:ext cx="615462" cy="1426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2283" y="2801916"/>
            <a:ext cx="246185" cy="138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46305" y="2333709"/>
            <a:ext cx="563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6305" y="2333709"/>
            <a:ext cx="0" cy="42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1951" y="2412840"/>
            <a:ext cx="650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02583" y="2412840"/>
            <a:ext cx="0" cy="35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1951" y="4287657"/>
            <a:ext cx="1643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Courtesy: businessinsider.com</a:t>
            </a:r>
          </a:p>
        </p:txBody>
      </p:sp>
    </p:spTree>
    <p:extLst>
      <p:ext uri="{BB962C8B-B14F-4D97-AF65-F5344CB8AC3E}">
        <p14:creationId xmlns:p14="http://schemas.microsoft.com/office/powerpoint/2010/main" val="29145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of Interest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50" y="1825625"/>
            <a:ext cx="4276499" cy="4351338"/>
          </a:xfrm>
        </p:spPr>
      </p:pic>
    </p:spTree>
    <p:extLst>
      <p:ext uri="{BB962C8B-B14F-4D97-AF65-F5344CB8AC3E}">
        <p14:creationId xmlns:p14="http://schemas.microsoft.com/office/powerpoint/2010/main" val="39806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595</TotalTime>
  <Words>995</Words>
  <Application>Microsoft Office PowerPoint</Application>
  <PresentationFormat>Widescreen</PresentationFormat>
  <Paragraphs>143</Paragraphs>
  <Slides>30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ゴシック</vt:lpstr>
      <vt:lpstr>Arial</vt:lpstr>
      <vt:lpstr>Century Schoolbook</vt:lpstr>
      <vt:lpstr>Wingdings</vt:lpstr>
      <vt:lpstr>CITY SKETCH 16X9</vt:lpstr>
      <vt:lpstr>Getting our VR Game ON!</vt:lpstr>
      <vt:lpstr>ABOUT ME</vt:lpstr>
      <vt:lpstr>AGENDA</vt:lpstr>
      <vt:lpstr>Introduction to AR/VR Development</vt:lpstr>
      <vt:lpstr>Augmented/Virtual/Mixed Reality</vt:lpstr>
      <vt:lpstr>Applications of AR/VR/MR</vt:lpstr>
      <vt:lpstr>EXAMPLES OF VR</vt:lpstr>
      <vt:lpstr>VR Continuum</vt:lpstr>
      <vt:lpstr>Devices of Interest</vt:lpstr>
      <vt:lpstr>Revenue Forecast – Virtual Reality</vt:lpstr>
      <vt:lpstr>Introduction to Unity3D</vt:lpstr>
      <vt:lpstr>UNITY - DEFINITIONS</vt:lpstr>
      <vt:lpstr>UNITY - DEFINITIONS</vt:lpstr>
      <vt:lpstr>UNITY INTERFACE</vt:lpstr>
      <vt:lpstr>DEVELOPMENT OF AR APP </vt:lpstr>
      <vt:lpstr>Weblinks required </vt:lpstr>
      <vt:lpstr>Development in Unity -  Game</vt:lpstr>
      <vt:lpstr>Weblinks Required</vt:lpstr>
      <vt:lpstr>SKY BOXES AND EFFECTS</vt:lpstr>
      <vt:lpstr>AUDIO EFFECTS</vt:lpstr>
      <vt:lpstr>LIGHTS</vt:lpstr>
      <vt:lpstr>CAMERAS</vt:lpstr>
      <vt:lpstr>PHYSICS AND COLLISION DETECTION</vt:lpstr>
      <vt:lpstr>DEPLOYMENT TO AR/VR DEVICES</vt:lpstr>
      <vt:lpstr>Assets required</vt:lpstr>
      <vt:lpstr>IMPORTANT!!</vt:lpstr>
      <vt:lpstr>RESOURCES</vt:lpstr>
      <vt:lpstr>github.com/nkalavak</vt:lpstr>
      <vt:lpstr>Women Who Code Workshop Folder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AR/VR using Unity</dc:title>
  <dc:creator>Niveditha Chandrasekar</dc:creator>
  <cp:lastModifiedBy>Niveditha Chandrasekar</cp:lastModifiedBy>
  <cp:revision>18</cp:revision>
  <dcterms:created xsi:type="dcterms:W3CDTF">2017-09-09T07:40:52Z</dcterms:created>
  <dcterms:modified xsi:type="dcterms:W3CDTF">2018-02-17T16:08:29Z</dcterms:modified>
</cp:coreProperties>
</file>