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CC390B-3213-48A0-B6F4-4D15DEF6A670}">
          <p14:sldIdLst>
            <p14:sldId id="256"/>
            <p14:sldId id="257"/>
            <p14:sldId id="258"/>
          </p14:sldIdLst>
        </p14:section>
        <p14:section name="Untitled Section" id="{52E4998E-ADFA-4AD8-87A6-6252CFF52573}">
          <p14:sldIdLst>
            <p14:sldId id="259"/>
            <p14:sldId id="260"/>
            <p14:sldId id="261"/>
            <p14:sldId id="262"/>
            <p14:sldId id="264"/>
            <p14:sldId id="269"/>
            <p14:sldId id="263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78" autoAdjust="0"/>
  </p:normalViewPr>
  <p:slideViewPr>
    <p:cSldViewPr>
      <p:cViewPr varScale="1">
        <p:scale>
          <a:sx n="100" d="100"/>
          <a:sy n="100" d="100"/>
        </p:scale>
        <p:origin x="9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5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4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826879"/>
            <a:ext cx="8610600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</a:t>
            </a:r>
            <a:r>
              <a:rPr lang="en-US" sz="2400" dirty="0" err="1"/>
              <a:t>Kamalnath.N</a:t>
            </a:r>
            <a:endParaRPr lang="en-US" sz="2400" dirty="0"/>
          </a:p>
          <a:p>
            <a:r>
              <a:rPr lang="en-US" sz="2400" dirty="0"/>
              <a:t>REGISTER NO AND NMID: autunm11024ca106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Application</a:t>
            </a:r>
          </a:p>
          <a:p>
            <a:r>
              <a:rPr lang="en-US" sz="2400" dirty="0"/>
              <a:t>COLLEGE: 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19681-8C17-21DD-31B3-AC5AAF4F4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82291"/>
            <a:ext cx="90678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D3B04-74BD-93A3-FC07-43AAF776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95436"/>
            <a:ext cx="82557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effectively presents personal branding.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chances of job opportunities and collaborations.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 maintainable and extendable.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AB7D-C200-F4C6-8C13-BECD065B7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1066800"/>
            <a:ext cx="5800851" cy="738664"/>
          </a:xfrm>
        </p:spPr>
        <p:txBody>
          <a:bodyPr/>
          <a:lstStyle/>
          <a:p>
            <a:pPr algn="ctr"/>
            <a:r>
              <a:rPr lang="en-GB" sz="4800" dirty="0" err="1"/>
              <a:t>Github</a:t>
            </a:r>
            <a:r>
              <a:rPr lang="en-GB" sz="4800" dirty="0"/>
              <a:t> Link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8883C-80C4-ED8A-7DF2-15DA1331C9B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86000" y="2667000"/>
            <a:ext cx="8534400" cy="276999"/>
          </a:xfrm>
        </p:spPr>
        <p:txBody>
          <a:bodyPr/>
          <a:lstStyle/>
          <a:p>
            <a:r>
              <a:rPr lang="en-IN" dirty="0"/>
              <a:t>https://github.com/nkamalnathnkamalnath-cmd/TNSDC-FWD-DP.git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327347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9B988-2C89-51DC-5901-26EE0F7C6FE1}"/>
              </a:ext>
            </a:extLst>
          </p:cNvPr>
          <p:cNvSpPr txBox="1"/>
          <p:nvPr/>
        </p:nvSpPr>
        <p:spPr>
          <a:xfrm>
            <a:off x="1741397" y="2514601"/>
            <a:ext cx="74146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       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318" y="-114702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253105" y="504833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94B3C-0109-C62D-C054-8408C81E9947}"/>
              </a:ext>
            </a:extLst>
          </p:cNvPr>
          <p:cNvSpPr txBox="1"/>
          <p:nvPr/>
        </p:nvSpPr>
        <p:spPr>
          <a:xfrm>
            <a:off x="1066800" y="2200871"/>
            <a:ext cx="79247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Traditional resumes fail to showcase creativity, visual skills, and interactive projects.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Clients and recruiters often prefer interactive and visual portfolios to understand skills.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There is a need for a modern, dynamic, and creative platform that reflects my skills in video editing and UI/UX design.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77D0-5DE1-1B07-91EF-1C61E70E23C3}"/>
              </a:ext>
            </a:extLst>
          </p:cNvPr>
          <p:cNvSpPr txBox="1"/>
          <p:nvPr/>
        </p:nvSpPr>
        <p:spPr>
          <a:xfrm>
            <a:off x="533400" y="1462147"/>
            <a:ext cx="7924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effectLst/>
                <a:latin typeface="Open Sans" panose="020B0606030504020204" pitchFamily="34" charset="0"/>
              </a:rPr>
              <a:t>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781E091-A4A0-EBE8-BBC5-5C4F914E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895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portfolio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to highlight my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section to present my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section to showcase expertise in editing and design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real examples of my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connect with recruiters, clients, and collaborators.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3263D2-4E06-E546-9F7C-A68A82229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28671"/>
            <a:ext cx="87158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&amp; Businesses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Looking for professional video editing and design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&amp; Hiring Managers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Evaluate my skills for job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Community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Fellow UI/UX designers and editors for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Audience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Anyone interested in my creative journey and work samples.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EE17539-4044-C161-EF44-12CAF2FAA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6E5BE16-626D-62F1-2C15-AB802A399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03400"/>
            <a:ext cx="65742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HTML5, CSS3, JavaScript for building interactive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&amp; Editing 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Adobe Premiere Pro, After Effects, Photoshop, Illustrator.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Figma and Sketch for UI/UX wireframing and prototyping.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 &amp; Version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 for free hosting.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for project management and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A30348-CA94-2B6E-555E-3184AA59E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40967"/>
            <a:ext cx="26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0BED6E-D440-9E72-E441-B2E363935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97374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UI principles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clean typography, bold colors, and responsive layouts.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Typing animation + floating profile image for a strong first impression.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 story + passion for design and editing.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3D tilt hover animation to make project previews interactive.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Animated skill cards with hover effects for better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Social icons styled with animations for easy networking.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AF60B-50EE-1B44-3476-68E14C22F8E7}"/>
              </a:ext>
            </a:extLst>
          </p:cNvPr>
          <p:cNvSpPr txBox="1"/>
          <p:nvPr/>
        </p:nvSpPr>
        <p:spPr>
          <a:xfrm>
            <a:off x="755332" y="1752600"/>
            <a:ext cx="10522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Responsive design (works on desktop, tablet, and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Animated typing effect for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Interactive hover effects on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Contact form with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Social media icons with links (GitHub, LinkedIn, Email).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Smooth scrolling navigation.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477</Words>
  <Application>Microsoft Office PowerPoint</Application>
  <PresentationFormat>Widescreen</PresentationFormat>
  <Paragraphs>81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Open Sans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Kosal Raj V</cp:lastModifiedBy>
  <cp:revision>27</cp:revision>
  <dcterms:created xsi:type="dcterms:W3CDTF">2024-03-29T15:07:22Z</dcterms:created>
  <dcterms:modified xsi:type="dcterms:W3CDTF">2025-09-09T16:01:48Z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