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4EAE-5D69-40FA-9664-3497ED1F5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F5D85-7B1B-409C-9FEE-4EC239BEC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3439-752F-457D-9521-42FD8D50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9592-C9B5-4DDB-B8DF-A669C442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D204-5946-4790-89B6-98848EC2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681D-495B-447F-BDFA-6E814621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4A891-A6A6-4FDE-A13C-C954ADCA3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33437-FDCD-4E04-9AF6-BD9CD3A4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84C5-9961-4C26-AE4D-1535CAB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819E-FC7E-4D02-A9C0-C4FC151B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9B35C-B75C-4419-835E-4BD2B9E5F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21890-6FBF-4703-A23F-A3A6A32C3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D14D-4180-4E9F-8B30-35724177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EFDA-7B82-4600-B881-C5BE868C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D989-9A4C-47CE-8002-66CECF0E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5BFF-708B-4250-AFA0-59A9D5A7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9A76-F2CD-4ADD-94F7-2FB92CAB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97CE-6749-47A8-97A4-225A1D90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8AE2-3D12-4D11-A8EF-9D90BE34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91C48-53A1-43EF-9ED3-7CBF8BC0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99EA-7B23-4B28-8E92-8E5353CF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7E311-4D2A-4033-ACF5-9A8DD137C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FF78-E3C1-4D1B-AF70-4AE133FB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0843-7B9F-4C16-A028-7548D5B8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C27D-3DA6-4D3A-863C-F871F117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8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F909-ECA8-471D-BB83-5DC00EA1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2803-9B14-412A-BABF-A20EB04A2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481BA-3C78-420C-A9B5-2EA3ACED5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C077E-594F-4BE4-A39B-9AFB5B50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91148-43FE-43F8-A476-67B3C3CF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1AC1-0179-44AD-8AA5-668F9EF8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3C9E-F574-4A22-B65F-1A2740FD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DDB81-BA80-449C-BB11-6E2B7A47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B8EC8-DB70-41B4-B9D8-EE7701751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03889-6EB9-4B8A-9DEE-331EC8DBE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49B1F-FB9B-4E5A-8902-2CD000E98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CD35A-A936-4608-86F1-DE44000C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8A68C-A7B1-4CD6-8966-2A1A1B3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D3AF1-F1FA-49D3-B5AB-09AC2E00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66EF-C899-425B-850B-AB3368F4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C3C46-3EAE-4C77-B91A-409384C8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D060E-4026-4C94-B7AF-5A2AA814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E24A1-1DE7-407F-A90C-7449E765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08438-35D5-46FE-B02D-4481B6D0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79563-9355-4D27-BE37-49EE41BA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8349D-0711-4B12-9421-69090587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3370-8EEC-4D53-89DB-958BBA54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180C-E9D3-481A-8192-E5A9AC004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79281-AEA1-49A2-8D8B-AE295D392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4D79B-1809-4D78-BFE9-04156DBD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64F84-A06C-40F7-B8B8-7BE49F4A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2D985-C958-4375-AF12-6F4A15CE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1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B1BE-A2DA-45B1-A7C9-7A9BB976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A1ABE-A6D9-46B4-86E7-0A4CE0E31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9A3B0-16AF-46CA-9245-39855110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DB4B-5F0D-4445-AE61-128DD7A0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98F6D-AA46-4F42-826B-E650DA4A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3F6C9-C5C7-4B57-AD5C-58A2659A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FAE41-A1C7-4D6E-A059-CCD936FA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68989-25BE-452F-B38A-3DE6DEB90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73C2-06A2-413D-B1F7-DF92D18A2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A499-1511-4F3F-8970-AC66BF923DE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AE73-B5B2-4D54-AE7C-4E4C6DDB0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2FB5-7A3C-4170-88CC-6E18359EC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86EE2-474E-47CC-B08A-CF323D0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3C60-06D7-48FE-B060-2CB83E73E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Programming</a:t>
            </a:r>
            <a:br>
              <a:rPr lang="en-US" dirty="0"/>
            </a:br>
            <a:r>
              <a:rPr lang="en-US" dirty="0"/>
              <a:t>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BF69D-1A31-4599-8296-894E60FE2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PEP 249 -- Python Database API Specification v2.0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3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7EBE-47B9-4219-AC95-7B664A54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6493-0363-42CD-AEA9-D0DA0282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cx_oracle</a:t>
            </a:r>
            <a:r>
              <a:rPr lang="en-US" dirty="0"/>
              <a:t> – Oracle Database</a:t>
            </a:r>
          </a:p>
          <a:p>
            <a:r>
              <a:rPr lang="en-US" dirty="0" err="1"/>
              <a:t>pyodbc</a:t>
            </a:r>
            <a:r>
              <a:rPr lang="en-US" dirty="0"/>
              <a:t> – Microsoft SQL SERVER</a:t>
            </a:r>
          </a:p>
          <a:p>
            <a:r>
              <a:rPr lang="en-US" dirty="0" err="1"/>
              <a:t>pymysql</a:t>
            </a:r>
            <a:r>
              <a:rPr lang="en-US" dirty="0"/>
              <a:t> – MySQL</a:t>
            </a:r>
          </a:p>
          <a:p>
            <a:r>
              <a:rPr lang="en-US" dirty="0"/>
              <a:t>Psycopg2 - PostgreSQL</a:t>
            </a:r>
          </a:p>
          <a:p>
            <a:endParaRPr lang="en-US" dirty="0"/>
          </a:p>
          <a:p>
            <a:r>
              <a:rPr lang="en-US" dirty="0"/>
              <a:t>help(‘modules’)</a:t>
            </a:r>
          </a:p>
          <a:p>
            <a:r>
              <a:rPr lang="en-US" dirty="0"/>
              <a:t>main features are the complete implementation of the Python DB API 2.0 specification – PEP 249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1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697E-26B4-487C-947E-0A22F05D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Steps to communicate with database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5E93-104D-4559-B6C6-5EC532DF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database specific module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cx_Oracle</a:t>
            </a:r>
            <a:endParaRPr lang="en-US" dirty="0"/>
          </a:p>
          <a:p>
            <a:endParaRPr lang="en-US" dirty="0"/>
          </a:p>
          <a:p>
            <a:r>
              <a:rPr lang="en-US" dirty="0"/>
              <a:t>Establish connection between python and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connection = </a:t>
            </a:r>
            <a:r>
              <a:rPr lang="en-US" dirty="0" err="1"/>
              <a:t>cx_Oracle.connect</a:t>
            </a:r>
            <a:r>
              <a:rPr lang="en-US" dirty="0"/>
              <a:t>(database connection string)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conn = </a:t>
            </a:r>
            <a:r>
              <a:rPr lang="en-US" dirty="0" err="1"/>
              <a:t>cx_Oracle.connect</a:t>
            </a:r>
            <a:r>
              <a:rPr lang="en-US" dirty="0"/>
              <a:t>(‘</a:t>
            </a:r>
            <a:r>
              <a:rPr lang="en-US" dirty="0" err="1"/>
              <a:t>scott</a:t>
            </a:r>
            <a:r>
              <a:rPr lang="en-US" dirty="0"/>
              <a:t>/</a:t>
            </a:r>
            <a:r>
              <a:rPr lang="en-US" dirty="0" err="1"/>
              <a:t>tiger@localhost</a:t>
            </a:r>
            <a:r>
              <a:rPr lang="en-US" dirty="0"/>
              <a:t>’)</a:t>
            </a:r>
          </a:p>
          <a:p>
            <a:endParaRPr lang="en-US" dirty="0"/>
          </a:p>
          <a:p>
            <a:r>
              <a:rPr lang="en-US" dirty="0"/>
              <a:t>Create Cursor object to execute queries, get results after execution</a:t>
            </a:r>
          </a:p>
          <a:p>
            <a:pPr lvl="1"/>
            <a:r>
              <a:rPr lang="en-US" dirty="0"/>
              <a:t>cursor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6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3A35-92EB-403E-BFCA-EAC97D74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Steps to communicate with database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0275-6179-4C12-98E2-800E5B5A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query with cursor method</a:t>
            </a:r>
          </a:p>
          <a:p>
            <a:pPr lvl="1"/>
            <a:r>
              <a:rPr lang="en-US" dirty="0" err="1"/>
              <a:t>cursor.execute</a:t>
            </a:r>
            <a:r>
              <a:rPr lang="en-US" dirty="0"/>
              <a:t>() 		# to execute a single query</a:t>
            </a:r>
          </a:p>
          <a:p>
            <a:pPr lvl="1"/>
            <a:r>
              <a:rPr lang="en-US" dirty="0" err="1"/>
              <a:t>curosr.executescript</a:t>
            </a:r>
            <a:r>
              <a:rPr lang="en-US" dirty="0"/>
              <a:t>() 	# group </a:t>
            </a:r>
            <a:r>
              <a:rPr lang="en-US" dirty="0" err="1"/>
              <a:t>sql</a:t>
            </a:r>
            <a:r>
              <a:rPr lang="en-US" dirty="0"/>
              <a:t> queries, or a string of </a:t>
            </a:r>
            <a:r>
              <a:rPr lang="en-US" dirty="0" err="1"/>
              <a:t>sql</a:t>
            </a:r>
            <a:r>
              <a:rPr lang="en-US" dirty="0"/>
              <a:t> queries </a:t>
            </a:r>
            <a:r>
              <a:rPr lang="en-US" dirty="0" err="1"/>
              <a:t>separatedby</a:t>
            </a:r>
            <a:r>
              <a:rPr lang="en-US" dirty="0"/>
              <a:t> ;</a:t>
            </a:r>
          </a:p>
          <a:p>
            <a:pPr lvl="1"/>
            <a:r>
              <a:rPr lang="en-US" dirty="0" err="1"/>
              <a:t>cursor.executemany</a:t>
            </a:r>
            <a:r>
              <a:rPr lang="en-US" dirty="0"/>
              <a:t>()	#execute a parameterized query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Fetch the results, with inbuilt methods</a:t>
            </a:r>
          </a:p>
          <a:p>
            <a:pPr lvl="1"/>
            <a:r>
              <a:rPr lang="en-US" dirty="0" err="1"/>
              <a:t>cursor.fetchone</a:t>
            </a:r>
            <a:r>
              <a:rPr lang="en-US" dirty="0"/>
              <a:t>()	#fetch only one row</a:t>
            </a:r>
          </a:p>
          <a:p>
            <a:pPr lvl="1"/>
            <a:r>
              <a:rPr lang="en-US" dirty="0" err="1"/>
              <a:t>cursor.fetchall</a:t>
            </a:r>
            <a:r>
              <a:rPr lang="en-US" dirty="0"/>
              <a:t>()		#fetch all rows</a:t>
            </a:r>
          </a:p>
          <a:p>
            <a:pPr lvl="1"/>
            <a:r>
              <a:rPr lang="en-US" dirty="0" err="1"/>
              <a:t>cursor.fetchmany</a:t>
            </a:r>
            <a:r>
              <a:rPr lang="en-US" dirty="0"/>
              <a:t>(n)	#fetch n number of rows</a:t>
            </a:r>
          </a:p>
        </p:txBody>
      </p:sp>
    </p:spTree>
    <p:extLst>
      <p:ext uri="{BB962C8B-B14F-4D97-AF65-F5344CB8AC3E}">
        <p14:creationId xmlns:p14="http://schemas.microsoft.com/office/powerpoint/2010/main" val="269330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F8DE-317E-42A8-84B8-0415085D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Steps to communicate with database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B094-341C-4F37-BFC0-2A48C48E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or Rollback</a:t>
            </a:r>
          </a:p>
          <a:p>
            <a:pPr lvl="1"/>
            <a:r>
              <a:rPr lang="en-US" dirty="0" err="1"/>
              <a:t>connection.commit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connection.rollback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Close objects</a:t>
            </a:r>
          </a:p>
          <a:p>
            <a:pPr lvl="1"/>
            <a:r>
              <a:rPr lang="en-US" dirty="0" err="1"/>
              <a:t>cursor.close</a:t>
            </a:r>
            <a:r>
              <a:rPr lang="en-US" dirty="0"/>
              <a:t>()		#close cursor</a:t>
            </a:r>
          </a:p>
          <a:p>
            <a:pPr lvl="1"/>
            <a:r>
              <a:rPr lang="en-US" dirty="0" err="1"/>
              <a:t>connection.close</a:t>
            </a:r>
            <a:r>
              <a:rPr lang="en-US" dirty="0"/>
              <a:t>()	#close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6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161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Database Programming with Python</vt:lpstr>
      <vt:lpstr>Python modules </vt:lpstr>
      <vt:lpstr>Standard Steps to communicate with database (1/3)</vt:lpstr>
      <vt:lpstr>Standard Steps to communicate with database (2/3)</vt:lpstr>
      <vt:lpstr>Standard Steps to communicate with database (2/3)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Database Programming</dc:title>
  <dc:creator>Mashru, Kishan</dc:creator>
  <cp:lastModifiedBy>Mashru, Kishan</cp:lastModifiedBy>
  <cp:revision>17</cp:revision>
  <dcterms:created xsi:type="dcterms:W3CDTF">2020-02-11T07:17:27Z</dcterms:created>
  <dcterms:modified xsi:type="dcterms:W3CDTF">2020-03-22T19:47:47Z</dcterms:modified>
</cp:coreProperties>
</file>