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-620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ED68-707A-4258-A059-A674710C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A635-24BB-436E-81C0-E966F3BA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6232-2606-4BD6-BBE5-B83E4C5D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60A8-AA89-4753-A49A-DAC94403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FF5C-2011-4816-AA6E-86CA3BC8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237E-EB29-4831-AC7C-D2DEE45B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52202-1225-4109-BB10-498256D17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4B93-F249-4D9E-863C-0068EB34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341E-D1AA-47F9-AD12-F5F6F59C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A336-155E-4EF1-B552-6EA0FA51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32EA7-755C-48B9-891B-05981B789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73BF-8C68-4E71-B276-82B1513D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C42E-1BB1-48BB-850F-BA2323C6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58211-33B6-48C5-B807-B921159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1BE7-2139-43DF-98BE-DE60823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3A94-880F-4CAB-80A3-23F33348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DE90-3B1B-4047-B6FA-EC28FDE1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5C82-7DEA-4441-A58B-49E46515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D7E1-1BEE-4D5F-990C-96CF4C5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5D84-971F-4A17-BC1C-65A6206B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06C5-A9A1-4012-9EB1-970CCF22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7092-7F9F-4F7D-9919-557C3096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9CD3-F637-417E-B5AD-09CC30D1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4842-D255-4932-A923-170D72BF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2809-36C6-484A-955F-2C2DE42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99E9-2303-4346-863F-85A2FA03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D97F-8034-44E3-BFBC-570CBBF9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2B84-2B86-48AB-A84D-FC0C6477F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3F682-1483-47D2-8027-E2BCF0C3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64C25-95FF-407C-AAFD-69FB7340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5AC5-D73B-4071-BAE8-63FB5376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3337-10E4-4766-9ECE-0B951978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06B2-3292-414F-BF90-C8261C21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8EE3A-8E00-4673-A07A-7E25F45E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0C813-D6C7-4EF3-9DA9-764A4AEA8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6E2D1-C2AF-45AD-B188-A96FBC9D8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B7685-B019-408A-811E-C1460214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8F36-80F1-44D0-9C78-915231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D8EC3-4E66-4EBB-8977-555C8570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146A-8899-4E7F-B7F6-5519AD12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1BDE-D443-4F03-ABE9-924E0D6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89920-1843-4A76-9DCC-33761DBF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5ACCF-0890-461A-9718-707D836C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98CDD-772A-40D7-A0A1-3724763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F0418-DF36-446D-976A-E8BAF593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ABAC3-755E-4B8A-8BF7-42A2301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DD92-542E-499C-B0D8-7CD21787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D2AD-4C10-46E5-B447-17CDF354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7A88E-5C47-45EF-B31F-1ABE180D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DC42-7462-4918-B10D-4CF9B7FE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4CBF-F904-402B-AA6B-C53DD583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CB431-CB47-4AFF-B45A-2E1382E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7A57-BAE4-4735-946B-F85BD3E6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953C3-1EE7-4EF5-B649-B041C909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EDF08-DED0-4F93-8971-E844F739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AB7C-3163-4EC7-B6F1-652CF81F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64C4-773C-47FD-92B6-B4856025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3B5E-3C7E-4F43-9357-FCA93CC5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1A0D6-0165-46F3-B145-3450009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7579-09F4-4C56-8322-C73968C6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03F3-D4FD-4927-AECF-93507770B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FC9C-14E0-48C9-BB55-646BD0A364A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A070-CB75-4DBC-A618-8D6481A86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608C-A986-4942-AC20-1E9601BD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4607-563D-4400-A1B1-8FE7A451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9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A8F07F-5E7C-4BF5-8104-BEDA7768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46" y="1352764"/>
            <a:ext cx="4328717" cy="2688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ED4A2F-1D96-4E06-9A3F-D120BA72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52" y="1358860"/>
            <a:ext cx="4590686" cy="2676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091C93-C9D9-4752-9BD0-DA0B258DC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346" y="3948210"/>
            <a:ext cx="4328717" cy="2688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3D55A4-3544-4A2E-9067-1325B461D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52" y="3951259"/>
            <a:ext cx="458458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B7B92F-0DFA-4C56-B190-41B78033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67" y="1725398"/>
            <a:ext cx="4052473" cy="2381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4F4BE6-8FBA-4123-95B2-36C66044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45" y="1725398"/>
            <a:ext cx="2947374" cy="23819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F28FA8-5B43-49E1-9AC1-4D5740E92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15"/>
          <a:stretch/>
        </p:blipFill>
        <p:spPr>
          <a:xfrm>
            <a:off x="1783386" y="1725398"/>
            <a:ext cx="3054745" cy="23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A8AEE-1F95-46DF-B6D9-0E575933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940" y="27020"/>
            <a:ext cx="3322260" cy="1941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CB16C-1021-4293-B7AB-282591F1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97" y="25401"/>
            <a:ext cx="3304394" cy="1967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97D4C-C022-4F46-9B47-A67420E6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940" y="1721690"/>
            <a:ext cx="3322260" cy="1941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E4BBC-0D1C-4AA2-B657-32CBB76AC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58" y="1719981"/>
            <a:ext cx="3313425" cy="1941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3DC3D-C29B-4BDA-A3F1-B3032B5A1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523" y="3403083"/>
            <a:ext cx="3326677" cy="1897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D3393-6FFD-4263-9DF8-595DE1237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965" y="3405533"/>
            <a:ext cx="3313425" cy="18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3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76966-A4DE-47BE-BF7C-E605BDF4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59" y="2054233"/>
            <a:ext cx="4578493" cy="274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2F3F9-6545-4B91-A47A-36B2C510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07" y="2064209"/>
            <a:ext cx="4584589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0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4198-34B7-4392-998A-E2CDA0C0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081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6A4EE-D9FD-4FCD-B62A-1AB76B34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99" y="1871337"/>
            <a:ext cx="5858764" cy="311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80359-3BAF-438D-ADCE-681DE8DF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8" y="1871337"/>
            <a:ext cx="4243184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2020-02-10T07:34:14Z</dcterms:created>
  <dcterms:modified xsi:type="dcterms:W3CDTF">2020-02-12T21:17:48Z</dcterms:modified>
</cp:coreProperties>
</file>