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63" autoAdjust="0"/>
    <p:restoredTop sz="94660"/>
  </p:normalViewPr>
  <p:slideViewPr>
    <p:cSldViewPr snapToGrid="0">
      <p:cViewPr>
        <p:scale>
          <a:sx n="82" d="100"/>
          <a:sy n="82" d="100"/>
        </p:scale>
        <p:origin x="-17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1131B-1445-4DEC-B177-9AAE9D3AE9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28A511-161D-4E34-BED1-D045F310D0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2519CE-E44B-438A-ACAB-CC4A6F4C4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3D9C4-3BB7-45A0-ADB6-709835E05379}" type="datetimeFigureOut">
              <a:rPr lang="LID4096" smtClean="0"/>
              <a:t>08/11/2019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566DBC-666F-4C13-838B-A1381D514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66D20-DA0A-4EC9-A228-495B0A09F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87305-6D6C-4F57-A63C-6F84F43D606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11340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C7CEE-9662-4CB1-9BB6-B22EFE21C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80FF04-006A-4231-B13E-378743A21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835C7-E227-4B1A-B5D8-98298A188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3D9C4-3BB7-45A0-ADB6-709835E05379}" type="datetimeFigureOut">
              <a:rPr lang="LID4096" smtClean="0"/>
              <a:t>08/11/2019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63E1F-04E3-483A-8E99-E28D4C27D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12729-9710-44F1-8D10-F56134D87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87305-6D6C-4F57-A63C-6F84F43D606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82842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E81B74-8823-4E14-82CB-A9B8CE6FF0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DAAF89-3458-492F-83CA-B7959EC434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D6519-8A7D-49FD-A645-0E4D95361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3D9C4-3BB7-45A0-ADB6-709835E05379}" type="datetimeFigureOut">
              <a:rPr lang="LID4096" smtClean="0"/>
              <a:t>08/11/2019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1B5C60-62B1-4819-8925-D96DC5CEF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E24FE-EDE6-459D-B50D-D63FD178D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87305-6D6C-4F57-A63C-6F84F43D606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95472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9A78-0CC8-4E72-8377-E4C5BE011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B3E56-C700-4FA7-8D45-EB151BAD9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94294-0E91-4392-A9EE-7DE30743A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3D9C4-3BB7-45A0-ADB6-709835E05379}" type="datetimeFigureOut">
              <a:rPr lang="LID4096" smtClean="0"/>
              <a:t>08/11/2019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85ED7-EDF2-448E-940C-269D313F4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53AFBC-AEFA-43C0-B608-67F344355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87305-6D6C-4F57-A63C-6F84F43D606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30584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2BF32-6FA6-480A-9E69-DAF2C7E0E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0E1EAC-FDAA-4775-9E90-6CEE9DD700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406DC-CA85-4A68-9238-C17E488D4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3D9C4-3BB7-45A0-ADB6-709835E05379}" type="datetimeFigureOut">
              <a:rPr lang="LID4096" smtClean="0"/>
              <a:t>08/11/2019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6DA4D-FEAD-4C4B-8131-551494698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9BF00-E90C-415F-A86C-27E6AAC30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87305-6D6C-4F57-A63C-6F84F43D606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15335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FB0EC-D6FA-4D90-B7DA-14274129F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6A850-07A6-4DB4-9C83-06F9211622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DBCF1A-6F42-4A51-827C-607263C4F2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1FFD9F-2FD9-465F-94B5-83C270250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3D9C4-3BB7-45A0-ADB6-709835E05379}" type="datetimeFigureOut">
              <a:rPr lang="LID4096" smtClean="0"/>
              <a:t>08/11/2019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C28D2F-648B-4EE5-9481-9708676CA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0E6F45-3246-4865-90A6-0530C662D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87305-6D6C-4F57-A63C-6F84F43D606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57390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7E154-7647-4297-B764-DD0622912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099B98-8483-4C0E-AC18-8C30A689EF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97B878-DFE0-4D81-AC94-3EC68F6E68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DAB101-D05D-4592-862D-B920C88E5C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9DC1DB-BC86-455D-BE6F-C05771E240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46ECF2-C709-4538-8CAE-769A0FC73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3D9C4-3BB7-45A0-ADB6-709835E05379}" type="datetimeFigureOut">
              <a:rPr lang="LID4096" smtClean="0"/>
              <a:t>08/11/2019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B2A586-42AF-48B5-9E20-C44A34D6F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FDA1EE-7D33-478D-8DBA-31A3CEBAB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87305-6D6C-4F57-A63C-6F84F43D606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1763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AC6E1-5BE3-4E17-B3D5-A01A35AF1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9253B5-0966-4320-BA68-364E63F39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3D9C4-3BB7-45A0-ADB6-709835E05379}" type="datetimeFigureOut">
              <a:rPr lang="LID4096" smtClean="0"/>
              <a:t>08/11/2019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1CA33A-F073-4448-B346-BAFE41348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1C8FDE-6270-4D01-ABB9-6C606F964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87305-6D6C-4F57-A63C-6F84F43D606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98129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BB3074-441F-456E-8F44-41E24D6C3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3D9C4-3BB7-45A0-ADB6-709835E05379}" type="datetimeFigureOut">
              <a:rPr lang="LID4096" smtClean="0"/>
              <a:t>08/11/2019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E83E66-CFBE-48C6-8F4F-39E5FF955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E433FA-B113-41E2-88D4-D7A832190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87305-6D6C-4F57-A63C-6F84F43D606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61230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3C257-74BB-44D5-B318-28DAC3A3D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5E220-FA6B-4373-B50E-57AABD356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658627-04C7-4145-A465-652A3A8B49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C3F82E-DA2E-44C9-8FB8-9C6E5EA0E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3D9C4-3BB7-45A0-ADB6-709835E05379}" type="datetimeFigureOut">
              <a:rPr lang="LID4096" smtClean="0"/>
              <a:t>08/11/2019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8EA808-DC29-4676-B42E-519F9A2DC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F37908-544C-4070-AF08-D80A1F0EF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87305-6D6C-4F57-A63C-6F84F43D606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5823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3C13A-6EA2-4627-B220-8C075C61B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071E89-E719-406C-8B63-B469FFBB1D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E0DAFF-E7B7-4022-A939-459A28D561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5B17F3-8189-464C-9439-AC16D28D1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3D9C4-3BB7-45A0-ADB6-709835E05379}" type="datetimeFigureOut">
              <a:rPr lang="LID4096" smtClean="0"/>
              <a:t>08/11/2019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5F9804-3865-4C29-A8A7-6D4086DD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FAFC16-7C28-4C0E-91B3-D3D184647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87305-6D6C-4F57-A63C-6F84F43D606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54587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438805-99D0-40CE-9B89-625230BB8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4C15E6-DDAD-4FEE-BA71-78347854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E6CA0E-A70B-455D-A75A-5A9E097E39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73D9C4-3BB7-45A0-ADB6-709835E05379}" type="datetimeFigureOut">
              <a:rPr lang="LID4096" smtClean="0"/>
              <a:t>08/11/2019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C9F8C3-05ED-4B13-A683-C7C0F49954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4E723C-EE3F-47C8-B076-F7EE218E2A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E87305-6D6C-4F57-A63C-6F84F43D606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61379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353CF9E-C61F-4F49-A513-C13F7B1B1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0168" y="479159"/>
            <a:ext cx="3535986" cy="319458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AE37A28-36D9-4D51-B8B6-3AEEF1AD1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0168" y="2908034"/>
            <a:ext cx="3535986" cy="31945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61CAD37-4018-4E2A-8651-0DC638FEB8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182" y="479159"/>
            <a:ext cx="3535986" cy="31945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11F8295-094E-4455-B22D-22071876B9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134" y="2908034"/>
            <a:ext cx="3542083" cy="319458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FBAF550-C0B7-41BE-970F-AE7C945801E1}"/>
              </a:ext>
            </a:extLst>
          </p:cNvPr>
          <p:cNvSpPr/>
          <p:nvPr/>
        </p:nvSpPr>
        <p:spPr>
          <a:xfrm>
            <a:off x="8054975" y="2378075"/>
            <a:ext cx="27176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000000"/>
                </a:solidFill>
                <a:latin typeface="Calibri" panose="020F0502020204030204" pitchFamily="34" charset="0"/>
              </a:rPr>
              <a:t>greedy_(alpha)_m52_n24.</a:t>
            </a:r>
            <a:r>
              <a:rPr lang="pt-BR" dirty="0"/>
              <a:t> 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410979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62B08-F1C3-49D1-B480-8E58ABD54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Greedy_2_(fb)_m52_n24.json </a:t>
            </a:r>
            <a:endParaRPr lang="LID409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F52945-416F-4A6B-A51D-3F607832C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47862"/>
            <a:ext cx="9963150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737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BC116-9F24-4384-AA5A-B3FEC161A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greedy_2_(fb)_m442_n161.json </a:t>
            </a:r>
            <a:endParaRPr lang="LID4096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E42E92-2455-4E63-9D65-7E45FEFA8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612" y="1852612"/>
            <a:ext cx="10010775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253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3DF45-60B6-47AF-8F1F-0DBBEFD99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json/greedy_2_(fb)_m54_n31.json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571A-A4D5-4AF3-80F4-0E1E8DEAB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CDA0AF-399F-43A5-832D-3A6CEE5BF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3143" y="1822450"/>
            <a:ext cx="12192000" cy="386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919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9E92E-866C-4723-A3D8-2C6CD728C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Selective behavior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90AE3-1A2A-46AB-B990-6696820F7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139315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B936D-483A-406F-841A-E1CBB8A4F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Bidding rounds</a:t>
            </a:r>
            <a:endParaRPr lang="LID4096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8D6496-2C8B-44E3-B694-8141B31044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3814" y="2479963"/>
            <a:ext cx="3310415" cy="27556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96B5AFB-2BDB-49CD-8A23-D72BD949A8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828" y="2479963"/>
            <a:ext cx="3535986" cy="27556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4338918-A01E-4C72-9272-BE87CE549F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8187" y="2479962"/>
            <a:ext cx="3627434" cy="275563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B4B12E7-86A8-4BC3-A043-F1553548D430}"/>
              </a:ext>
            </a:extLst>
          </p:cNvPr>
          <p:cNvSpPr txBox="1"/>
          <p:nvPr/>
        </p:nvSpPr>
        <p:spPr>
          <a:xfrm rot="16200000">
            <a:off x="4151441" y="3536628"/>
            <a:ext cx="6331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papers</a:t>
            </a:r>
            <a:endParaRPr lang="LID4096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CABCEC-C90C-4EA1-99EE-520DE8037CC6}"/>
              </a:ext>
            </a:extLst>
          </p:cNvPr>
          <p:cNvSpPr txBox="1"/>
          <p:nvPr/>
        </p:nvSpPr>
        <p:spPr>
          <a:xfrm rot="16200000">
            <a:off x="7461856" y="3446343"/>
            <a:ext cx="6331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cost</a:t>
            </a:r>
            <a:endParaRPr lang="LID4096" sz="12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EB1C082-0358-4F12-B876-F7FBCC851615}"/>
              </a:ext>
            </a:extLst>
          </p:cNvPr>
          <p:cNvCxnSpPr/>
          <p:nvPr/>
        </p:nvCxnSpPr>
        <p:spPr>
          <a:xfrm flipV="1">
            <a:off x="1755128" y="2916546"/>
            <a:ext cx="0" cy="1447439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A1673CB-41BD-4B09-8C8B-19C0F6E9B614}"/>
              </a:ext>
            </a:extLst>
          </p:cNvPr>
          <p:cNvSpPr txBox="1"/>
          <p:nvPr/>
        </p:nvSpPr>
        <p:spPr>
          <a:xfrm>
            <a:off x="1586448" y="4294646"/>
            <a:ext cx="441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2n</a:t>
            </a:r>
            <a:endParaRPr lang="LID4096" sz="120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8717997-2FDF-4A80-B2C9-69ED197BFAA6}"/>
              </a:ext>
            </a:extLst>
          </p:cNvPr>
          <p:cNvCxnSpPr/>
          <p:nvPr/>
        </p:nvCxnSpPr>
        <p:spPr>
          <a:xfrm flipV="1">
            <a:off x="5304115" y="2916546"/>
            <a:ext cx="0" cy="1447439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5B33592-ABD9-4998-82B1-43F8D6E4A37D}"/>
              </a:ext>
            </a:extLst>
          </p:cNvPr>
          <p:cNvSpPr txBox="1"/>
          <p:nvPr/>
        </p:nvSpPr>
        <p:spPr>
          <a:xfrm>
            <a:off x="5122434" y="4294646"/>
            <a:ext cx="441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2n</a:t>
            </a:r>
            <a:endParaRPr lang="LID4096" sz="12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1F76DCC-AEEE-41E2-BF41-8A35DCED46A0}"/>
              </a:ext>
            </a:extLst>
          </p:cNvPr>
          <p:cNvCxnSpPr/>
          <p:nvPr/>
        </p:nvCxnSpPr>
        <p:spPr>
          <a:xfrm flipV="1">
            <a:off x="8558489" y="2916546"/>
            <a:ext cx="0" cy="1447439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B56327F-2EFF-4D05-B5BD-E6B7B650DDD0}"/>
              </a:ext>
            </a:extLst>
          </p:cNvPr>
          <p:cNvSpPr txBox="1"/>
          <p:nvPr/>
        </p:nvSpPr>
        <p:spPr>
          <a:xfrm>
            <a:off x="8337805" y="4294646"/>
            <a:ext cx="441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2n</a:t>
            </a:r>
            <a:endParaRPr lang="LID4096" sz="1200" dirty="0"/>
          </a:p>
        </p:txBody>
      </p:sp>
    </p:spTree>
    <p:extLst>
      <p:ext uri="{BB962C8B-B14F-4D97-AF65-F5344CB8AC3E}">
        <p14:creationId xmlns:p14="http://schemas.microsoft.com/office/powerpoint/2010/main" val="1300610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</TotalTime>
  <Words>52</Words>
  <Application>Microsoft Office PowerPoint</Application>
  <PresentationFormat>Widescreen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Greedy_2_(fb)_m52_n24.json </vt:lpstr>
      <vt:lpstr>greedy_2_(fb)_m442_n161.json </vt:lpstr>
      <vt:lpstr>json/greedy_2_(fb)_m54_n31.json</vt:lpstr>
      <vt:lpstr>Selective behavior</vt:lpstr>
      <vt:lpstr>Bidding rounds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Reshef Meir</dc:creator>
  <cp:lastModifiedBy>Reshef Meir</cp:lastModifiedBy>
  <cp:revision>8</cp:revision>
  <dcterms:created xsi:type="dcterms:W3CDTF">2019-08-09T08:31:39Z</dcterms:created>
  <dcterms:modified xsi:type="dcterms:W3CDTF">2019-08-11T20:13:51Z</dcterms:modified>
</cp:coreProperties>
</file>