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A0E7-ED94-44F6-8D8E-326D1A9C3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1B106-9C3F-41FB-A3AA-8BC78C791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9F77F-E20E-4DAF-8F25-68EA6DCB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79B-2ABF-48C8-93BE-28B7F1281E1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A23D-0058-41FE-8496-E8E79636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BB5C-4202-49E2-800C-E4ADA9C7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A5E3-6A17-40ED-81CC-C430DC0E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0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2D4D-F118-48E9-90A0-DA135955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D5903-278D-44A3-8C9F-BFFD1D686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26D0A-7A97-49F9-BB41-A16C2F23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79B-2ABF-48C8-93BE-28B7F1281E1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0E9A7-983F-4742-8686-DF8360FF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93C9-D3DA-4BF4-8F2E-DBAA06DB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A5E3-6A17-40ED-81CC-C430DC0E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3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F6E17-8A9B-446F-8336-3BF51AD8D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1C04C-4D18-4B6C-B8F6-460CDD63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76F1-C40E-4580-A54A-141A0496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79B-2ABF-48C8-93BE-28B7F1281E1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7BEB-3559-4FC8-84A9-3DE07F5C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9A40A-BDD0-4476-B4E6-A5FF19D2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A5E3-6A17-40ED-81CC-C430DC0E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E516-1A78-4686-B7DE-A984AD49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7BDA8-7323-4E31-AE5D-E0BD851E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9E8E-C57C-4C90-8FD1-2556D985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79B-2ABF-48C8-93BE-28B7F1281E1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066A-02CC-4767-9ABC-FC5DF3BC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43AAB-2D74-433C-A2C9-75270913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A5E3-6A17-40ED-81CC-C430DC0E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FCD7-36B7-4B46-A417-E59632E3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3B721-CC79-43A5-B460-9E875D995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802A-F18B-47FE-9441-B3238D3A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79B-2ABF-48C8-93BE-28B7F1281E1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F4847-1847-493B-AFBB-C1F7094D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EA7C-5823-4EB9-83E9-0549643E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A5E3-6A17-40ED-81CC-C430DC0E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37C1-2E46-4FB5-B3B0-E412FDF0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F70A-B3B8-422A-9454-0810D9076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2B3C-E737-4308-AC51-DFEE1C69D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235BE-8710-4FCF-8B85-20C44097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79B-2ABF-48C8-93BE-28B7F1281E1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6305-3712-443F-9AA5-923F570B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38BCA-6587-4B71-840D-88A16F12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A5E3-6A17-40ED-81CC-C430DC0E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316B-051F-427A-9599-3B3F878E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6CEF2-5870-4CED-A011-27A1B2D5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6547B-EC85-4A0C-BC31-C5892092C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C8ABC-899F-43FE-852D-909A32AA9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6EE13-F9C3-49CC-8384-D8D458CC5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5EE04-6783-4B8B-968C-18F04C7E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79B-2ABF-48C8-93BE-28B7F1281E1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399AB-6CD8-47D9-9CAC-0E0FB914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4EC4C-5A3D-4A66-A3C7-A1AFB730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A5E3-6A17-40ED-81CC-C430DC0E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4B2F-9686-4B80-913D-787EE0E5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46047-936D-4B41-9783-9FF2EB87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79B-2ABF-48C8-93BE-28B7F1281E1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5272E-CEFD-44E8-B2D8-C5D84145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13B7D-01E1-44E9-8AA6-7BA61370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A5E3-6A17-40ED-81CC-C430DC0E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7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7BC3C-6FAE-4710-B6D3-2BD0E2D7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79B-2ABF-48C8-93BE-28B7F1281E1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B01D4-FC6A-4A8C-82FA-F389A105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E0301-1D1B-412F-A648-5D4CE427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A5E3-6A17-40ED-81CC-C430DC0E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9237-EDE9-4560-A18C-169C831A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9555-EA06-4696-8B17-DA834EA2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CCB05-F5B7-4A9B-8ED0-E970D4815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BD842-33ED-496E-9BB2-6674D80E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79B-2ABF-48C8-93BE-28B7F1281E1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36CE6-7085-4990-9070-6D9401C2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57134-1F71-4EA7-AB89-29C30521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A5E3-6A17-40ED-81CC-C430DC0E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EA3F-6D6C-401B-B4D3-759E0339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A1379-C11D-45B0-AA68-7680CD8DD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FD373-6E53-4B45-BB4E-8B14F2EC4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40C9B-A9C5-4847-ABCF-8DC567DE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79B-2ABF-48C8-93BE-28B7F1281E1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6A452-FC9E-406B-BCC7-3EEB69A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4F6A6-3A36-4A6B-A7E9-9833D172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A5E3-6A17-40ED-81CC-C430DC0E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8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A2447-BA68-480B-A34A-A7EAE94D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762C4-8EFC-44E1-ABB9-F2093F8BE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F980-D2EF-4E65-973C-53817587C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579B-2ABF-48C8-93BE-28B7F1281E1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CEA47-5FDA-47DE-A7E6-0C8338021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9FCE6-6DEA-460D-91C5-17AE8DED3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A5E3-6A17-40ED-81CC-C430DC0E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3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2AB5DC0-102A-417E-ADCB-766103A98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631" y="1488609"/>
            <a:ext cx="3887807" cy="24526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227A9F-9891-45D7-B95F-4473D6D2C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824" y="1488609"/>
            <a:ext cx="3887807" cy="24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4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Meir Reshef</dc:creator>
  <cp:lastModifiedBy>Meir Reshef</cp:lastModifiedBy>
  <cp:revision>5</cp:revision>
  <dcterms:created xsi:type="dcterms:W3CDTF">2020-09-05T20:46:49Z</dcterms:created>
  <dcterms:modified xsi:type="dcterms:W3CDTF">2020-09-09T02:01:55Z</dcterms:modified>
</cp:coreProperties>
</file>