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131B-1445-4DEC-B177-9AAE9D3A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8A511-161D-4E34-BED1-D045F310D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19CE-E44B-438A-ACAB-CC4A6F4C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6DBC-666F-4C13-838B-A1381D51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66D20-DA0A-4EC9-A228-495B0A09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134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CEE-9662-4CB1-9BB6-B22EFE2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0FF04-006A-4231-B13E-378743A21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835C7-E227-4B1A-B5D8-98298A18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3E1F-04E3-483A-8E99-E28D4C2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2729-9710-44F1-8D10-F56134D8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28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81B74-8823-4E14-82CB-A9B8CE6FF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F89-3458-492F-83CA-B7959EC4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D6519-8A7D-49FD-A645-0E4D9536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5C60-62B1-4819-8925-D96DC5CE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24FE-EDE6-459D-B50D-D63FD178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547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9A78-0CC8-4E72-8377-E4C5BE01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3E56-C700-4FA7-8D45-EB151BAD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94294-0E91-4392-A9EE-7DE30743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5ED7-EDF2-448E-940C-269D313F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AFBC-AEFA-43C0-B608-67F34435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058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BF32-6FA6-480A-9E69-DAF2C7E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1EAC-FDAA-4775-9E90-6CEE9DD7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06DC-CA85-4A68-9238-C17E488D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DA4D-FEAD-4C4B-8131-55149469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BF00-E90C-415F-A86C-27E6AAC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53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B0EC-D6FA-4D90-B7DA-14274129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A850-07A6-4DB4-9C83-06F921162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BCF1A-6F42-4A51-827C-607263C4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FFD9F-2FD9-465F-94B5-83C27025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28D2F-648B-4EE5-9481-9708676C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E6F45-3246-4865-90A6-0530C662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739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E154-7647-4297-B764-DD062291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9B98-8483-4C0E-AC18-8C30A689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7B878-DFE0-4D81-AC94-3EC68F6E6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AB101-D05D-4592-862D-B920C88E5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DC1DB-BC86-455D-BE6F-C05771E24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6ECF2-C709-4538-8CAE-769A0FC7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2A586-42AF-48B5-9E20-C44A34D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DA1EE-7D33-478D-8DBA-31A3CEBA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7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C6E1-5BE3-4E17-B3D5-A01A35AF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253B5-0966-4320-BA68-364E63F3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A33A-F073-4448-B346-BAFE4134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8FDE-6270-4D01-ABB9-6C606F96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81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B3074-441F-456E-8F44-41E24D6C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83E66-CFBE-48C6-8F4F-39E5FF9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433FA-B113-41E2-88D4-D7A83219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12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C257-74BB-44D5-B318-28DAC3A3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E220-FA6B-4373-B50E-57AABD35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58627-04C7-4145-A465-652A3A8B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3F82E-DA2E-44C9-8FB8-9C6E5EA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EA808-DC29-4676-B42E-519F9A2D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7908-544C-4070-AF08-D80A1F0E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82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13A-6EA2-4627-B220-8C075C61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71E89-E719-406C-8B63-B469FFBB1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0DAFF-E7B7-4022-A939-459A28D56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B17F3-8189-464C-9439-AC16D28D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9804-3865-4C29-A8A7-6D4086DD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FC16-7C28-4C0E-91B3-D3D18464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458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38805-99D0-40CE-9B89-625230BB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C15E6-DDAD-4FEE-BA71-78347854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CA0E-A70B-455D-A75A-5A9E097E3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F8C3-05ED-4B13-A683-C7C0F4995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723C-EE3F-47C8-B076-F7EE218E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137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53CF9E-C61F-4F49-A513-C13F7B1B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168" y="479159"/>
            <a:ext cx="3535986" cy="3194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E37A28-36D9-4D51-B8B6-3AEEF1AD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168" y="2908034"/>
            <a:ext cx="3535986" cy="319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1CAD37-4018-4E2A-8651-0DC638FE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82" y="479159"/>
            <a:ext cx="3535986" cy="319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F8295-094E-4455-B22D-22071876B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34" y="2908034"/>
            <a:ext cx="3542083" cy="31945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BAF550-C0B7-41BE-970F-AE7C945801E1}"/>
              </a:ext>
            </a:extLst>
          </p:cNvPr>
          <p:cNvSpPr/>
          <p:nvPr/>
        </p:nvSpPr>
        <p:spPr>
          <a:xfrm>
            <a:off x="8054975" y="2378075"/>
            <a:ext cx="271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greedy_(alpha)_m52_n24.</a:t>
            </a:r>
            <a:r>
              <a:rPr lang="pt-BR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1097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2B08-F1C3-49D1-B480-8E58ABD5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Greedy_2_(fb)_m52_n24.json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52945-416F-4A6B-A51D-3F607832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7862"/>
            <a:ext cx="9963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C116-9F24-4384-AA5A-B3FEC161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greedy_2_(fb)_m442_n161.json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42E92-2455-4E63-9D65-7E45FEFA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852612"/>
            <a:ext cx="1001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DF45-60B6-47AF-8F1F-0DBBEFD9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json/greedy_2_(fb)_m54_n31.json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571A-A4D5-4AF3-80F4-0E1E8DEA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DA0AF-399F-43A5-832D-3A6CEE5B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143" y="1822450"/>
            <a:ext cx="12192000" cy="38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1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7FDE-4248-4496-A42F-7DF81783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json/greedy_2_(fb)_m176_n146.json</a:t>
            </a:r>
            <a:endParaRPr lang="LID4096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1ACAE59-FD92-447B-939A-830204AE2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4964"/>
            <a:ext cx="10515600" cy="3272659"/>
          </a:xfrm>
        </p:spPr>
      </p:pic>
    </p:spTree>
    <p:extLst>
      <p:ext uri="{BB962C8B-B14F-4D97-AF65-F5344CB8AC3E}">
        <p14:creationId xmlns:p14="http://schemas.microsoft.com/office/powerpoint/2010/main" val="26653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19BB-A6B5-484C-97A8-525AE129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json/greedy_2_(fb)_m176_n146_2lvl.json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F4AD-37F8-4F74-8028-A2F3D18FA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9283"/>
            <a:ext cx="10515600" cy="7776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the original bids: 8.9 bids per PCM,  0.31 excess papers, 7.4 cost per PCM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C78CA-24D0-4022-9EF8-0F9DF64F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715"/>
            <a:ext cx="12192000" cy="39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E92E-866C-4723-A3D8-2C6CD728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bids (T=n)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BE202-48B7-4585-B7E5-5588D34E6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653" y="1825625"/>
            <a:ext cx="493069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56AD75-7DF2-4D6C-A032-B13236A4CDD8}"/>
              </a:ext>
            </a:extLst>
          </p:cNvPr>
          <p:cNvSpPr txBox="1"/>
          <p:nvPr/>
        </p:nvSpPr>
        <p:spPr>
          <a:xfrm>
            <a:off x="737826" y="2673832"/>
            <a:ext cx="172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m52_n24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3931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936D-483A-406F-841A-E1CBB8A4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Bidding rounds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D6496-2C8B-44E3-B694-8141B31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14" y="2479963"/>
            <a:ext cx="3310415" cy="275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B5AFB-2BDB-49CD-8A23-D72BD949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8" y="2479963"/>
            <a:ext cx="3535986" cy="2755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38918-A01E-4C72-9272-BE87CE549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187" y="2479962"/>
            <a:ext cx="3627434" cy="2755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B12E7-86A8-4BC3-A043-F1553548D430}"/>
              </a:ext>
            </a:extLst>
          </p:cNvPr>
          <p:cNvSpPr txBox="1"/>
          <p:nvPr/>
        </p:nvSpPr>
        <p:spPr>
          <a:xfrm rot="16200000">
            <a:off x="4151441" y="3536628"/>
            <a:ext cx="63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papers</a:t>
            </a:r>
            <a:endParaRPr lang="LID4096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CABCEC-C90C-4EA1-99EE-520DE8037CC6}"/>
              </a:ext>
            </a:extLst>
          </p:cNvPr>
          <p:cNvSpPr txBox="1"/>
          <p:nvPr/>
        </p:nvSpPr>
        <p:spPr>
          <a:xfrm rot="16200000">
            <a:off x="7461856" y="3446343"/>
            <a:ext cx="63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cost</a:t>
            </a:r>
            <a:endParaRPr lang="LID4096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B1C082-0358-4F12-B876-F7FBCC851615}"/>
              </a:ext>
            </a:extLst>
          </p:cNvPr>
          <p:cNvCxnSpPr/>
          <p:nvPr/>
        </p:nvCxnSpPr>
        <p:spPr>
          <a:xfrm flipV="1">
            <a:off x="1755128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1673CB-41BD-4B09-8C8B-19C0F6E9B614}"/>
              </a:ext>
            </a:extLst>
          </p:cNvPr>
          <p:cNvSpPr txBox="1"/>
          <p:nvPr/>
        </p:nvSpPr>
        <p:spPr>
          <a:xfrm>
            <a:off x="1586448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717997-2FDF-4A80-B2C9-69ED197BFAA6}"/>
              </a:ext>
            </a:extLst>
          </p:cNvPr>
          <p:cNvCxnSpPr/>
          <p:nvPr/>
        </p:nvCxnSpPr>
        <p:spPr>
          <a:xfrm flipV="1">
            <a:off x="5304115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B33592-ABD9-4998-82B1-43F8D6E4A37D}"/>
              </a:ext>
            </a:extLst>
          </p:cNvPr>
          <p:cNvSpPr txBox="1"/>
          <p:nvPr/>
        </p:nvSpPr>
        <p:spPr>
          <a:xfrm>
            <a:off x="5122434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F76DCC-AEEE-41E2-BF41-8A35DCED46A0}"/>
              </a:ext>
            </a:extLst>
          </p:cNvPr>
          <p:cNvCxnSpPr/>
          <p:nvPr/>
        </p:nvCxnSpPr>
        <p:spPr>
          <a:xfrm flipV="1">
            <a:off x="8558489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56327F-2EFF-4D05-B5BD-E6B7B650DDD0}"/>
              </a:ext>
            </a:extLst>
          </p:cNvPr>
          <p:cNvSpPr txBox="1"/>
          <p:nvPr/>
        </p:nvSpPr>
        <p:spPr>
          <a:xfrm>
            <a:off x="8337805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3006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104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Greedy_2_(fb)_m52_n24.json </vt:lpstr>
      <vt:lpstr>greedy_2_(fb)_m442_n161.json </vt:lpstr>
      <vt:lpstr>json/greedy_2_(fb)_m54_n31.json</vt:lpstr>
      <vt:lpstr>json/greedy_2_(fb)_m176_n146.json</vt:lpstr>
      <vt:lpstr>json/greedy_2_(fb)_m176_n146_2lvl.json</vt:lpstr>
      <vt:lpstr>Sequential bids (T=n)</vt:lpstr>
      <vt:lpstr>Bidding rounds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Reshef Meir</dc:creator>
  <cp:lastModifiedBy>Reshef Meir</cp:lastModifiedBy>
  <cp:revision>12</cp:revision>
  <dcterms:created xsi:type="dcterms:W3CDTF">2019-08-09T08:31:39Z</dcterms:created>
  <dcterms:modified xsi:type="dcterms:W3CDTF">2019-08-12T06:54:57Z</dcterms:modified>
</cp:coreProperties>
</file>