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131B-1445-4DEC-B177-9AAE9D3AE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8A511-161D-4E34-BED1-D045F310D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19CE-E44B-438A-ACAB-CC4A6F4C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08/09/2019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66DBC-666F-4C13-838B-A1381D51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66D20-DA0A-4EC9-A228-495B0A09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134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CEE-9662-4CB1-9BB6-B22EFE21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0FF04-006A-4231-B13E-378743A21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835C7-E227-4B1A-B5D8-98298A18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08/09/2019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63E1F-04E3-483A-8E99-E28D4C27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2729-9710-44F1-8D10-F56134D8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284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81B74-8823-4E14-82CB-A9B8CE6FF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AAF89-3458-492F-83CA-B7959EC43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D6519-8A7D-49FD-A645-0E4D9536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08/09/2019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B5C60-62B1-4819-8925-D96DC5CE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E24FE-EDE6-459D-B50D-D63FD178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547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9A78-0CC8-4E72-8377-E4C5BE01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3E56-C700-4FA7-8D45-EB151BAD9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94294-0E91-4392-A9EE-7DE30743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08/09/2019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5ED7-EDF2-448E-940C-269D313F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3AFBC-AEFA-43C0-B608-67F344355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058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BF32-6FA6-480A-9E69-DAF2C7E0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E1EAC-FDAA-4775-9E90-6CEE9DD7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06DC-CA85-4A68-9238-C17E488D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08/09/2019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6DA4D-FEAD-4C4B-8131-55149469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9BF00-E90C-415F-A86C-27E6AAC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53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B0EC-D6FA-4D90-B7DA-14274129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A850-07A6-4DB4-9C83-06F921162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BCF1A-6F42-4A51-827C-607263C4F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FFD9F-2FD9-465F-94B5-83C27025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08/09/2019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28D2F-648B-4EE5-9481-9708676C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E6F45-3246-4865-90A6-0530C662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739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E154-7647-4297-B764-DD062291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9B98-8483-4C0E-AC18-8C30A689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7B878-DFE0-4D81-AC94-3EC68F6E6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AB101-D05D-4592-862D-B920C88E5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DC1DB-BC86-455D-BE6F-C05771E24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6ECF2-C709-4538-8CAE-769A0FC7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08/09/2019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2A586-42AF-48B5-9E20-C44A34D6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DA1EE-7D33-478D-8DBA-31A3CEBA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76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C6E1-5BE3-4E17-B3D5-A01A35AF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253B5-0966-4320-BA68-364E63F3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08/09/2019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CA33A-F073-4448-B346-BAFE4134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C8FDE-6270-4D01-ABB9-6C606F96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812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B3074-441F-456E-8F44-41E24D6C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08/09/2019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83E66-CFBE-48C6-8F4F-39E5FF955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433FA-B113-41E2-88D4-D7A83219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123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C257-74BB-44D5-B318-28DAC3A3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E220-FA6B-4373-B50E-57AABD35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58627-04C7-4145-A465-652A3A8B4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3F82E-DA2E-44C9-8FB8-9C6E5EA0E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08/09/2019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EA808-DC29-4676-B42E-519F9A2D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37908-544C-4070-AF08-D80A1F0E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82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C13A-6EA2-4627-B220-8C075C61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71E89-E719-406C-8B63-B469FFBB1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0DAFF-E7B7-4022-A939-459A28D56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B17F3-8189-464C-9439-AC16D28D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9C4-3BB7-45A0-ADB6-709835E05379}" type="datetimeFigureOut">
              <a:rPr lang="LID4096" smtClean="0"/>
              <a:t>08/09/2019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9804-3865-4C29-A8A7-6D4086DD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FC16-7C28-4C0E-91B3-D3D18464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458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38805-99D0-40CE-9B89-625230BB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C15E6-DDAD-4FEE-BA71-78347854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6CA0E-A70B-455D-A75A-5A9E097E3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D9C4-3BB7-45A0-ADB6-709835E05379}" type="datetimeFigureOut">
              <a:rPr lang="LID4096" smtClean="0"/>
              <a:t>08/09/2019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F8C3-05ED-4B13-A683-C7C0F4995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E723C-EE3F-47C8-B076-F7EE218E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87305-6D6C-4F57-A63C-6F84F43D60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137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53CF9E-C61F-4F49-A513-C13F7B1B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168" y="479159"/>
            <a:ext cx="3535986" cy="3194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E37A28-36D9-4D51-B8B6-3AEEF1AD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168" y="2908034"/>
            <a:ext cx="3535986" cy="3194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1CAD37-4018-4E2A-8651-0DC638FE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82" y="479159"/>
            <a:ext cx="3535986" cy="3194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F8295-094E-4455-B22D-22071876B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34" y="2908034"/>
            <a:ext cx="3542083" cy="31945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BAF550-C0B7-41BE-970F-AE7C945801E1}"/>
              </a:ext>
            </a:extLst>
          </p:cNvPr>
          <p:cNvSpPr/>
          <p:nvPr/>
        </p:nvSpPr>
        <p:spPr>
          <a:xfrm>
            <a:off x="8054975" y="2378075"/>
            <a:ext cx="2717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greedy_(alpha)_m52_n24.</a:t>
            </a:r>
            <a:r>
              <a:rPr lang="pt-BR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1097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2B08-F1C3-49D1-B480-8E58ABD5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Greedy_2_(fb)_m52_n24.json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52945-416F-4A6B-A51D-3F607832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7862"/>
            <a:ext cx="99631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3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C116-9F24-4384-AA5A-B3FEC161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greedy_2_(fb)_m442_n161.json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42E92-2455-4E63-9D65-7E45FEFA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852612"/>
            <a:ext cx="100107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5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Greedy_2_(fb)_m52_n24.json </vt:lpstr>
      <vt:lpstr>greedy_2_(fb)_m442_n161.json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Reshef Meir</dc:creator>
  <cp:lastModifiedBy>Reshef Meir</cp:lastModifiedBy>
  <cp:revision>4</cp:revision>
  <dcterms:created xsi:type="dcterms:W3CDTF">2019-08-09T08:31:39Z</dcterms:created>
  <dcterms:modified xsi:type="dcterms:W3CDTF">2019-08-09T09:43:09Z</dcterms:modified>
</cp:coreProperties>
</file>