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8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3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6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2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61E6-166A-4540-875C-2B7F7211C372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61E6-166A-4540-875C-2B7F7211C372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5DC68-A7CD-40C8-A5EE-7FA47FC3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7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28600" y="990600"/>
            <a:ext cx="8609013" cy="4467225"/>
            <a:chOff x="228600" y="990600"/>
            <a:chExt cx="8609013" cy="4467225"/>
          </a:xfrm>
        </p:grpSpPr>
        <p:pic>
          <p:nvPicPr>
            <p:cNvPr id="1026" name="Picture 2" descr="C:\Users\ddl\Desktop\nkapania\papers\conference\itsc2015\figures\fial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990600"/>
              <a:ext cx="8609013" cy="4467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2362200" y="1371600"/>
              <a:ext cx="335280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581400" y="2133600"/>
              <a:ext cx="0" cy="28194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75188" y="3581400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188" y="3581400"/>
                  <a:ext cx="3824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 flipH="1">
              <a:off x="1371600" y="2209800"/>
              <a:ext cx="22098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13188" y="2209800"/>
                  <a:ext cx="454612" cy="4044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188" y="2209800"/>
                  <a:ext cx="454612" cy="40447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061" r="-13333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3869076" y="22860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478676" y="22860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396416" y="2172217"/>
                  <a:ext cx="385555" cy="375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416" y="2172217"/>
                  <a:ext cx="385555" cy="37503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4839" r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258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5533" y="-79613"/>
            <a:ext cx="6191250" cy="656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43394" y="2917382"/>
                <a:ext cx="569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4" y="2917382"/>
                <a:ext cx="56964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43400" y="3440668"/>
                <a:ext cx="680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440668"/>
                <a:ext cx="6802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4410074" y="2819400"/>
            <a:ext cx="9526" cy="5551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10074" y="3385066"/>
            <a:ext cx="9526" cy="56367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12484" y="696692"/>
                <a:ext cx="569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84" y="696692"/>
                <a:ext cx="56964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04119" y="1328058"/>
                <a:ext cx="680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119" y="1328058"/>
                <a:ext cx="68025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 flipV="1">
            <a:off x="4751499" y="1011594"/>
            <a:ext cx="152400" cy="2286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872664" y="1219200"/>
            <a:ext cx="152400" cy="2286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8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767" y="4545347"/>
            <a:ext cx="2907957" cy="223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110" y="2338677"/>
            <a:ext cx="2932670" cy="228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dl\Desktop\nkapania\papers\conference\itsc2015\figures\zoom1.png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2" r="28676" b="8069"/>
          <a:stretch/>
        </p:blipFill>
        <p:spPr bwMode="auto">
          <a:xfrm>
            <a:off x="533400" y="0"/>
            <a:ext cx="2936601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14400" y="1730830"/>
            <a:ext cx="381000" cy="402770"/>
            <a:chOff x="8001000" y="2188030"/>
            <a:chExt cx="381000" cy="402770"/>
          </a:xfrm>
        </p:grpSpPr>
        <p:sp>
          <p:nvSpPr>
            <p:cNvPr id="2" name="Oval 1"/>
            <p:cNvSpPr/>
            <p:nvPr/>
          </p:nvSpPr>
          <p:spPr>
            <a:xfrm>
              <a:off x="8001000" y="22098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054068" y="218803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1742" y="6102173"/>
            <a:ext cx="381000" cy="402770"/>
            <a:chOff x="8001000" y="2188030"/>
            <a:chExt cx="381000" cy="402770"/>
          </a:xfrm>
        </p:grpSpPr>
        <p:sp>
          <p:nvSpPr>
            <p:cNvPr id="18" name="Oval 17"/>
            <p:cNvSpPr/>
            <p:nvPr/>
          </p:nvSpPr>
          <p:spPr>
            <a:xfrm>
              <a:off x="8001000" y="22098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54068" y="218803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71829" y="110179"/>
            <a:ext cx="2942085" cy="6552169"/>
            <a:chOff x="3456066" y="110179"/>
            <a:chExt cx="2942085" cy="6552169"/>
          </a:xfrm>
        </p:grpSpPr>
        <p:pic>
          <p:nvPicPr>
            <p:cNvPr id="1031" name="Picture 7" descr="C:\Users\ddl\Desktop\nkapania\papers\conference\itsc2015\figures\zoom6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50" r="29110" b="8928"/>
            <a:stretch/>
          </p:blipFill>
          <p:spPr bwMode="auto">
            <a:xfrm>
              <a:off x="3514907" y="4250807"/>
              <a:ext cx="2883244" cy="241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56066" y="2287222"/>
              <a:ext cx="2879126" cy="2145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6971" y="110179"/>
              <a:ext cx="2744542" cy="2157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3799114" y="1567542"/>
              <a:ext cx="381000" cy="381000"/>
              <a:chOff x="7990114" y="2198360"/>
              <a:chExt cx="381000" cy="381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7990114" y="219836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041895" y="221002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825815" y="3739866"/>
              <a:ext cx="381000" cy="402770"/>
              <a:chOff x="8001000" y="2188030"/>
              <a:chExt cx="381000" cy="40277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001000" y="2209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54068" y="218803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825815" y="6019740"/>
              <a:ext cx="381000" cy="381000"/>
              <a:chOff x="8001000" y="2275116"/>
              <a:chExt cx="381000" cy="3810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001000" y="2275116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075840" y="2275118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914400" y="2421287"/>
            <a:ext cx="381000" cy="402770"/>
            <a:chOff x="8001000" y="2188030"/>
            <a:chExt cx="381000" cy="402770"/>
          </a:xfrm>
        </p:grpSpPr>
        <p:sp>
          <p:nvSpPr>
            <p:cNvPr id="14" name="Oval 13"/>
            <p:cNvSpPr/>
            <p:nvPr/>
          </p:nvSpPr>
          <p:spPr>
            <a:xfrm>
              <a:off x="8001000" y="22098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54068" y="21880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71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4" y="228600"/>
            <a:ext cx="5294803" cy="6466114"/>
          </a:xfrm>
        </p:spPr>
      </p:pic>
      <p:grpSp>
        <p:nvGrpSpPr>
          <p:cNvPr id="18" name="Group 17"/>
          <p:cNvGrpSpPr/>
          <p:nvPr/>
        </p:nvGrpSpPr>
        <p:grpSpPr>
          <a:xfrm>
            <a:off x="4242486" y="5469924"/>
            <a:ext cx="381000" cy="391886"/>
            <a:chOff x="4419600" y="4789714"/>
            <a:chExt cx="381000" cy="391886"/>
          </a:xfrm>
        </p:grpSpPr>
        <p:sp>
          <p:nvSpPr>
            <p:cNvPr id="8" name="Oval 7"/>
            <p:cNvSpPr/>
            <p:nvPr/>
          </p:nvSpPr>
          <p:spPr>
            <a:xfrm>
              <a:off x="4419600" y="48006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83554" y="478971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10648" y="5584666"/>
            <a:ext cx="381000" cy="391886"/>
            <a:chOff x="4419600" y="4789714"/>
            <a:chExt cx="381000" cy="391886"/>
          </a:xfrm>
        </p:grpSpPr>
        <p:sp>
          <p:nvSpPr>
            <p:cNvPr id="20" name="Oval 19"/>
            <p:cNvSpPr/>
            <p:nvPr/>
          </p:nvSpPr>
          <p:spPr>
            <a:xfrm>
              <a:off x="4419600" y="48006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83554" y="47897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32402" y="2551680"/>
            <a:ext cx="381000" cy="391886"/>
            <a:chOff x="4419600" y="4789714"/>
            <a:chExt cx="381000" cy="391886"/>
          </a:xfrm>
        </p:grpSpPr>
        <p:sp>
          <p:nvSpPr>
            <p:cNvPr id="24" name="Oval 23"/>
            <p:cNvSpPr/>
            <p:nvPr/>
          </p:nvSpPr>
          <p:spPr>
            <a:xfrm>
              <a:off x="4419600" y="48006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61782" y="478971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59876" y="613132"/>
            <a:ext cx="381000" cy="391886"/>
            <a:chOff x="4419600" y="4789714"/>
            <a:chExt cx="381000" cy="391886"/>
          </a:xfrm>
        </p:grpSpPr>
        <p:sp>
          <p:nvSpPr>
            <p:cNvPr id="27" name="Oval 26"/>
            <p:cNvSpPr/>
            <p:nvPr/>
          </p:nvSpPr>
          <p:spPr>
            <a:xfrm>
              <a:off x="4419600" y="48006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61782" y="47897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326517" y="1717590"/>
            <a:ext cx="772969" cy="1079452"/>
            <a:chOff x="1761408" y="5369220"/>
            <a:chExt cx="772969" cy="107945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819275" y="6043610"/>
              <a:ext cx="59436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761408" y="607934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 m</a:t>
              </a:r>
              <a:endParaRPr lang="en-US" dirty="0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2040924" y="5638358"/>
              <a:ext cx="152400" cy="2722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49582" y="536922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3886407" y="2992994"/>
            <a:ext cx="14859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69093" y="2992994"/>
            <a:ext cx="0" cy="588406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89" y="2061226"/>
            <a:ext cx="5571429" cy="296358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741136" y="2877178"/>
            <a:ext cx="336517" cy="356239"/>
            <a:chOff x="4461517" y="4766287"/>
            <a:chExt cx="318266" cy="337673"/>
          </a:xfrm>
        </p:grpSpPr>
        <p:sp>
          <p:nvSpPr>
            <p:cNvPr id="6" name="Oval 5"/>
            <p:cNvSpPr/>
            <p:nvPr/>
          </p:nvSpPr>
          <p:spPr>
            <a:xfrm>
              <a:off x="4461517" y="4800600"/>
              <a:ext cx="303063" cy="3033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77099" y="4766287"/>
              <a:ext cx="302684" cy="303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80107" y="3311605"/>
            <a:ext cx="322969" cy="369332"/>
            <a:chOff x="4461517" y="4766287"/>
            <a:chExt cx="305453" cy="350084"/>
          </a:xfrm>
        </p:grpSpPr>
        <p:sp>
          <p:nvSpPr>
            <p:cNvPr id="20" name="Oval 19"/>
            <p:cNvSpPr/>
            <p:nvPr/>
          </p:nvSpPr>
          <p:spPr>
            <a:xfrm>
              <a:off x="4461517" y="4800600"/>
              <a:ext cx="303063" cy="3033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77099" y="4766287"/>
              <a:ext cx="289871" cy="350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580308" y="3402270"/>
            <a:ext cx="320442" cy="369332"/>
            <a:chOff x="4461517" y="4766287"/>
            <a:chExt cx="303063" cy="350084"/>
          </a:xfrm>
        </p:grpSpPr>
        <p:sp>
          <p:nvSpPr>
            <p:cNvPr id="23" name="Oval 22"/>
            <p:cNvSpPr/>
            <p:nvPr/>
          </p:nvSpPr>
          <p:spPr>
            <a:xfrm>
              <a:off x="4461517" y="4800600"/>
              <a:ext cx="303063" cy="3033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7099" y="4766287"/>
              <a:ext cx="267131" cy="350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17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47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ddl</dc:creator>
  <cp:lastModifiedBy>ddl</cp:lastModifiedBy>
  <cp:revision>19</cp:revision>
  <dcterms:created xsi:type="dcterms:W3CDTF">2015-03-14T22:28:59Z</dcterms:created>
  <dcterms:modified xsi:type="dcterms:W3CDTF">2015-07-13T20:53:53Z</dcterms:modified>
</cp:coreProperties>
</file>