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3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1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5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9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6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308AB-FF2C-4E87-AA1F-F154D074DA59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D608-2014-48C1-8903-A10F4A7AD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0"/>
            <a:ext cx="9317007" cy="6054212"/>
            <a:chOff x="-2" y="0"/>
            <a:chExt cx="9317007" cy="6054212"/>
          </a:xfrm>
        </p:grpSpPr>
        <p:pic>
          <p:nvPicPr>
            <p:cNvPr id="1035" name="Picture 11" descr="C:\Users\ddl\Desktop\bosc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935" y="3854844"/>
              <a:ext cx="3638969" cy="2182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C:\Users\ddl\Desktop\self-driving-audi-a7-called-jack-takes-550-mile-journey-to-ces-2015-video-90715_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02" t="20516" r="7623"/>
            <a:stretch/>
          </p:blipFill>
          <p:spPr bwMode="auto">
            <a:xfrm>
              <a:off x="3333821" y="2036087"/>
              <a:ext cx="2958122" cy="190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ddl\Desktop\Chevrolet-Tahoe-Boss-X07CO_AT010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24896" y="10886"/>
              <a:ext cx="3276599" cy="21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ddl\Desktop\Toyota-driverless-_2713092c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70854" cy="21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ddl\Desktop\self-driving cars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79758" y="0"/>
              <a:ext cx="3037247" cy="2103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ddl\Desktop\01-fusion-hybrid-autonomous.jp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2" y="2091856"/>
              <a:ext cx="3383280" cy="1804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ddl\Desktop\delphi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1" y="3920160"/>
              <a:ext cx="3370855" cy="2116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:\Users\ddl\Desktop\466345-google-self-driving-car.jp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88" r="19003" b="14827"/>
            <a:stretch/>
          </p:blipFill>
          <p:spPr bwMode="auto">
            <a:xfrm>
              <a:off x="6291943" y="3601611"/>
              <a:ext cx="3004457" cy="2452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ddl\Desktop\IMG_0035.jp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13" r="26484" b="7868"/>
            <a:stretch/>
          </p:blipFill>
          <p:spPr bwMode="auto">
            <a:xfrm>
              <a:off x="6271338" y="2091856"/>
              <a:ext cx="3025062" cy="1847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94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236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414272"/>
            <a:ext cx="9144000" cy="109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808" y="1212056"/>
            <a:ext cx="914400" cy="109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91200" y="1212056"/>
            <a:ext cx="914400" cy="109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0" y="1212056"/>
            <a:ext cx="914400" cy="109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38336" y="1212056"/>
            <a:ext cx="914400" cy="109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48096" y="1212056"/>
            <a:ext cx="914400" cy="109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76200"/>
            <a:ext cx="192024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4" b="17258"/>
          <a:stretch/>
        </p:blipFill>
        <p:spPr>
          <a:xfrm rot="10800000">
            <a:off x="7315200" y="1143000"/>
            <a:ext cx="1828800" cy="871630"/>
          </a:xfrm>
          <a:prstGeom prst="rect">
            <a:avLst/>
          </a:prstGeom>
          <a:scene3d>
            <a:camera prst="orthographicFront">
              <a:rot lat="0" lon="0" rev="21480000"/>
            </a:camera>
            <a:lightRig rig="threePt" dir="t"/>
          </a:scene3d>
        </p:spPr>
      </p:pic>
      <p:sp>
        <p:nvSpPr>
          <p:cNvPr id="9" name="Freeform 8"/>
          <p:cNvSpPr/>
          <p:nvPr/>
        </p:nvSpPr>
        <p:spPr>
          <a:xfrm>
            <a:off x="-1023257" y="4114800"/>
            <a:ext cx="11277600" cy="2743200"/>
          </a:xfrm>
          <a:custGeom>
            <a:avLst/>
            <a:gdLst>
              <a:gd name="connsiteX0" fmla="*/ 0 w 9111343"/>
              <a:gd name="connsiteY0" fmla="*/ 2355260 h 2355260"/>
              <a:gd name="connsiteX1" fmla="*/ 4267200 w 9111343"/>
              <a:gd name="connsiteY1" fmla="*/ 3946 h 2355260"/>
              <a:gd name="connsiteX2" fmla="*/ 9111343 w 9111343"/>
              <a:gd name="connsiteY2" fmla="*/ 1908946 h 23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2355260">
                <a:moveTo>
                  <a:pt x="0" y="2355260"/>
                </a:moveTo>
                <a:cubicBezTo>
                  <a:pt x="1374321" y="1216796"/>
                  <a:pt x="2748643" y="78332"/>
                  <a:pt x="4267200" y="3946"/>
                </a:cubicBezTo>
                <a:cubicBezTo>
                  <a:pt x="5785757" y="-70440"/>
                  <a:pt x="7448550" y="919253"/>
                  <a:pt x="9111343" y="1908946"/>
                </a:cubicBezTo>
              </a:path>
            </a:pathLst>
          </a:custGeom>
          <a:noFill/>
          <a:ln w="1270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-1066800" y="4191000"/>
            <a:ext cx="11277600" cy="2743200"/>
          </a:xfrm>
          <a:custGeom>
            <a:avLst/>
            <a:gdLst>
              <a:gd name="connsiteX0" fmla="*/ 0 w 9111343"/>
              <a:gd name="connsiteY0" fmla="*/ 2355260 h 2355260"/>
              <a:gd name="connsiteX1" fmla="*/ 4267200 w 9111343"/>
              <a:gd name="connsiteY1" fmla="*/ 3946 h 2355260"/>
              <a:gd name="connsiteX2" fmla="*/ 9111343 w 9111343"/>
              <a:gd name="connsiteY2" fmla="*/ 1908946 h 23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2355260">
                <a:moveTo>
                  <a:pt x="0" y="2355260"/>
                </a:moveTo>
                <a:cubicBezTo>
                  <a:pt x="1374321" y="1216796"/>
                  <a:pt x="2748643" y="78332"/>
                  <a:pt x="4267200" y="3946"/>
                </a:cubicBezTo>
                <a:cubicBezTo>
                  <a:pt x="5785757" y="-70440"/>
                  <a:pt x="7448550" y="919253"/>
                  <a:pt x="9111343" y="190894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-1066800" y="4114800"/>
            <a:ext cx="11277600" cy="2743200"/>
          </a:xfrm>
          <a:custGeom>
            <a:avLst/>
            <a:gdLst>
              <a:gd name="connsiteX0" fmla="*/ 0 w 9111343"/>
              <a:gd name="connsiteY0" fmla="*/ 2355260 h 2355260"/>
              <a:gd name="connsiteX1" fmla="*/ 4267200 w 9111343"/>
              <a:gd name="connsiteY1" fmla="*/ 3946 h 2355260"/>
              <a:gd name="connsiteX2" fmla="*/ 9111343 w 9111343"/>
              <a:gd name="connsiteY2" fmla="*/ 1908946 h 235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11343" h="2355260">
                <a:moveTo>
                  <a:pt x="0" y="2355260"/>
                </a:moveTo>
                <a:cubicBezTo>
                  <a:pt x="1374321" y="1216796"/>
                  <a:pt x="2748643" y="78332"/>
                  <a:pt x="4267200" y="3946"/>
                </a:cubicBezTo>
                <a:cubicBezTo>
                  <a:pt x="5785757" y="-70440"/>
                  <a:pt x="7448550" y="919253"/>
                  <a:pt x="9111343" y="1908946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481046">
            <a:off x="423454" y="5264481"/>
            <a:ext cx="1297867" cy="9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14"/>
          <p:cNvSpPr/>
          <p:nvPr/>
        </p:nvSpPr>
        <p:spPr>
          <a:xfrm>
            <a:off x="2035967" y="3962400"/>
            <a:ext cx="4538663" cy="1371600"/>
          </a:xfrm>
          <a:custGeom>
            <a:avLst/>
            <a:gdLst>
              <a:gd name="connsiteX0" fmla="*/ 0 w 3254829"/>
              <a:gd name="connsiteY0" fmla="*/ 751114 h 1190426"/>
              <a:gd name="connsiteX1" fmla="*/ 0 w 3254829"/>
              <a:gd name="connsiteY1" fmla="*/ 751114 h 1190426"/>
              <a:gd name="connsiteX2" fmla="*/ 119743 w 3254829"/>
              <a:gd name="connsiteY2" fmla="*/ 674914 h 1190426"/>
              <a:gd name="connsiteX3" fmla="*/ 261257 w 3254829"/>
              <a:gd name="connsiteY3" fmla="*/ 653143 h 1190426"/>
              <a:gd name="connsiteX4" fmla="*/ 370114 w 3254829"/>
              <a:gd name="connsiteY4" fmla="*/ 609600 h 1190426"/>
              <a:gd name="connsiteX5" fmla="*/ 424543 w 3254829"/>
              <a:gd name="connsiteY5" fmla="*/ 598714 h 1190426"/>
              <a:gd name="connsiteX6" fmla="*/ 457200 w 3254829"/>
              <a:gd name="connsiteY6" fmla="*/ 587828 h 1190426"/>
              <a:gd name="connsiteX7" fmla="*/ 500743 w 3254829"/>
              <a:gd name="connsiteY7" fmla="*/ 576943 h 1190426"/>
              <a:gd name="connsiteX8" fmla="*/ 576943 w 3254829"/>
              <a:gd name="connsiteY8" fmla="*/ 544286 h 1190426"/>
              <a:gd name="connsiteX9" fmla="*/ 642257 w 3254829"/>
              <a:gd name="connsiteY9" fmla="*/ 522514 h 1190426"/>
              <a:gd name="connsiteX10" fmla="*/ 674914 w 3254829"/>
              <a:gd name="connsiteY10" fmla="*/ 478971 h 1190426"/>
              <a:gd name="connsiteX11" fmla="*/ 707572 w 3254829"/>
              <a:gd name="connsiteY11" fmla="*/ 457200 h 1190426"/>
              <a:gd name="connsiteX12" fmla="*/ 729343 w 3254829"/>
              <a:gd name="connsiteY12" fmla="*/ 413657 h 1190426"/>
              <a:gd name="connsiteX13" fmla="*/ 783772 w 3254829"/>
              <a:gd name="connsiteY13" fmla="*/ 402771 h 1190426"/>
              <a:gd name="connsiteX14" fmla="*/ 827314 w 3254829"/>
              <a:gd name="connsiteY14" fmla="*/ 381000 h 1190426"/>
              <a:gd name="connsiteX15" fmla="*/ 892629 w 3254829"/>
              <a:gd name="connsiteY15" fmla="*/ 359228 h 1190426"/>
              <a:gd name="connsiteX16" fmla="*/ 936172 w 3254829"/>
              <a:gd name="connsiteY16" fmla="*/ 337457 h 1190426"/>
              <a:gd name="connsiteX17" fmla="*/ 1045029 w 3254829"/>
              <a:gd name="connsiteY17" fmla="*/ 304800 h 1190426"/>
              <a:gd name="connsiteX18" fmla="*/ 1153886 w 3254829"/>
              <a:gd name="connsiteY18" fmla="*/ 261257 h 1190426"/>
              <a:gd name="connsiteX19" fmla="*/ 1251857 w 3254829"/>
              <a:gd name="connsiteY19" fmla="*/ 228600 h 1190426"/>
              <a:gd name="connsiteX20" fmla="*/ 1338943 w 3254829"/>
              <a:gd name="connsiteY20" fmla="*/ 163286 h 1190426"/>
              <a:gd name="connsiteX21" fmla="*/ 1393372 w 3254829"/>
              <a:gd name="connsiteY21" fmla="*/ 119743 h 1190426"/>
              <a:gd name="connsiteX22" fmla="*/ 1491343 w 3254829"/>
              <a:gd name="connsiteY22" fmla="*/ 76200 h 1190426"/>
              <a:gd name="connsiteX23" fmla="*/ 1556657 w 3254829"/>
              <a:gd name="connsiteY23" fmla="*/ 43543 h 1190426"/>
              <a:gd name="connsiteX24" fmla="*/ 1632857 w 3254829"/>
              <a:gd name="connsiteY24" fmla="*/ 10886 h 1190426"/>
              <a:gd name="connsiteX25" fmla="*/ 1796143 w 3254829"/>
              <a:gd name="connsiteY25" fmla="*/ 0 h 1190426"/>
              <a:gd name="connsiteX26" fmla="*/ 2286000 w 3254829"/>
              <a:gd name="connsiteY26" fmla="*/ 10886 h 1190426"/>
              <a:gd name="connsiteX27" fmla="*/ 2383972 w 3254829"/>
              <a:gd name="connsiteY27" fmla="*/ 32657 h 1190426"/>
              <a:gd name="connsiteX28" fmla="*/ 2536372 w 3254829"/>
              <a:gd name="connsiteY28" fmla="*/ 108857 h 1190426"/>
              <a:gd name="connsiteX29" fmla="*/ 2623457 w 3254829"/>
              <a:gd name="connsiteY29" fmla="*/ 130628 h 1190426"/>
              <a:gd name="connsiteX30" fmla="*/ 2656114 w 3254829"/>
              <a:gd name="connsiteY30" fmla="*/ 152400 h 1190426"/>
              <a:gd name="connsiteX31" fmla="*/ 2732314 w 3254829"/>
              <a:gd name="connsiteY31" fmla="*/ 174171 h 1190426"/>
              <a:gd name="connsiteX32" fmla="*/ 2775857 w 3254829"/>
              <a:gd name="connsiteY32" fmla="*/ 195943 h 1190426"/>
              <a:gd name="connsiteX33" fmla="*/ 2819400 w 3254829"/>
              <a:gd name="connsiteY33" fmla="*/ 239486 h 1190426"/>
              <a:gd name="connsiteX34" fmla="*/ 2862943 w 3254829"/>
              <a:gd name="connsiteY34" fmla="*/ 250371 h 1190426"/>
              <a:gd name="connsiteX35" fmla="*/ 2895600 w 3254829"/>
              <a:gd name="connsiteY35" fmla="*/ 272143 h 1190426"/>
              <a:gd name="connsiteX36" fmla="*/ 2960914 w 3254829"/>
              <a:gd name="connsiteY36" fmla="*/ 283028 h 1190426"/>
              <a:gd name="connsiteX37" fmla="*/ 3048000 w 3254829"/>
              <a:gd name="connsiteY37" fmla="*/ 402771 h 1190426"/>
              <a:gd name="connsiteX38" fmla="*/ 3069772 w 3254829"/>
              <a:gd name="connsiteY38" fmla="*/ 446314 h 1190426"/>
              <a:gd name="connsiteX39" fmla="*/ 3113314 w 3254829"/>
              <a:gd name="connsiteY39" fmla="*/ 522514 h 1190426"/>
              <a:gd name="connsiteX40" fmla="*/ 3145972 w 3254829"/>
              <a:gd name="connsiteY40" fmla="*/ 576943 h 1190426"/>
              <a:gd name="connsiteX41" fmla="*/ 3178629 w 3254829"/>
              <a:gd name="connsiteY41" fmla="*/ 609600 h 1190426"/>
              <a:gd name="connsiteX42" fmla="*/ 3200400 w 3254829"/>
              <a:gd name="connsiteY42" fmla="*/ 642257 h 1190426"/>
              <a:gd name="connsiteX43" fmla="*/ 3211286 w 3254829"/>
              <a:gd name="connsiteY43" fmla="*/ 707571 h 1190426"/>
              <a:gd name="connsiteX44" fmla="*/ 3222172 w 3254829"/>
              <a:gd name="connsiteY44" fmla="*/ 827314 h 1190426"/>
              <a:gd name="connsiteX45" fmla="*/ 3243943 w 3254829"/>
              <a:gd name="connsiteY45" fmla="*/ 859971 h 1190426"/>
              <a:gd name="connsiteX46" fmla="*/ 3254829 w 3254829"/>
              <a:gd name="connsiteY46" fmla="*/ 892628 h 1190426"/>
              <a:gd name="connsiteX47" fmla="*/ 3243943 w 3254829"/>
              <a:gd name="connsiteY47" fmla="*/ 1055914 h 1190426"/>
              <a:gd name="connsiteX48" fmla="*/ 3178629 w 3254829"/>
              <a:gd name="connsiteY48" fmla="*/ 1110343 h 1190426"/>
              <a:gd name="connsiteX49" fmla="*/ 3124200 w 3254829"/>
              <a:gd name="connsiteY49" fmla="*/ 1143000 h 1190426"/>
              <a:gd name="connsiteX50" fmla="*/ 3091543 w 3254829"/>
              <a:gd name="connsiteY50" fmla="*/ 1164771 h 1190426"/>
              <a:gd name="connsiteX51" fmla="*/ 2917372 w 3254829"/>
              <a:gd name="connsiteY51" fmla="*/ 1175657 h 1190426"/>
              <a:gd name="connsiteX52" fmla="*/ 2623457 w 3254829"/>
              <a:gd name="connsiteY52" fmla="*/ 1175657 h 1190426"/>
              <a:gd name="connsiteX53" fmla="*/ 2579914 w 3254829"/>
              <a:gd name="connsiteY53" fmla="*/ 1164771 h 1190426"/>
              <a:gd name="connsiteX54" fmla="*/ 2503714 w 3254829"/>
              <a:gd name="connsiteY54" fmla="*/ 1153886 h 1190426"/>
              <a:gd name="connsiteX55" fmla="*/ 2427514 w 3254829"/>
              <a:gd name="connsiteY55" fmla="*/ 1121228 h 1190426"/>
              <a:gd name="connsiteX56" fmla="*/ 2296886 w 3254829"/>
              <a:gd name="connsiteY56" fmla="*/ 1066800 h 1190426"/>
              <a:gd name="connsiteX57" fmla="*/ 2155372 w 3254829"/>
              <a:gd name="connsiteY57" fmla="*/ 1012371 h 1190426"/>
              <a:gd name="connsiteX58" fmla="*/ 2046514 w 3254829"/>
              <a:gd name="connsiteY58" fmla="*/ 979714 h 1190426"/>
              <a:gd name="connsiteX59" fmla="*/ 1937657 w 3254829"/>
              <a:gd name="connsiteY59" fmla="*/ 947057 h 1190426"/>
              <a:gd name="connsiteX60" fmla="*/ 1611086 w 3254829"/>
              <a:gd name="connsiteY60" fmla="*/ 957943 h 1190426"/>
              <a:gd name="connsiteX61" fmla="*/ 1534886 w 3254829"/>
              <a:gd name="connsiteY61" fmla="*/ 968828 h 1190426"/>
              <a:gd name="connsiteX62" fmla="*/ 1502229 w 3254829"/>
              <a:gd name="connsiteY62" fmla="*/ 979714 h 1190426"/>
              <a:gd name="connsiteX63" fmla="*/ 1349829 w 3254829"/>
              <a:gd name="connsiteY63" fmla="*/ 1001486 h 1190426"/>
              <a:gd name="connsiteX64" fmla="*/ 1197429 w 3254829"/>
              <a:gd name="connsiteY64" fmla="*/ 1023257 h 1190426"/>
              <a:gd name="connsiteX65" fmla="*/ 1110343 w 3254829"/>
              <a:gd name="connsiteY65" fmla="*/ 1045028 h 1190426"/>
              <a:gd name="connsiteX66" fmla="*/ 1045029 w 3254829"/>
              <a:gd name="connsiteY66" fmla="*/ 1077686 h 1190426"/>
              <a:gd name="connsiteX67" fmla="*/ 936172 w 3254829"/>
              <a:gd name="connsiteY67" fmla="*/ 1088571 h 1190426"/>
              <a:gd name="connsiteX68" fmla="*/ 881743 w 3254829"/>
              <a:gd name="connsiteY68" fmla="*/ 1099457 h 1190426"/>
              <a:gd name="connsiteX69" fmla="*/ 696686 w 3254829"/>
              <a:gd name="connsiteY69" fmla="*/ 1121228 h 1190426"/>
              <a:gd name="connsiteX70" fmla="*/ 152400 w 3254829"/>
              <a:gd name="connsiteY70" fmla="*/ 1099457 h 1190426"/>
              <a:gd name="connsiteX71" fmla="*/ 141514 w 3254829"/>
              <a:gd name="connsiteY71" fmla="*/ 1055914 h 1190426"/>
              <a:gd name="connsiteX72" fmla="*/ 119743 w 3254829"/>
              <a:gd name="connsiteY72" fmla="*/ 990600 h 1190426"/>
              <a:gd name="connsiteX73" fmla="*/ 108857 w 3254829"/>
              <a:gd name="connsiteY73" fmla="*/ 947057 h 1190426"/>
              <a:gd name="connsiteX74" fmla="*/ 97972 w 3254829"/>
              <a:gd name="connsiteY74" fmla="*/ 914400 h 1190426"/>
              <a:gd name="connsiteX75" fmla="*/ 65314 w 3254829"/>
              <a:gd name="connsiteY75" fmla="*/ 892628 h 1190426"/>
              <a:gd name="connsiteX76" fmla="*/ 54429 w 3254829"/>
              <a:gd name="connsiteY76" fmla="*/ 859971 h 1190426"/>
              <a:gd name="connsiteX77" fmla="*/ 32657 w 3254829"/>
              <a:gd name="connsiteY77" fmla="*/ 838200 h 1190426"/>
              <a:gd name="connsiteX78" fmla="*/ 10886 w 3254829"/>
              <a:gd name="connsiteY78" fmla="*/ 772886 h 1190426"/>
              <a:gd name="connsiteX79" fmla="*/ 0 w 3254829"/>
              <a:gd name="connsiteY79" fmla="*/ 751114 h 1190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54829" h="1190426">
                <a:moveTo>
                  <a:pt x="0" y="751114"/>
                </a:moveTo>
                <a:lnTo>
                  <a:pt x="0" y="751114"/>
                </a:lnTo>
                <a:cubicBezTo>
                  <a:pt x="23043" y="734655"/>
                  <a:pt x="82782" y="686003"/>
                  <a:pt x="119743" y="674914"/>
                </a:cubicBezTo>
                <a:cubicBezTo>
                  <a:pt x="133481" y="670793"/>
                  <a:pt x="252585" y="654382"/>
                  <a:pt x="261257" y="653143"/>
                </a:cubicBezTo>
                <a:cubicBezTo>
                  <a:pt x="281831" y="644326"/>
                  <a:pt x="338718" y="617449"/>
                  <a:pt x="370114" y="609600"/>
                </a:cubicBezTo>
                <a:cubicBezTo>
                  <a:pt x="388064" y="605112"/>
                  <a:pt x="406593" y="603202"/>
                  <a:pt x="424543" y="598714"/>
                </a:cubicBezTo>
                <a:cubicBezTo>
                  <a:pt x="435675" y="595931"/>
                  <a:pt x="446167" y="590980"/>
                  <a:pt x="457200" y="587828"/>
                </a:cubicBezTo>
                <a:cubicBezTo>
                  <a:pt x="471585" y="583718"/>
                  <a:pt x="486358" y="581053"/>
                  <a:pt x="500743" y="576943"/>
                </a:cubicBezTo>
                <a:cubicBezTo>
                  <a:pt x="562052" y="559426"/>
                  <a:pt x="504388" y="573308"/>
                  <a:pt x="576943" y="544286"/>
                </a:cubicBezTo>
                <a:cubicBezTo>
                  <a:pt x="598251" y="535763"/>
                  <a:pt x="642257" y="522514"/>
                  <a:pt x="642257" y="522514"/>
                </a:cubicBezTo>
                <a:cubicBezTo>
                  <a:pt x="653143" y="508000"/>
                  <a:pt x="662085" y="491800"/>
                  <a:pt x="674914" y="478971"/>
                </a:cubicBezTo>
                <a:cubicBezTo>
                  <a:pt x="684165" y="469720"/>
                  <a:pt x="699196" y="467251"/>
                  <a:pt x="707572" y="457200"/>
                </a:cubicBezTo>
                <a:cubicBezTo>
                  <a:pt x="717961" y="444734"/>
                  <a:pt x="716138" y="423089"/>
                  <a:pt x="729343" y="413657"/>
                </a:cubicBezTo>
                <a:cubicBezTo>
                  <a:pt x="744399" y="402903"/>
                  <a:pt x="765629" y="406400"/>
                  <a:pt x="783772" y="402771"/>
                </a:cubicBezTo>
                <a:cubicBezTo>
                  <a:pt x="798286" y="395514"/>
                  <a:pt x="812247" y="387027"/>
                  <a:pt x="827314" y="381000"/>
                </a:cubicBezTo>
                <a:cubicBezTo>
                  <a:pt x="848622" y="372477"/>
                  <a:pt x="872102" y="369491"/>
                  <a:pt x="892629" y="359228"/>
                </a:cubicBezTo>
                <a:cubicBezTo>
                  <a:pt x="907143" y="351971"/>
                  <a:pt x="920978" y="343155"/>
                  <a:pt x="936172" y="337457"/>
                </a:cubicBezTo>
                <a:cubicBezTo>
                  <a:pt x="998661" y="314023"/>
                  <a:pt x="970609" y="342011"/>
                  <a:pt x="1045029" y="304800"/>
                </a:cubicBezTo>
                <a:cubicBezTo>
                  <a:pt x="1147140" y="253743"/>
                  <a:pt x="1019378" y="315060"/>
                  <a:pt x="1153886" y="261257"/>
                </a:cubicBezTo>
                <a:cubicBezTo>
                  <a:pt x="1222205" y="233930"/>
                  <a:pt x="1189357" y="244225"/>
                  <a:pt x="1251857" y="228600"/>
                </a:cubicBezTo>
                <a:lnTo>
                  <a:pt x="1338943" y="163286"/>
                </a:lnTo>
                <a:cubicBezTo>
                  <a:pt x="1357359" y="149120"/>
                  <a:pt x="1371800" y="128372"/>
                  <a:pt x="1393372" y="119743"/>
                </a:cubicBezTo>
                <a:cubicBezTo>
                  <a:pt x="1432243" y="104194"/>
                  <a:pt x="1455754" y="96536"/>
                  <a:pt x="1491343" y="76200"/>
                </a:cubicBezTo>
                <a:cubicBezTo>
                  <a:pt x="1595952" y="16423"/>
                  <a:pt x="1456857" y="86314"/>
                  <a:pt x="1556657" y="43543"/>
                </a:cubicBezTo>
                <a:cubicBezTo>
                  <a:pt x="1575006" y="35679"/>
                  <a:pt x="1609877" y="13439"/>
                  <a:pt x="1632857" y="10886"/>
                </a:cubicBezTo>
                <a:cubicBezTo>
                  <a:pt x="1687073" y="4862"/>
                  <a:pt x="1741714" y="3629"/>
                  <a:pt x="1796143" y="0"/>
                </a:cubicBezTo>
                <a:cubicBezTo>
                  <a:pt x="1959429" y="3629"/>
                  <a:pt x="2122925" y="1826"/>
                  <a:pt x="2286000" y="10886"/>
                </a:cubicBezTo>
                <a:cubicBezTo>
                  <a:pt x="2319402" y="12742"/>
                  <a:pt x="2352648" y="20911"/>
                  <a:pt x="2383972" y="32657"/>
                </a:cubicBezTo>
                <a:cubicBezTo>
                  <a:pt x="2707074" y="153819"/>
                  <a:pt x="2222719" y="4307"/>
                  <a:pt x="2536372" y="108857"/>
                </a:cubicBezTo>
                <a:cubicBezTo>
                  <a:pt x="2564758" y="118319"/>
                  <a:pt x="2623457" y="130628"/>
                  <a:pt x="2623457" y="130628"/>
                </a:cubicBezTo>
                <a:cubicBezTo>
                  <a:pt x="2634343" y="137885"/>
                  <a:pt x="2644412" y="146549"/>
                  <a:pt x="2656114" y="152400"/>
                </a:cubicBezTo>
                <a:cubicBezTo>
                  <a:pt x="2671732" y="160209"/>
                  <a:pt x="2718361" y="170683"/>
                  <a:pt x="2732314" y="174171"/>
                </a:cubicBezTo>
                <a:cubicBezTo>
                  <a:pt x="2746828" y="181428"/>
                  <a:pt x="2762875" y="186206"/>
                  <a:pt x="2775857" y="195943"/>
                </a:cubicBezTo>
                <a:cubicBezTo>
                  <a:pt x="2792278" y="208259"/>
                  <a:pt x="2801994" y="228607"/>
                  <a:pt x="2819400" y="239486"/>
                </a:cubicBezTo>
                <a:cubicBezTo>
                  <a:pt x="2832087" y="247415"/>
                  <a:pt x="2848429" y="246743"/>
                  <a:pt x="2862943" y="250371"/>
                </a:cubicBezTo>
                <a:cubicBezTo>
                  <a:pt x="2873829" y="257628"/>
                  <a:pt x="2883188" y="268006"/>
                  <a:pt x="2895600" y="272143"/>
                </a:cubicBezTo>
                <a:cubicBezTo>
                  <a:pt x="2916539" y="279123"/>
                  <a:pt x="2943257" y="269785"/>
                  <a:pt x="2960914" y="283028"/>
                </a:cubicBezTo>
                <a:cubicBezTo>
                  <a:pt x="2962351" y="284106"/>
                  <a:pt x="3031963" y="374706"/>
                  <a:pt x="3048000" y="402771"/>
                </a:cubicBezTo>
                <a:cubicBezTo>
                  <a:pt x="3056051" y="416860"/>
                  <a:pt x="3062515" y="431800"/>
                  <a:pt x="3069772" y="446314"/>
                </a:cubicBezTo>
                <a:cubicBezTo>
                  <a:pt x="3089642" y="525800"/>
                  <a:pt x="3064674" y="457661"/>
                  <a:pt x="3113314" y="522514"/>
                </a:cubicBezTo>
                <a:cubicBezTo>
                  <a:pt x="3126009" y="539441"/>
                  <a:pt x="3133277" y="560016"/>
                  <a:pt x="3145972" y="576943"/>
                </a:cubicBezTo>
                <a:cubicBezTo>
                  <a:pt x="3155209" y="589259"/>
                  <a:pt x="3168774" y="597773"/>
                  <a:pt x="3178629" y="609600"/>
                </a:cubicBezTo>
                <a:cubicBezTo>
                  <a:pt x="3187004" y="619651"/>
                  <a:pt x="3193143" y="631371"/>
                  <a:pt x="3200400" y="642257"/>
                </a:cubicBezTo>
                <a:cubicBezTo>
                  <a:pt x="3204029" y="664028"/>
                  <a:pt x="3208707" y="685651"/>
                  <a:pt x="3211286" y="707571"/>
                </a:cubicBezTo>
                <a:cubicBezTo>
                  <a:pt x="3215969" y="747375"/>
                  <a:pt x="3213774" y="788125"/>
                  <a:pt x="3222172" y="827314"/>
                </a:cubicBezTo>
                <a:cubicBezTo>
                  <a:pt x="3224913" y="840106"/>
                  <a:pt x="3238092" y="848269"/>
                  <a:pt x="3243943" y="859971"/>
                </a:cubicBezTo>
                <a:cubicBezTo>
                  <a:pt x="3249075" y="870234"/>
                  <a:pt x="3251200" y="881742"/>
                  <a:pt x="3254829" y="892628"/>
                </a:cubicBezTo>
                <a:cubicBezTo>
                  <a:pt x="3251200" y="947057"/>
                  <a:pt x="3255776" y="1002663"/>
                  <a:pt x="3243943" y="1055914"/>
                </a:cubicBezTo>
                <a:cubicBezTo>
                  <a:pt x="3239750" y="1074782"/>
                  <a:pt x="3192043" y="1099612"/>
                  <a:pt x="3178629" y="1110343"/>
                </a:cubicBezTo>
                <a:cubicBezTo>
                  <a:pt x="3107759" y="1167039"/>
                  <a:pt x="3212415" y="1098892"/>
                  <a:pt x="3124200" y="1143000"/>
                </a:cubicBezTo>
                <a:cubicBezTo>
                  <a:pt x="3112498" y="1148851"/>
                  <a:pt x="3104466" y="1162731"/>
                  <a:pt x="3091543" y="1164771"/>
                </a:cubicBezTo>
                <a:cubicBezTo>
                  <a:pt x="3034085" y="1173843"/>
                  <a:pt x="2975429" y="1172028"/>
                  <a:pt x="2917372" y="1175657"/>
                </a:cubicBezTo>
                <a:cubicBezTo>
                  <a:pt x="2786329" y="1197498"/>
                  <a:pt x="2841200" y="1193077"/>
                  <a:pt x="2623457" y="1175657"/>
                </a:cubicBezTo>
                <a:cubicBezTo>
                  <a:pt x="2608544" y="1174464"/>
                  <a:pt x="2594634" y="1167447"/>
                  <a:pt x="2579914" y="1164771"/>
                </a:cubicBezTo>
                <a:cubicBezTo>
                  <a:pt x="2554670" y="1160181"/>
                  <a:pt x="2529114" y="1157514"/>
                  <a:pt x="2503714" y="1153886"/>
                </a:cubicBezTo>
                <a:cubicBezTo>
                  <a:pt x="2458129" y="1108299"/>
                  <a:pt x="2511352" y="1153473"/>
                  <a:pt x="2427514" y="1121228"/>
                </a:cubicBezTo>
                <a:cubicBezTo>
                  <a:pt x="2240929" y="1049465"/>
                  <a:pt x="2411614" y="1095483"/>
                  <a:pt x="2296886" y="1066800"/>
                </a:cubicBezTo>
                <a:cubicBezTo>
                  <a:pt x="2140212" y="977272"/>
                  <a:pt x="2295799" y="1054499"/>
                  <a:pt x="2155372" y="1012371"/>
                </a:cubicBezTo>
                <a:cubicBezTo>
                  <a:pt x="1997162" y="964908"/>
                  <a:pt x="2256949" y="1014787"/>
                  <a:pt x="2046514" y="979714"/>
                </a:cubicBezTo>
                <a:cubicBezTo>
                  <a:pt x="2020795" y="971141"/>
                  <a:pt x="1951222" y="947424"/>
                  <a:pt x="1937657" y="947057"/>
                </a:cubicBezTo>
                <a:lnTo>
                  <a:pt x="1611086" y="957943"/>
                </a:lnTo>
                <a:cubicBezTo>
                  <a:pt x="1585686" y="961571"/>
                  <a:pt x="1560046" y="963796"/>
                  <a:pt x="1534886" y="968828"/>
                </a:cubicBezTo>
                <a:cubicBezTo>
                  <a:pt x="1523634" y="971078"/>
                  <a:pt x="1513529" y="977720"/>
                  <a:pt x="1502229" y="979714"/>
                </a:cubicBezTo>
                <a:cubicBezTo>
                  <a:pt x="1451694" y="988632"/>
                  <a:pt x="1399613" y="989041"/>
                  <a:pt x="1349829" y="1001486"/>
                </a:cubicBezTo>
                <a:cubicBezTo>
                  <a:pt x="1270908" y="1021215"/>
                  <a:pt x="1321173" y="1010882"/>
                  <a:pt x="1197429" y="1023257"/>
                </a:cubicBezTo>
                <a:cubicBezTo>
                  <a:pt x="1168400" y="1030514"/>
                  <a:pt x="1135239" y="1028430"/>
                  <a:pt x="1110343" y="1045028"/>
                </a:cubicBezTo>
                <a:cubicBezTo>
                  <a:pt x="1086124" y="1061174"/>
                  <a:pt x="1074323" y="1073179"/>
                  <a:pt x="1045029" y="1077686"/>
                </a:cubicBezTo>
                <a:cubicBezTo>
                  <a:pt x="1008986" y="1083231"/>
                  <a:pt x="972458" y="1084943"/>
                  <a:pt x="936172" y="1088571"/>
                </a:cubicBezTo>
                <a:cubicBezTo>
                  <a:pt x="918029" y="1092200"/>
                  <a:pt x="900030" y="1096644"/>
                  <a:pt x="881743" y="1099457"/>
                </a:cubicBezTo>
                <a:cubicBezTo>
                  <a:pt x="842826" y="1105444"/>
                  <a:pt x="733011" y="1117192"/>
                  <a:pt x="696686" y="1121228"/>
                </a:cubicBezTo>
                <a:cubicBezTo>
                  <a:pt x="515257" y="1113971"/>
                  <a:pt x="332730" y="1120672"/>
                  <a:pt x="152400" y="1099457"/>
                </a:cubicBezTo>
                <a:cubicBezTo>
                  <a:pt x="137541" y="1097709"/>
                  <a:pt x="145813" y="1070244"/>
                  <a:pt x="141514" y="1055914"/>
                </a:cubicBezTo>
                <a:cubicBezTo>
                  <a:pt x="134920" y="1033933"/>
                  <a:pt x="125309" y="1012864"/>
                  <a:pt x="119743" y="990600"/>
                </a:cubicBezTo>
                <a:cubicBezTo>
                  <a:pt x="116114" y="976086"/>
                  <a:pt x="112967" y="961442"/>
                  <a:pt x="108857" y="947057"/>
                </a:cubicBezTo>
                <a:cubicBezTo>
                  <a:pt x="105705" y="936024"/>
                  <a:pt x="105140" y="923360"/>
                  <a:pt x="97972" y="914400"/>
                </a:cubicBezTo>
                <a:cubicBezTo>
                  <a:pt x="89799" y="904184"/>
                  <a:pt x="76200" y="899885"/>
                  <a:pt x="65314" y="892628"/>
                </a:cubicBezTo>
                <a:cubicBezTo>
                  <a:pt x="61686" y="881742"/>
                  <a:pt x="60333" y="869810"/>
                  <a:pt x="54429" y="859971"/>
                </a:cubicBezTo>
                <a:cubicBezTo>
                  <a:pt x="49149" y="851170"/>
                  <a:pt x="37247" y="847380"/>
                  <a:pt x="32657" y="838200"/>
                </a:cubicBezTo>
                <a:cubicBezTo>
                  <a:pt x="22394" y="817674"/>
                  <a:pt x="10886" y="772886"/>
                  <a:pt x="10886" y="772886"/>
                </a:cubicBezTo>
                <a:cubicBezTo>
                  <a:pt x="22484" y="714899"/>
                  <a:pt x="1814" y="754743"/>
                  <a:pt x="0" y="751114"/>
                </a:cubicBez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415142" y="1032838"/>
            <a:ext cx="11968842" cy="5825165"/>
            <a:chOff x="-1415142" y="1032835"/>
            <a:chExt cx="11968842" cy="5825165"/>
          </a:xfrm>
        </p:grpSpPr>
        <p:sp>
          <p:nvSpPr>
            <p:cNvPr id="5" name="Rectangle 4"/>
            <p:cNvSpPr/>
            <p:nvPr/>
          </p:nvSpPr>
          <p:spPr>
            <a:xfrm>
              <a:off x="0" y="1414272"/>
              <a:ext cx="9144000" cy="10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808" y="1212056"/>
              <a:ext cx="914400" cy="10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1212056"/>
              <a:ext cx="914400" cy="10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0" y="1212056"/>
              <a:ext cx="914400" cy="10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38336" y="1212056"/>
              <a:ext cx="914400" cy="10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48096" y="1212056"/>
              <a:ext cx="914400" cy="1097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936312" y="1321784"/>
              <a:ext cx="1920240" cy="1440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94" b="17258"/>
            <a:stretch/>
          </p:blipFill>
          <p:spPr>
            <a:xfrm rot="10800000">
              <a:off x="7315200" y="1143000"/>
              <a:ext cx="1828800" cy="871630"/>
            </a:xfrm>
            <a:prstGeom prst="rect">
              <a:avLst/>
            </a:prstGeom>
            <a:scene3d>
              <a:camera prst="orthographicFront">
                <a:rot lat="0" lon="0" rev="21480000"/>
              </a:camera>
              <a:lightRig rig="threePt" dir="t"/>
            </a:scene3d>
          </p:spPr>
        </p:pic>
        <p:sp>
          <p:nvSpPr>
            <p:cNvPr id="9" name="Freeform 8"/>
            <p:cNvSpPr/>
            <p:nvPr/>
          </p:nvSpPr>
          <p:spPr>
            <a:xfrm>
              <a:off x="-1023257" y="4114800"/>
              <a:ext cx="11277600" cy="2743200"/>
            </a:xfrm>
            <a:custGeom>
              <a:avLst/>
              <a:gdLst>
                <a:gd name="connsiteX0" fmla="*/ 0 w 9111343"/>
                <a:gd name="connsiteY0" fmla="*/ 2355260 h 2355260"/>
                <a:gd name="connsiteX1" fmla="*/ 4267200 w 9111343"/>
                <a:gd name="connsiteY1" fmla="*/ 3946 h 2355260"/>
                <a:gd name="connsiteX2" fmla="*/ 9111343 w 9111343"/>
                <a:gd name="connsiteY2" fmla="*/ 1908946 h 235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11343" h="2355260">
                  <a:moveTo>
                    <a:pt x="0" y="2355260"/>
                  </a:moveTo>
                  <a:cubicBezTo>
                    <a:pt x="1374321" y="1216796"/>
                    <a:pt x="2748643" y="78332"/>
                    <a:pt x="4267200" y="3946"/>
                  </a:cubicBezTo>
                  <a:cubicBezTo>
                    <a:pt x="5785757" y="-70440"/>
                    <a:pt x="7448550" y="919253"/>
                    <a:pt x="9111343" y="1908946"/>
                  </a:cubicBezTo>
                </a:path>
              </a:pathLst>
            </a:custGeom>
            <a:noFill/>
            <a:ln w="12700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-1066800" y="4114800"/>
              <a:ext cx="11277600" cy="2743200"/>
            </a:xfrm>
            <a:custGeom>
              <a:avLst/>
              <a:gdLst>
                <a:gd name="connsiteX0" fmla="*/ 0 w 9111343"/>
                <a:gd name="connsiteY0" fmla="*/ 2355260 h 2355260"/>
                <a:gd name="connsiteX1" fmla="*/ 4267200 w 9111343"/>
                <a:gd name="connsiteY1" fmla="*/ 3946 h 2355260"/>
                <a:gd name="connsiteX2" fmla="*/ 9111343 w 9111343"/>
                <a:gd name="connsiteY2" fmla="*/ 1908946 h 235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11343" h="2355260">
                  <a:moveTo>
                    <a:pt x="0" y="2355260"/>
                  </a:moveTo>
                  <a:cubicBezTo>
                    <a:pt x="1374321" y="1216796"/>
                    <a:pt x="2748643" y="78332"/>
                    <a:pt x="4267200" y="3946"/>
                  </a:cubicBezTo>
                  <a:cubicBezTo>
                    <a:pt x="5785757" y="-70440"/>
                    <a:pt x="7448550" y="919253"/>
                    <a:pt x="9111343" y="1908946"/>
                  </a:cubicBezTo>
                </a:path>
              </a:pathLst>
            </a:custGeom>
            <a:noFill/>
            <a:ln w="63500"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9481046">
              <a:off x="423451" y="5264481"/>
              <a:ext cx="1297867" cy="9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eeform 14"/>
            <p:cNvSpPr/>
            <p:nvPr/>
          </p:nvSpPr>
          <p:spPr>
            <a:xfrm>
              <a:off x="2035964" y="3962400"/>
              <a:ext cx="4538663" cy="1371600"/>
            </a:xfrm>
            <a:custGeom>
              <a:avLst/>
              <a:gdLst>
                <a:gd name="connsiteX0" fmla="*/ 0 w 3254829"/>
                <a:gd name="connsiteY0" fmla="*/ 751114 h 1190426"/>
                <a:gd name="connsiteX1" fmla="*/ 0 w 3254829"/>
                <a:gd name="connsiteY1" fmla="*/ 751114 h 1190426"/>
                <a:gd name="connsiteX2" fmla="*/ 119743 w 3254829"/>
                <a:gd name="connsiteY2" fmla="*/ 674914 h 1190426"/>
                <a:gd name="connsiteX3" fmla="*/ 261257 w 3254829"/>
                <a:gd name="connsiteY3" fmla="*/ 653143 h 1190426"/>
                <a:gd name="connsiteX4" fmla="*/ 370114 w 3254829"/>
                <a:gd name="connsiteY4" fmla="*/ 609600 h 1190426"/>
                <a:gd name="connsiteX5" fmla="*/ 424543 w 3254829"/>
                <a:gd name="connsiteY5" fmla="*/ 598714 h 1190426"/>
                <a:gd name="connsiteX6" fmla="*/ 457200 w 3254829"/>
                <a:gd name="connsiteY6" fmla="*/ 587828 h 1190426"/>
                <a:gd name="connsiteX7" fmla="*/ 500743 w 3254829"/>
                <a:gd name="connsiteY7" fmla="*/ 576943 h 1190426"/>
                <a:gd name="connsiteX8" fmla="*/ 576943 w 3254829"/>
                <a:gd name="connsiteY8" fmla="*/ 544286 h 1190426"/>
                <a:gd name="connsiteX9" fmla="*/ 642257 w 3254829"/>
                <a:gd name="connsiteY9" fmla="*/ 522514 h 1190426"/>
                <a:gd name="connsiteX10" fmla="*/ 674914 w 3254829"/>
                <a:gd name="connsiteY10" fmla="*/ 478971 h 1190426"/>
                <a:gd name="connsiteX11" fmla="*/ 707572 w 3254829"/>
                <a:gd name="connsiteY11" fmla="*/ 457200 h 1190426"/>
                <a:gd name="connsiteX12" fmla="*/ 729343 w 3254829"/>
                <a:gd name="connsiteY12" fmla="*/ 413657 h 1190426"/>
                <a:gd name="connsiteX13" fmla="*/ 783772 w 3254829"/>
                <a:gd name="connsiteY13" fmla="*/ 402771 h 1190426"/>
                <a:gd name="connsiteX14" fmla="*/ 827314 w 3254829"/>
                <a:gd name="connsiteY14" fmla="*/ 381000 h 1190426"/>
                <a:gd name="connsiteX15" fmla="*/ 892629 w 3254829"/>
                <a:gd name="connsiteY15" fmla="*/ 359228 h 1190426"/>
                <a:gd name="connsiteX16" fmla="*/ 936172 w 3254829"/>
                <a:gd name="connsiteY16" fmla="*/ 337457 h 1190426"/>
                <a:gd name="connsiteX17" fmla="*/ 1045029 w 3254829"/>
                <a:gd name="connsiteY17" fmla="*/ 304800 h 1190426"/>
                <a:gd name="connsiteX18" fmla="*/ 1153886 w 3254829"/>
                <a:gd name="connsiteY18" fmla="*/ 261257 h 1190426"/>
                <a:gd name="connsiteX19" fmla="*/ 1251857 w 3254829"/>
                <a:gd name="connsiteY19" fmla="*/ 228600 h 1190426"/>
                <a:gd name="connsiteX20" fmla="*/ 1338943 w 3254829"/>
                <a:gd name="connsiteY20" fmla="*/ 163286 h 1190426"/>
                <a:gd name="connsiteX21" fmla="*/ 1393372 w 3254829"/>
                <a:gd name="connsiteY21" fmla="*/ 119743 h 1190426"/>
                <a:gd name="connsiteX22" fmla="*/ 1491343 w 3254829"/>
                <a:gd name="connsiteY22" fmla="*/ 76200 h 1190426"/>
                <a:gd name="connsiteX23" fmla="*/ 1556657 w 3254829"/>
                <a:gd name="connsiteY23" fmla="*/ 43543 h 1190426"/>
                <a:gd name="connsiteX24" fmla="*/ 1632857 w 3254829"/>
                <a:gd name="connsiteY24" fmla="*/ 10886 h 1190426"/>
                <a:gd name="connsiteX25" fmla="*/ 1796143 w 3254829"/>
                <a:gd name="connsiteY25" fmla="*/ 0 h 1190426"/>
                <a:gd name="connsiteX26" fmla="*/ 2286000 w 3254829"/>
                <a:gd name="connsiteY26" fmla="*/ 10886 h 1190426"/>
                <a:gd name="connsiteX27" fmla="*/ 2383972 w 3254829"/>
                <a:gd name="connsiteY27" fmla="*/ 32657 h 1190426"/>
                <a:gd name="connsiteX28" fmla="*/ 2536372 w 3254829"/>
                <a:gd name="connsiteY28" fmla="*/ 108857 h 1190426"/>
                <a:gd name="connsiteX29" fmla="*/ 2623457 w 3254829"/>
                <a:gd name="connsiteY29" fmla="*/ 130628 h 1190426"/>
                <a:gd name="connsiteX30" fmla="*/ 2656114 w 3254829"/>
                <a:gd name="connsiteY30" fmla="*/ 152400 h 1190426"/>
                <a:gd name="connsiteX31" fmla="*/ 2732314 w 3254829"/>
                <a:gd name="connsiteY31" fmla="*/ 174171 h 1190426"/>
                <a:gd name="connsiteX32" fmla="*/ 2775857 w 3254829"/>
                <a:gd name="connsiteY32" fmla="*/ 195943 h 1190426"/>
                <a:gd name="connsiteX33" fmla="*/ 2819400 w 3254829"/>
                <a:gd name="connsiteY33" fmla="*/ 239486 h 1190426"/>
                <a:gd name="connsiteX34" fmla="*/ 2862943 w 3254829"/>
                <a:gd name="connsiteY34" fmla="*/ 250371 h 1190426"/>
                <a:gd name="connsiteX35" fmla="*/ 2895600 w 3254829"/>
                <a:gd name="connsiteY35" fmla="*/ 272143 h 1190426"/>
                <a:gd name="connsiteX36" fmla="*/ 2960914 w 3254829"/>
                <a:gd name="connsiteY36" fmla="*/ 283028 h 1190426"/>
                <a:gd name="connsiteX37" fmla="*/ 3048000 w 3254829"/>
                <a:gd name="connsiteY37" fmla="*/ 402771 h 1190426"/>
                <a:gd name="connsiteX38" fmla="*/ 3069772 w 3254829"/>
                <a:gd name="connsiteY38" fmla="*/ 446314 h 1190426"/>
                <a:gd name="connsiteX39" fmla="*/ 3113314 w 3254829"/>
                <a:gd name="connsiteY39" fmla="*/ 522514 h 1190426"/>
                <a:gd name="connsiteX40" fmla="*/ 3145972 w 3254829"/>
                <a:gd name="connsiteY40" fmla="*/ 576943 h 1190426"/>
                <a:gd name="connsiteX41" fmla="*/ 3178629 w 3254829"/>
                <a:gd name="connsiteY41" fmla="*/ 609600 h 1190426"/>
                <a:gd name="connsiteX42" fmla="*/ 3200400 w 3254829"/>
                <a:gd name="connsiteY42" fmla="*/ 642257 h 1190426"/>
                <a:gd name="connsiteX43" fmla="*/ 3211286 w 3254829"/>
                <a:gd name="connsiteY43" fmla="*/ 707571 h 1190426"/>
                <a:gd name="connsiteX44" fmla="*/ 3222172 w 3254829"/>
                <a:gd name="connsiteY44" fmla="*/ 827314 h 1190426"/>
                <a:gd name="connsiteX45" fmla="*/ 3243943 w 3254829"/>
                <a:gd name="connsiteY45" fmla="*/ 859971 h 1190426"/>
                <a:gd name="connsiteX46" fmla="*/ 3254829 w 3254829"/>
                <a:gd name="connsiteY46" fmla="*/ 892628 h 1190426"/>
                <a:gd name="connsiteX47" fmla="*/ 3243943 w 3254829"/>
                <a:gd name="connsiteY47" fmla="*/ 1055914 h 1190426"/>
                <a:gd name="connsiteX48" fmla="*/ 3178629 w 3254829"/>
                <a:gd name="connsiteY48" fmla="*/ 1110343 h 1190426"/>
                <a:gd name="connsiteX49" fmla="*/ 3124200 w 3254829"/>
                <a:gd name="connsiteY49" fmla="*/ 1143000 h 1190426"/>
                <a:gd name="connsiteX50" fmla="*/ 3091543 w 3254829"/>
                <a:gd name="connsiteY50" fmla="*/ 1164771 h 1190426"/>
                <a:gd name="connsiteX51" fmla="*/ 2917372 w 3254829"/>
                <a:gd name="connsiteY51" fmla="*/ 1175657 h 1190426"/>
                <a:gd name="connsiteX52" fmla="*/ 2623457 w 3254829"/>
                <a:gd name="connsiteY52" fmla="*/ 1175657 h 1190426"/>
                <a:gd name="connsiteX53" fmla="*/ 2579914 w 3254829"/>
                <a:gd name="connsiteY53" fmla="*/ 1164771 h 1190426"/>
                <a:gd name="connsiteX54" fmla="*/ 2503714 w 3254829"/>
                <a:gd name="connsiteY54" fmla="*/ 1153886 h 1190426"/>
                <a:gd name="connsiteX55" fmla="*/ 2427514 w 3254829"/>
                <a:gd name="connsiteY55" fmla="*/ 1121228 h 1190426"/>
                <a:gd name="connsiteX56" fmla="*/ 2296886 w 3254829"/>
                <a:gd name="connsiteY56" fmla="*/ 1066800 h 1190426"/>
                <a:gd name="connsiteX57" fmla="*/ 2155372 w 3254829"/>
                <a:gd name="connsiteY57" fmla="*/ 1012371 h 1190426"/>
                <a:gd name="connsiteX58" fmla="*/ 2046514 w 3254829"/>
                <a:gd name="connsiteY58" fmla="*/ 979714 h 1190426"/>
                <a:gd name="connsiteX59" fmla="*/ 1937657 w 3254829"/>
                <a:gd name="connsiteY59" fmla="*/ 947057 h 1190426"/>
                <a:gd name="connsiteX60" fmla="*/ 1611086 w 3254829"/>
                <a:gd name="connsiteY60" fmla="*/ 957943 h 1190426"/>
                <a:gd name="connsiteX61" fmla="*/ 1534886 w 3254829"/>
                <a:gd name="connsiteY61" fmla="*/ 968828 h 1190426"/>
                <a:gd name="connsiteX62" fmla="*/ 1502229 w 3254829"/>
                <a:gd name="connsiteY62" fmla="*/ 979714 h 1190426"/>
                <a:gd name="connsiteX63" fmla="*/ 1349829 w 3254829"/>
                <a:gd name="connsiteY63" fmla="*/ 1001486 h 1190426"/>
                <a:gd name="connsiteX64" fmla="*/ 1197429 w 3254829"/>
                <a:gd name="connsiteY64" fmla="*/ 1023257 h 1190426"/>
                <a:gd name="connsiteX65" fmla="*/ 1110343 w 3254829"/>
                <a:gd name="connsiteY65" fmla="*/ 1045028 h 1190426"/>
                <a:gd name="connsiteX66" fmla="*/ 1045029 w 3254829"/>
                <a:gd name="connsiteY66" fmla="*/ 1077686 h 1190426"/>
                <a:gd name="connsiteX67" fmla="*/ 936172 w 3254829"/>
                <a:gd name="connsiteY67" fmla="*/ 1088571 h 1190426"/>
                <a:gd name="connsiteX68" fmla="*/ 881743 w 3254829"/>
                <a:gd name="connsiteY68" fmla="*/ 1099457 h 1190426"/>
                <a:gd name="connsiteX69" fmla="*/ 696686 w 3254829"/>
                <a:gd name="connsiteY69" fmla="*/ 1121228 h 1190426"/>
                <a:gd name="connsiteX70" fmla="*/ 152400 w 3254829"/>
                <a:gd name="connsiteY70" fmla="*/ 1099457 h 1190426"/>
                <a:gd name="connsiteX71" fmla="*/ 141514 w 3254829"/>
                <a:gd name="connsiteY71" fmla="*/ 1055914 h 1190426"/>
                <a:gd name="connsiteX72" fmla="*/ 119743 w 3254829"/>
                <a:gd name="connsiteY72" fmla="*/ 990600 h 1190426"/>
                <a:gd name="connsiteX73" fmla="*/ 108857 w 3254829"/>
                <a:gd name="connsiteY73" fmla="*/ 947057 h 1190426"/>
                <a:gd name="connsiteX74" fmla="*/ 97972 w 3254829"/>
                <a:gd name="connsiteY74" fmla="*/ 914400 h 1190426"/>
                <a:gd name="connsiteX75" fmla="*/ 65314 w 3254829"/>
                <a:gd name="connsiteY75" fmla="*/ 892628 h 1190426"/>
                <a:gd name="connsiteX76" fmla="*/ 54429 w 3254829"/>
                <a:gd name="connsiteY76" fmla="*/ 859971 h 1190426"/>
                <a:gd name="connsiteX77" fmla="*/ 32657 w 3254829"/>
                <a:gd name="connsiteY77" fmla="*/ 838200 h 1190426"/>
                <a:gd name="connsiteX78" fmla="*/ 10886 w 3254829"/>
                <a:gd name="connsiteY78" fmla="*/ 772886 h 1190426"/>
                <a:gd name="connsiteX79" fmla="*/ 0 w 3254829"/>
                <a:gd name="connsiteY79" fmla="*/ 751114 h 11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54829" h="1190426">
                  <a:moveTo>
                    <a:pt x="0" y="751114"/>
                  </a:moveTo>
                  <a:lnTo>
                    <a:pt x="0" y="751114"/>
                  </a:lnTo>
                  <a:cubicBezTo>
                    <a:pt x="23043" y="734655"/>
                    <a:pt x="82782" y="686003"/>
                    <a:pt x="119743" y="674914"/>
                  </a:cubicBezTo>
                  <a:cubicBezTo>
                    <a:pt x="133481" y="670793"/>
                    <a:pt x="252585" y="654382"/>
                    <a:pt x="261257" y="653143"/>
                  </a:cubicBezTo>
                  <a:cubicBezTo>
                    <a:pt x="281831" y="644326"/>
                    <a:pt x="338718" y="617449"/>
                    <a:pt x="370114" y="609600"/>
                  </a:cubicBezTo>
                  <a:cubicBezTo>
                    <a:pt x="388064" y="605112"/>
                    <a:pt x="406593" y="603202"/>
                    <a:pt x="424543" y="598714"/>
                  </a:cubicBezTo>
                  <a:cubicBezTo>
                    <a:pt x="435675" y="595931"/>
                    <a:pt x="446167" y="590980"/>
                    <a:pt x="457200" y="587828"/>
                  </a:cubicBezTo>
                  <a:cubicBezTo>
                    <a:pt x="471585" y="583718"/>
                    <a:pt x="486358" y="581053"/>
                    <a:pt x="500743" y="576943"/>
                  </a:cubicBezTo>
                  <a:cubicBezTo>
                    <a:pt x="562052" y="559426"/>
                    <a:pt x="504388" y="573308"/>
                    <a:pt x="576943" y="544286"/>
                  </a:cubicBezTo>
                  <a:cubicBezTo>
                    <a:pt x="598251" y="535763"/>
                    <a:pt x="642257" y="522514"/>
                    <a:pt x="642257" y="522514"/>
                  </a:cubicBezTo>
                  <a:cubicBezTo>
                    <a:pt x="653143" y="508000"/>
                    <a:pt x="662085" y="491800"/>
                    <a:pt x="674914" y="478971"/>
                  </a:cubicBezTo>
                  <a:cubicBezTo>
                    <a:pt x="684165" y="469720"/>
                    <a:pt x="699196" y="467251"/>
                    <a:pt x="707572" y="457200"/>
                  </a:cubicBezTo>
                  <a:cubicBezTo>
                    <a:pt x="717961" y="444734"/>
                    <a:pt x="716138" y="423089"/>
                    <a:pt x="729343" y="413657"/>
                  </a:cubicBezTo>
                  <a:cubicBezTo>
                    <a:pt x="744399" y="402903"/>
                    <a:pt x="765629" y="406400"/>
                    <a:pt x="783772" y="402771"/>
                  </a:cubicBezTo>
                  <a:cubicBezTo>
                    <a:pt x="798286" y="395514"/>
                    <a:pt x="812247" y="387027"/>
                    <a:pt x="827314" y="381000"/>
                  </a:cubicBezTo>
                  <a:cubicBezTo>
                    <a:pt x="848622" y="372477"/>
                    <a:pt x="872102" y="369491"/>
                    <a:pt x="892629" y="359228"/>
                  </a:cubicBezTo>
                  <a:cubicBezTo>
                    <a:pt x="907143" y="351971"/>
                    <a:pt x="920978" y="343155"/>
                    <a:pt x="936172" y="337457"/>
                  </a:cubicBezTo>
                  <a:cubicBezTo>
                    <a:pt x="998661" y="314023"/>
                    <a:pt x="970609" y="342011"/>
                    <a:pt x="1045029" y="304800"/>
                  </a:cubicBezTo>
                  <a:cubicBezTo>
                    <a:pt x="1147140" y="253743"/>
                    <a:pt x="1019378" y="315060"/>
                    <a:pt x="1153886" y="261257"/>
                  </a:cubicBezTo>
                  <a:cubicBezTo>
                    <a:pt x="1222205" y="233930"/>
                    <a:pt x="1189357" y="244225"/>
                    <a:pt x="1251857" y="228600"/>
                  </a:cubicBezTo>
                  <a:lnTo>
                    <a:pt x="1338943" y="163286"/>
                  </a:lnTo>
                  <a:cubicBezTo>
                    <a:pt x="1357359" y="149120"/>
                    <a:pt x="1371800" y="128372"/>
                    <a:pt x="1393372" y="119743"/>
                  </a:cubicBezTo>
                  <a:cubicBezTo>
                    <a:pt x="1432243" y="104194"/>
                    <a:pt x="1455754" y="96536"/>
                    <a:pt x="1491343" y="76200"/>
                  </a:cubicBezTo>
                  <a:cubicBezTo>
                    <a:pt x="1595952" y="16423"/>
                    <a:pt x="1456857" y="86314"/>
                    <a:pt x="1556657" y="43543"/>
                  </a:cubicBezTo>
                  <a:cubicBezTo>
                    <a:pt x="1575006" y="35679"/>
                    <a:pt x="1609877" y="13439"/>
                    <a:pt x="1632857" y="10886"/>
                  </a:cubicBezTo>
                  <a:cubicBezTo>
                    <a:pt x="1687073" y="4862"/>
                    <a:pt x="1741714" y="3629"/>
                    <a:pt x="1796143" y="0"/>
                  </a:cubicBezTo>
                  <a:cubicBezTo>
                    <a:pt x="1959429" y="3629"/>
                    <a:pt x="2122925" y="1826"/>
                    <a:pt x="2286000" y="10886"/>
                  </a:cubicBezTo>
                  <a:cubicBezTo>
                    <a:pt x="2319402" y="12742"/>
                    <a:pt x="2352648" y="20911"/>
                    <a:pt x="2383972" y="32657"/>
                  </a:cubicBezTo>
                  <a:cubicBezTo>
                    <a:pt x="2707074" y="153819"/>
                    <a:pt x="2222719" y="4307"/>
                    <a:pt x="2536372" y="108857"/>
                  </a:cubicBezTo>
                  <a:cubicBezTo>
                    <a:pt x="2564758" y="118319"/>
                    <a:pt x="2623457" y="130628"/>
                    <a:pt x="2623457" y="130628"/>
                  </a:cubicBezTo>
                  <a:cubicBezTo>
                    <a:pt x="2634343" y="137885"/>
                    <a:pt x="2644412" y="146549"/>
                    <a:pt x="2656114" y="152400"/>
                  </a:cubicBezTo>
                  <a:cubicBezTo>
                    <a:pt x="2671732" y="160209"/>
                    <a:pt x="2718361" y="170683"/>
                    <a:pt x="2732314" y="174171"/>
                  </a:cubicBezTo>
                  <a:cubicBezTo>
                    <a:pt x="2746828" y="181428"/>
                    <a:pt x="2762875" y="186206"/>
                    <a:pt x="2775857" y="195943"/>
                  </a:cubicBezTo>
                  <a:cubicBezTo>
                    <a:pt x="2792278" y="208259"/>
                    <a:pt x="2801994" y="228607"/>
                    <a:pt x="2819400" y="239486"/>
                  </a:cubicBezTo>
                  <a:cubicBezTo>
                    <a:pt x="2832087" y="247415"/>
                    <a:pt x="2848429" y="246743"/>
                    <a:pt x="2862943" y="250371"/>
                  </a:cubicBezTo>
                  <a:cubicBezTo>
                    <a:pt x="2873829" y="257628"/>
                    <a:pt x="2883188" y="268006"/>
                    <a:pt x="2895600" y="272143"/>
                  </a:cubicBezTo>
                  <a:cubicBezTo>
                    <a:pt x="2916539" y="279123"/>
                    <a:pt x="2943257" y="269785"/>
                    <a:pt x="2960914" y="283028"/>
                  </a:cubicBezTo>
                  <a:cubicBezTo>
                    <a:pt x="2962351" y="284106"/>
                    <a:pt x="3031963" y="374706"/>
                    <a:pt x="3048000" y="402771"/>
                  </a:cubicBezTo>
                  <a:cubicBezTo>
                    <a:pt x="3056051" y="416860"/>
                    <a:pt x="3062515" y="431800"/>
                    <a:pt x="3069772" y="446314"/>
                  </a:cubicBezTo>
                  <a:cubicBezTo>
                    <a:pt x="3089642" y="525800"/>
                    <a:pt x="3064674" y="457661"/>
                    <a:pt x="3113314" y="522514"/>
                  </a:cubicBezTo>
                  <a:cubicBezTo>
                    <a:pt x="3126009" y="539441"/>
                    <a:pt x="3133277" y="560016"/>
                    <a:pt x="3145972" y="576943"/>
                  </a:cubicBezTo>
                  <a:cubicBezTo>
                    <a:pt x="3155209" y="589259"/>
                    <a:pt x="3168774" y="597773"/>
                    <a:pt x="3178629" y="609600"/>
                  </a:cubicBezTo>
                  <a:cubicBezTo>
                    <a:pt x="3187004" y="619651"/>
                    <a:pt x="3193143" y="631371"/>
                    <a:pt x="3200400" y="642257"/>
                  </a:cubicBezTo>
                  <a:cubicBezTo>
                    <a:pt x="3204029" y="664028"/>
                    <a:pt x="3208707" y="685651"/>
                    <a:pt x="3211286" y="707571"/>
                  </a:cubicBezTo>
                  <a:cubicBezTo>
                    <a:pt x="3215969" y="747375"/>
                    <a:pt x="3213774" y="788125"/>
                    <a:pt x="3222172" y="827314"/>
                  </a:cubicBezTo>
                  <a:cubicBezTo>
                    <a:pt x="3224913" y="840106"/>
                    <a:pt x="3238092" y="848269"/>
                    <a:pt x="3243943" y="859971"/>
                  </a:cubicBezTo>
                  <a:cubicBezTo>
                    <a:pt x="3249075" y="870234"/>
                    <a:pt x="3251200" y="881742"/>
                    <a:pt x="3254829" y="892628"/>
                  </a:cubicBezTo>
                  <a:cubicBezTo>
                    <a:pt x="3251200" y="947057"/>
                    <a:pt x="3255776" y="1002663"/>
                    <a:pt x="3243943" y="1055914"/>
                  </a:cubicBezTo>
                  <a:cubicBezTo>
                    <a:pt x="3239750" y="1074782"/>
                    <a:pt x="3192043" y="1099612"/>
                    <a:pt x="3178629" y="1110343"/>
                  </a:cubicBezTo>
                  <a:cubicBezTo>
                    <a:pt x="3107759" y="1167039"/>
                    <a:pt x="3212415" y="1098892"/>
                    <a:pt x="3124200" y="1143000"/>
                  </a:cubicBezTo>
                  <a:cubicBezTo>
                    <a:pt x="3112498" y="1148851"/>
                    <a:pt x="3104466" y="1162731"/>
                    <a:pt x="3091543" y="1164771"/>
                  </a:cubicBezTo>
                  <a:cubicBezTo>
                    <a:pt x="3034085" y="1173843"/>
                    <a:pt x="2975429" y="1172028"/>
                    <a:pt x="2917372" y="1175657"/>
                  </a:cubicBezTo>
                  <a:cubicBezTo>
                    <a:pt x="2786329" y="1197498"/>
                    <a:pt x="2841200" y="1193077"/>
                    <a:pt x="2623457" y="1175657"/>
                  </a:cubicBezTo>
                  <a:cubicBezTo>
                    <a:pt x="2608544" y="1174464"/>
                    <a:pt x="2594634" y="1167447"/>
                    <a:pt x="2579914" y="1164771"/>
                  </a:cubicBezTo>
                  <a:cubicBezTo>
                    <a:pt x="2554670" y="1160181"/>
                    <a:pt x="2529114" y="1157514"/>
                    <a:pt x="2503714" y="1153886"/>
                  </a:cubicBezTo>
                  <a:cubicBezTo>
                    <a:pt x="2458129" y="1108299"/>
                    <a:pt x="2511352" y="1153473"/>
                    <a:pt x="2427514" y="1121228"/>
                  </a:cubicBezTo>
                  <a:cubicBezTo>
                    <a:pt x="2240929" y="1049465"/>
                    <a:pt x="2411614" y="1095483"/>
                    <a:pt x="2296886" y="1066800"/>
                  </a:cubicBezTo>
                  <a:cubicBezTo>
                    <a:pt x="2140212" y="977272"/>
                    <a:pt x="2295799" y="1054499"/>
                    <a:pt x="2155372" y="1012371"/>
                  </a:cubicBezTo>
                  <a:cubicBezTo>
                    <a:pt x="1997162" y="964908"/>
                    <a:pt x="2256949" y="1014787"/>
                    <a:pt x="2046514" y="979714"/>
                  </a:cubicBezTo>
                  <a:cubicBezTo>
                    <a:pt x="2020795" y="971141"/>
                    <a:pt x="1951222" y="947424"/>
                    <a:pt x="1937657" y="947057"/>
                  </a:cubicBezTo>
                  <a:lnTo>
                    <a:pt x="1611086" y="957943"/>
                  </a:lnTo>
                  <a:cubicBezTo>
                    <a:pt x="1585686" y="961571"/>
                    <a:pt x="1560046" y="963796"/>
                    <a:pt x="1534886" y="968828"/>
                  </a:cubicBezTo>
                  <a:cubicBezTo>
                    <a:pt x="1523634" y="971078"/>
                    <a:pt x="1513529" y="977720"/>
                    <a:pt x="1502229" y="979714"/>
                  </a:cubicBezTo>
                  <a:cubicBezTo>
                    <a:pt x="1451694" y="988632"/>
                    <a:pt x="1399613" y="989041"/>
                    <a:pt x="1349829" y="1001486"/>
                  </a:cubicBezTo>
                  <a:cubicBezTo>
                    <a:pt x="1270908" y="1021215"/>
                    <a:pt x="1321173" y="1010882"/>
                    <a:pt x="1197429" y="1023257"/>
                  </a:cubicBezTo>
                  <a:cubicBezTo>
                    <a:pt x="1168400" y="1030514"/>
                    <a:pt x="1135239" y="1028430"/>
                    <a:pt x="1110343" y="1045028"/>
                  </a:cubicBezTo>
                  <a:cubicBezTo>
                    <a:pt x="1086124" y="1061174"/>
                    <a:pt x="1074323" y="1073179"/>
                    <a:pt x="1045029" y="1077686"/>
                  </a:cubicBezTo>
                  <a:cubicBezTo>
                    <a:pt x="1008986" y="1083231"/>
                    <a:pt x="972458" y="1084943"/>
                    <a:pt x="936172" y="1088571"/>
                  </a:cubicBezTo>
                  <a:cubicBezTo>
                    <a:pt x="918029" y="1092200"/>
                    <a:pt x="900030" y="1096644"/>
                    <a:pt x="881743" y="1099457"/>
                  </a:cubicBezTo>
                  <a:cubicBezTo>
                    <a:pt x="842826" y="1105444"/>
                    <a:pt x="733011" y="1117192"/>
                    <a:pt x="696686" y="1121228"/>
                  </a:cubicBezTo>
                  <a:cubicBezTo>
                    <a:pt x="515257" y="1113971"/>
                    <a:pt x="332730" y="1120672"/>
                    <a:pt x="152400" y="1099457"/>
                  </a:cubicBezTo>
                  <a:cubicBezTo>
                    <a:pt x="137541" y="1097709"/>
                    <a:pt x="145813" y="1070244"/>
                    <a:pt x="141514" y="1055914"/>
                  </a:cubicBezTo>
                  <a:cubicBezTo>
                    <a:pt x="134920" y="1033933"/>
                    <a:pt x="125309" y="1012864"/>
                    <a:pt x="119743" y="990600"/>
                  </a:cubicBezTo>
                  <a:cubicBezTo>
                    <a:pt x="116114" y="976086"/>
                    <a:pt x="112967" y="961442"/>
                    <a:pt x="108857" y="947057"/>
                  </a:cubicBezTo>
                  <a:cubicBezTo>
                    <a:pt x="105705" y="936024"/>
                    <a:pt x="105140" y="923360"/>
                    <a:pt x="97972" y="914400"/>
                  </a:cubicBezTo>
                  <a:cubicBezTo>
                    <a:pt x="89799" y="904184"/>
                    <a:pt x="76200" y="899885"/>
                    <a:pt x="65314" y="892628"/>
                  </a:cubicBezTo>
                  <a:cubicBezTo>
                    <a:pt x="61686" y="881742"/>
                    <a:pt x="60333" y="869810"/>
                    <a:pt x="54429" y="859971"/>
                  </a:cubicBezTo>
                  <a:cubicBezTo>
                    <a:pt x="49149" y="851170"/>
                    <a:pt x="37247" y="847380"/>
                    <a:pt x="32657" y="838200"/>
                  </a:cubicBezTo>
                  <a:cubicBezTo>
                    <a:pt x="22394" y="817674"/>
                    <a:pt x="10886" y="772886"/>
                    <a:pt x="10886" y="772886"/>
                  </a:cubicBezTo>
                  <a:cubicBezTo>
                    <a:pt x="22484" y="714899"/>
                    <a:pt x="1814" y="754743"/>
                    <a:pt x="0" y="751114"/>
                  </a:cubicBezTo>
                  <a:close/>
                </a:path>
              </a:pathLst>
            </a:custGeom>
            <a:blipFill dpi="0" rotWithShape="1">
              <a:blip r:embed="rId4">
                <a:alphaModFix amt="76000"/>
              </a:blip>
              <a:srcRect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-1409700" y="1709396"/>
              <a:ext cx="11963400" cy="152400"/>
            </a:xfrm>
            <a:prstGeom prst="line">
              <a:avLst/>
            </a:prstGeom>
            <a:ln w="12700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-1409700" y="1709396"/>
              <a:ext cx="11963400" cy="15240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-1415142" y="1633190"/>
              <a:ext cx="11963400" cy="15240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1293584" y="1633190"/>
              <a:ext cx="1297867" cy="97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94" b="17258"/>
            <a:stretch/>
          </p:blipFill>
          <p:spPr>
            <a:xfrm rot="10417327">
              <a:off x="6505502" y="1418852"/>
              <a:ext cx="1219199" cy="58108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17" name="Rectangle 16"/>
            <p:cNvSpPr/>
            <p:nvPr/>
          </p:nvSpPr>
          <p:spPr>
            <a:xfrm rot="10425971">
              <a:off x="9165493" y="1032835"/>
              <a:ext cx="1066800" cy="762000"/>
            </a:xfrm>
            <a:prstGeom prst="rect">
              <a:avLst/>
            </a:prstGeom>
            <a:blipFill dpi="0" rotWithShape="1">
              <a:blip r:embed="rId3">
                <a:alphaModFix amt="31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50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4" y="2026051"/>
            <a:ext cx="5533652" cy="28059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8800" y="2133600"/>
            <a:ext cx="29718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707572" y="-732236"/>
            <a:ext cx="8131628" cy="9624300"/>
            <a:chOff x="707572" y="-732236"/>
            <a:chExt cx="8131628" cy="9624300"/>
          </a:xfrm>
        </p:grpSpPr>
        <p:grpSp>
          <p:nvGrpSpPr>
            <p:cNvPr id="1034" name="Group 1033"/>
            <p:cNvGrpSpPr/>
            <p:nvPr/>
          </p:nvGrpSpPr>
          <p:grpSpPr>
            <a:xfrm>
              <a:off x="707572" y="-732236"/>
              <a:ext cx="7691319" cy="5505510"/>
              <a:chOff x="707571" y="533400"/>
              <a:chExt cx="7691319" cy="5505510"/>
            </a:xfrm>
          </p:grpSpPr>
          <p:pic>
            <p:nvPicPr>
              <p:cNvPr id="1026" name="Picture 2" descr="C:\Users\ddl\Desktop\transportation-jeep1.gi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571" y="533400"/>
                <a:ext cx="7691319" cy="548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Arrow Connector 4"/>
              <p:cNvCxnSpPr/>
              <p:nvPr/>
            </p:nvCxnSpPr>
            <p:spPr>
              <a:xfrm flipH="1">
                <a:off x="3505200" y="5366660"/>
                <a:ext cx="653156" cy="42454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158356" y="5366660"/>
                <a:ext cx="718444" cy="30480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>
                <a:off x="6553200" y="4528460"/>
                <a:ext cx="653156" cy="42454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7206356" y="3657600"/>
                <a:ext cx="0" cy="87086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7206356" y="4528460"/>
                <a:ext cx="718444" cy="30480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H="1">
                <a:off x="1295400" y="4833260"/>
                <a:ext cx="653156" cy="42454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V="1">
                <a:off x="1948556" y="3962400"/>
                <a:ext cx="0" cy="87086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1948556" y="4833260"/>
                <a:ext cx="718444" cy="30480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3" name="TextBox 1032"/>
                  <p:cNvSpPr txBox="1"/>
                  <p:nvPr/>
                </p:nvSpPr>
                <p:spPr>
                  <a:xfrm>
                    <a:off x="4898571" y="5519060"/>
                    <a:ext cx="483209" cy="4242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3" name="TextBox 10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8571" y="5519060"/>
                    <a:ext cx="483209" cy="424283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57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145645" y="4583668"/>
                    <a:ext cx="350155" cy="4001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5645" y="4583668"/>
                    <a:ext cx="350155" cy="40011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581400" y="5638800"/>
                    <a:ext cx="4756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400" y="5638800"/>
                    <a:ext cx="475643" cy="40011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 flipV="1">
                <a:off x="4158356" y="4495800"/>
                <a:ext cx="0" cy="870860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triangle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6" name="Straight Connector 1035"/>
            <p:cNvCxnSpPr/>
            <p:nvPr/>
          </p:nvCxnSpPr>
          <p:spPr>
            <a:xfrm>
              <a:off x="1190211" y="6770914"/>
              <a:ext cx="20573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8" name="Picture 4" descr="http://www.clipartbest.com/cliparts/xcg/o5e/xcgo5en7i.jpe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5464628"/>
              <a:ext cx="3035332" cy="3035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Rectangle 1038"/>
            <p:cNvSpPr/>
            <p:nvPr/>
          </p:nvSpPr>
          <p:spPr>
            <a:xfrm>
              <a:off x="914400" y="8382000"/>
              <a:ext cx="3035332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1" name="Straight Connector 1040"/>
            <p:cNvCxnSpPr/>
            <p:nvPr/>
          </p:nvCxnSpPr>
          <p:spPr>
            <a:xfrm>
              <a:off x="914400" y="8382000"/>
              <a:ext cx="30353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/>
            <p:cNvCxnSpPr/>
            <p:nvPr/>
          </p:nvCxnSpPr>
          <p:spPr>
            <a:xfrm>
              <a:off x="1948557" y="8382000"/>
              <a:ext cx="1023243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TextBox 1044"/>
            <p:cNvSpPr txBox="1"/>
            <p:nvPr/>
          </p:nvSpPr>
          <p:spPr>
            <a:xfrm>
              <a:off x="1412523" y="8469086"/>
              <a:ext cx="20803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Tire Contact Patch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898572" y="5398532"/>
              <a:ext cx="3940628" cy="3493532"/>
              <a:chOff x="4898572" y="5345668"/>
              <a:chExt cx="3940628" cy="3493532"/>
            </a:xfrm>
          </p:grpSpPr>
          <p:cxnSp>
            <p:nvCxnSpPr>
              <p:cNvPr id="1048" name="Straight Arrow Connector 1047"/>
              <p:cNvCxnSpPr/>
              <p:nvPr/>
            </p:nvCxnSpPr>
            <p:spPr>
              <a:xfrm>
                <a:off x="4898572" y="7086601"/>
                <a:ext cx="39406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814456" y="5345668"/>
                <a:ext cx="0" cy="34935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5" name="TextBox 1054"/>
                  <p:cNvSpPr txBox="1"/>
                  <p:nvPr/>
                </p:nvSpPr>
                <p:spPr>
                  <a:xfrm>
                    <a:off x="8061434" y="7119569"/>
                    <a:ext cx="483209" cy="4242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55" name="TextBox 10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1434" y="7119569"/>
                    <a:ext cx="483209" cy="42428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57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781800" y="5410200"/>
                    <a:ext cx="4756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5410200"/>
                    <a:ext cx="475643" cy="40011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5558216" y="5790418"/>
                <a:ext cx="2514600" cy="2558534"/>
              </a:xfrm>
              <a:prstGeom prst="ellipse">
                <a:avLst/>
              </a:prstGeom>
              <a:noFill/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endCxn id="32" idx="7"/>
              </p:cNvCxnSpPr>
              <p:nvPr/>
            </p:nvCxnSpPr>
            <p:spPr>
              <a:xfrm flipV="1">
                <a:off x="6815516" y="6165107"/>
                <a:ext cx="889045" cy="90457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936788" y="6096000"/>
                    <a:ext cx="61144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6788" y="6096000"/>
                    <a:ext cx="611449" cy="40011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6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66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3657600" y="347543"/>
            <a:ext cx="11811000" cy="12149257"/>
            <a:chOff x="-3657600" y="347543"/>
            <a:chExt cx="11811000" cy="12149257"/>
          </a:xfrm>
        </p:grpSpPr>
        <p:sp>
          <p:nvSpPr>
            <p:cNvPr id="5" name="Arc 4"/>
            <p:cNvSpPr>
              <a:spLocks noChangeAspect="1"/>
            </p:cNvSpPr>
            <p:nvPr/>
          </p:nvSpPr>
          <p:spPr>
            <a:xfrm>
              <a:off x="457200" y="1097285"/>
              <a:ext cx="7589520" cy="11366062"/>
            </a:xfrm>
            <a:prstGeom prst="arc">
              <a:avLst>
                <a:gd name="adj1" fmla="val 16136214"/>
                <a:gd name="adj2" fmla="val 21446025"/>
              </a:avLst>
            </a:prstGeom>
            <a:ln w="12700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096592">
              <a:off x="7529359" y="6141270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2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4564556">
              <a:off x="7306844" y="5048082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3994190">
              <a:off x="6936036" y="3964373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5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2778390">
              <a:off x="6322687" y="2885809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21111082">
              <a:off x="3907140" y="1662382"/>
              <a:ext cx="731520" cy="36576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998050">
              <a:off x="5265166" y="1979351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>
              <a:spLocks noChangeAspect="1"/>
            </p:cNvSpPr>
            <p:nvPr/>
          </p:nvSpPr>
          <p:spPr>
            <a:xfrm>
              <a:off x="-3657600" y="1010397"/>
              <a:ext cx="7589520" cy="11366062"/>
            </a:xfrm>
            <a:prstGeom prst="arc">
              <a:avLst>
                <a:gd name="adj1" fmla="val 16136214"/>
                <a:gd name="adj2" fmla="val 21446025"/>
              </a:avLst>
            </a:prstGeom>
            <a:ln w="12700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>
              <a:spLocks noChangeAspect="1"/>
            </p:cNvSpPr>
            <p:nvPr/>
          </p:nvSpPr>
          <p:spPr>
            <a:xfrm>
              <a:off x="-3627861" y="978338"/>
              <a:ext cx="7589520" cy="11366062"/>
            </a:xfrm>
            <a:prstGeom prst="arc">
              <a:avLst>
                <a:gd name="adj1" fmla="val 16136214"/>
                <a:gd name="adj2" fmla="val 21446025"/>
              </a:avLst>
            </a:prstGeom>
            <a:ln w="508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>
              <a:spLocks noChangeAspect="1"/>
            </p:cNvSpPr>
            <p:nvPr/>
          </p:nvSpPr>
          <p:spPr>
            <a:xfrm>
              <a:off x="563880" y="1130738"/>
              <a:ext cx="7589520" cy="11366062"/>
            </a:xfrm>
            <a:prstGeom prst="arc">
              <a:avLst>
                <a:gd name="adj1" fmla="val 16136214"/>
                <a:gd name="adj2" fmla="val 21446025"/>
              </a:avLst>
            </a:prstGeom>
            <a:ln w="508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 flipV="1">
              <a:off x="3489960" y="5980464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2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4845476">
              <a:off x="3388215" y="4800464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4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4427721">
              <a:off x="3159075" y="3563625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5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4020399">
              <a:off x="2742490" y="2380782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7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3192529">
              <a:off x="2082531" y="1272968"/>
              <a:ext cx="731520" cy="36576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2185548">
              <a:off x="1013848" y="347543"/>
              <a:ext cx="731520" cy="36576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94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ddl\Desktop\Image-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49" r="25782" b="18315"/>
          <a:stretch/>
        </p:blipFill>
        <p:spPr bwMode="auto">
          <a:xfrm>
            <a:off x="3352800" y="914400"/>
            <a:ext cx="4197629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002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57200" y="-609600"/>
            <a:ext cx="9144000" cy="9029700"/>
            <a:chOff x="457200" y="-609600"/>
            <a:chExt cx="9144000" cy="9029700"/>
          </a:xfrm>
        </p:grpSpPr>
        <p:grpSp>
          <p:nvGrpSpPr>
            <p:cNvPr id="5" name="Group 4"/>
            <p:cNvGrpSpPr/>
            <p:nvPr/>
          </p:nvGrpSpPr>
          <p:grpSpPr>
            <a:xfrm>
              <a:off x="533400" y="-609600"/>
              <a:ext cx="8391525" cy="5934075"/>
              <a:chOff x="533400" y="-609600"/>
              <a:chExt cx="8391525" cy="59340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-609600"/>
                <a:ext cx="8391525" cy="593407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248400" y="4648200"/>
                <a:ext cx="2514600" cy="4572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924050" y="4667249"/>
              <a:ext cx="2514600" cy="819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457200" y="4629149"/>
              <a:ext cx="9144000" cy="3790951"/>
            </a:xfrm>
            <a:prstGeom prst="arc">
              <a:avLst>
                <a:gd name="adj1" fmla="val 11662405"/>
                <a:gd name="adj2" fmla="val 20827003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20162574">
              <a:off x="1085517" y="5190527"/>
              <a:ext cx="20315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Desired Path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19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90625" y="152400"/>
            <a:ext cx="5073252" cy="6324600"/>
            <a:chOff x="1190625" y="152400"/>
            <a:chExt cx="5073252" cy="6324600"/>
          </a:xfrm>
        </p:grpSpPr>
        <p:grpSp>
          <p:nvGrpSpPr>
            <p:cNvPr id="6" name="Group 5"/>
            <p:cNvGrpSpPr/>
            <p:nvPr/>
          </p:nvGrpSpPr>
          <p:grpSpPr>
            <a:xfrm>
              <a:off x="3352800" y="152400"/>
              <a:ext cx="990600" cy="533400"/>
              <a:chOff x="3352800" y="152400"/>
              <a:chExt cx="990600" cy="533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352800" y="152400"/>
                <a:ext cx="990600" cy="533400"/>
              </a:xfrm>
              <a:prstGeom prst="ellips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429000" y="202168"/>
                    <a:ext cx="8771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02168"/>
                    <a:ext cx="877100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476775" y="1371600"/>
              <a:ext cx="1237450" cy="838200"/>
              <a:chOff x="1391450" y="1104900"/>
              <a:chExt cx="1237450" cy="83820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391450" y="1104900"/>
                <a:ext cx="1237450" cy="838200"/>
                <a:chOff x="3352800" y="152400"/>
                <a:chExt cx="990600" cy="5334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3352800" y="152400"/>
                  <a:ext cx="990600" cy="533400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429550" y="1192768"/>
                    <a:ext cx="111857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=5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550" y="1192768"/>
                    <a:ext cx="1118575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3229375" y="1459468"/>
              <a:ext cx="1237450" cy="838200"/>
              <a:chOff x="1391450" y="1104900"/>
              <a:chExt cx="1237450" cy="8382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391450" y="1104900"/>
                <a:ext cx="1237450" cy="838200"/>
                <a:chOff x="3352800" y="152400"/>
                <a:chExt cx="990600" cy="53340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3352800" y="152400"/>
                  <a:ext cx="990600" cy="533400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29550" y="1192768"/>
                    <a:ext cx="114935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=5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550" y="1192768"/>
                    <a:ext cx="1149354" cy="64633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860594" y="1317979"/>
              <a:ext cx="1237450" cy="838200"/>
              <a:chOff x="1391450" y="1104900"/>
              <a:chExt cx="1237450" cy="8382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391450" y="1104900"/>
                <a:ext cx="1237450" cy="838200"/>
                <a:chOff x="3352800" y="152400"/>
                <a:chExt cx="990600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3352800" y="152400"/>
                  <a:ext cx="990600" cy="533400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429550" y="1192768"/>
                    <a:ext cx="111857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=5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550" y="1192768"/>
                    <a:ext cx="1118575" cy="646331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" name="Straight Arrow Connector 28"/>
            <p:cNvCxnSpPr>
              <a:stCxn id="4" idx="3"/>
              <a:endCxn id="8" idx="0"/>
            </p:cNvCxnSpPr>
            <p:nvPr/>
          </p:nvCxnSpPr>
          <p:spPr>
            <a:xfrm flipH="1">
              <a:off x="2095500" y="607685"/>
              <a:ext cx="1402370" cy="76391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4" idx="4"/>
              <a:endCxn id="21" idx="0"/>
            </p:cNvCxnSpPr>
            <p:nvPr/>
          </p:nvCxnSpPr>
          <p:spPr>
            <a:xfrm>
              <a:off x="3848100" y="685800"/>
              <a:ext cx="0" cy="7736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26" idx="0"/>
            </p:cNvCxnSpPr>
            <p:nvPr/>
          </p:nvCxnSpPr>
          <p:spPr>
            <a:xfrm>
              <a:off x="4207572" y="607685"/>
              <a:ext cx="1271747" cy="7102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63269" y="637217"/>
                  <a:ext cx="10058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 .9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269" y="637217"/>
                  <a:ext cx="100585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9400" y="1002268"/>
                  <a:ext cx="11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 .93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1002268"/>
                  <a:ext cx="11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85347" y="609600"/>
                  <a:ext cx="1128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 .95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347" y="609600"/>
                  <a:ext cx="112877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/>
            <p:cNvGrpSpPr/>
            <p:nvPr/>
          </p:nvGrpSpPr>
          <p:grpSpPr>
            <a:xfrm>
              <a:off x="1450381" y="3205855"/>
              <a:ext cx="1290238" cy="838200"/>
              <a:chOff x="1391450" y="1104900"/>
              <a:chExt cx="1290238" cy="838200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1391450" y="1104900"/>
                <a:ext cx="1237450" cy="838200"/>
                <a:chOff x="3352800" y="152400"/>
                <a:chExt cx="990600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352800" y="152400"/>
                  <a:ext cx="990600" cy="533400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429550" y="1192768"/>
                    <a:ext cx="125213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=10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9550" y="1192768"/>
                    <a:ext cx="1252138" cy="646331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3222031" y="3205855"/>
              <a:ext cx="1252138" cy="838200"/>
              <a:chOff x="1391450" y="1104900"/>
              <a:chExt cx="1252138" cy="8382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391450" y="1104900"/>
                <a:ext cx="1237450" cy="838200"/>
                <a:chOff x="3352800" y="152400"/>
                <a:chExt cx="990600" cy="533400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3352800" y="152400"/>
                  <a:ext cx="990600" cy="533400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391450" y="1192768"/>
                    <a:ext cx="125213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=10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1450" y="1192768"/>
                    <a:ext cx="1252138" cy="646331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>
              <a:off x="4829575" y="3205855"/>
              <a:ext cx="1299488" cy="838200"/>
              <a:chOff x="1329412" y="1104900"/>
              <a:chExt cx="1299488" cy="8382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391450" y="1104900"/>
                <a:ext cx="1237450" cy="838200"/>
                <a:chOff x="3352800" y="152400"/>
                <a:chExt cx="990600" cy="53340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3352800" y="152400"/>
                  <a:ext cx="990600" cy="533400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329412" y="1209658"/>
                    <a:ext cx="1252138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=10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9412" y="1209658"/>
                    <a:ext cx="1252138" cy="646331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Straight Arrow Connector 56"/>
            <p:cNvCxnSpPr>
              <a:endCxn id="45" idx="0"/>
            </p:cNvCxnSpPr>
            <p:nvPr/>
          </p:nvCxnSpPr>
          <p:spPr>
            <a:xfrm>
              <a:off x="2066525" y="2222854"/>
              <a:ext cx="2581" cy="98300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8" idx="4"/>
              <a:endCxn id="50" idx="0"/>
            </p:cNvCxnSpPr>
            <p:nvPr/>
          </p:nvCxnSpPr>
          <p:spPr>
            <a:xfrm>
              <a:off x="2095500" y="2209800"/>
              <a:ext cx="1745256" cy="996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" idx="4"/>
              <a:endCxn id="55" idx="0"/>
            </p:cNvCxnSpPr>
            <p:nvPr/>
          </p:nvCxnSpPr>
          <p:spPr>
            <a:xfrm>
              <a:off x="2095500" y="2209800"/>
              <a:ext cx="3414838" cy="99605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45" idx="0"/>
            </p:cNvCxnSpPr>
            <p:nvPr/>
          </p:nvCxnSpPr>
          <p:spPr>
            <a:xfrm flipH="1">
              <a:off x="2069106" y="2285621"/>
              <a:ext cx="1807969" cy="9202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21" idx="4"/>
              <a:endCxn id="50" idx="0"/>
            </p:cNvCxnSpPr>
            <p:nvPr/>
          </p:nvCxnSpPr>
          <p:spPr>
            <a:xfrm flipH="1">
              <a:off x="3840756" y="2297668"/>
              <a:ext cx="7344" cy="9081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21" idx="4"/>
              <a:endCxn id="55" idx="0"/>
            </p:cNvCxnSpPr>
            <p:nvPr/>
          </p:nvCxnSpPr>
          <p:spPr>
            <a:xfrm>
              <a:off x="3848100" y="2297668"/>
              <a:ext cx="1662238" cy="9081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4"/>
              <a:endCxn id="55" idx="0"/>
            </p:cNvCxnSpPr>
            <p:nvPr/>
          </p:nvCxnSpPr>
          <p:spPr>
            <a:xfrm>
              <a:off x="5479319" y="2156179"/>
              <a:ext cx="31019" cy="1049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6" idx="4"/>
              <a:endCxn id="50" idx="0"/>
            </p:cNvCxnSpPr>
            <p:nvPr/>
          </p:nvCxnSpPr>
          <p:spPr>
            <a:xfrm flipH="1">
              <a:off x="3840756" y="2156179"/>
              <a:ext cx="1638563" cy="1049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26" idx="4"/>
              <a:endCxn id="45" idx="0"/>
            </p:cNvCxnSpPr>
            <p:nvPr/>
          </p:nvCxnSpPr>
          <p:spPr>
            <a:xfrm flipH="1">
              <a:off x="2069106" y="2156179"/>
              <a:ext cx="3410213" cy="1049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727247" y="4267200"/>
                  <a:ext cx="63831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47" y="4267200"/>
                  <a:ext cx="638316" cy="110799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552684" y="4267200"/>
                  <a:ext cx="63831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684" y="4267200"/>
                  <a:ext cx="638316" cy="110799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229084" y="4267200"/>
                  <a:ext cx="63831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084" y="4267200"/>
                  <a:ext cx="638316" cy="110799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1190625" y="5562600"/>
              <a:ext cx="1691877" cy="914400"/>
              <a:chOff x="1126657" y="1028700"/>
              <a:chExt cx="1691877" cy="914400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126657" y="1028700"/>
                <a:ext cx="1676400" cy="914400"/>
                <a:chOff x="3140829" y="103909"/>
                <a:chExt cx="1341987" cy="581891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3140829" y="103909"/>
                  <a:ext cx="1341987" cy="581891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277150" y="1211818"/>
                    <a:ext cx="154138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=4500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7150" y="1211818"/>
                    <a:ext cx="1541384" cy="646331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0" name="Group 99"/>
            <p:cNvGrpSpPr/>
            <p:nvPr/>
          </p:nvGrpSpPr>
          <p:grpSpPr>
            <a:xfrm>
              <a:off x="2895600" y="5562600"/>
              <a:ext cx="1691877" cy="914400"/>
              <a:chOff x="1126657" y="1028700"/>
              <a:chExt cx="1691877" cy="914400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126657" y="1028700"/>
                <a:ext cx="1676400" cy="914400"/>
                <a:chOff x="3140829" y="103909"/>
                <a:chExt cx="1341987" cy="581891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3140829" y="103909"/>
                  <a:ext cx="1341987" cy="581891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77150" y="1211818"/>
                    <a:ext cx="154138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=4500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=.93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7150" y="1211818"/>
                    <a:ext cx="1541384" cy="646331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4572000" y="5562600"/>
              <a:ext cx="1691877" cy="914400"/>
              <a:chOff x="1126657" y="1028700"/>
              <a:chExt cx="1691877" cy="91440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1126657" y="1028700"/>
                <a:ext cx="1676400" cy="914400"/>
                <a:chOff x="3140829" y="103909"/>
                <a:chExt cx="1341987" cy="581891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140829" y="103909"/>
                  <a:ext cx="1341987" cy="581891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3474429" y="202168"/>
                  <a:ext cx="668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277150" y="1211818"/>
                    <a:ext cx="154138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=4500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oMath>
                      </m:oMathPara>
                    </a14:m>
                    <a:endParaRPr lang="en-US" b="0" i="1" dirty="0" smtClean="0"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=.95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7150" y="1211818"/>
                    <a:ext cx="1541384" cy="646331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17739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156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ddl</dc:creator>
  <cp:lastModifiedBy>ddl</cp:lastModifiedBy>
  <cp:revision>33</cp:revision>
  <dcterms:created xsi:type="dcterms:W3CDTF">2015-12-11T23:02:27Z</dcterms:created>
  <dcterms:modified xsi:type="dcterms:W3CDTF">2016-02-12T22:34:13Z</dcterms:modified>
</cp:coreProperties>
</file>