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160" cy="61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040120" y="2584440"/>
            <a:ext cx="2210400" cy="242820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Movie_playing Fact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Director_id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Genre_Group_id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Popularity_score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-1140480" y="429120"/>
            <a:ext cx="10344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Fact Table Grain Definition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One row = a movie playing in a specific country at date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82800" y="1250640"/>
            <a:ext cx="1622880" cy="120456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5451480" y="3219840"/>
            <a:ext cx="2253960" cy="136584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Movies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Origin_Country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Release_date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222120" y="5225040"/>
            <a:ext cx="1483200" cy="136584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Countries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5514840" y="5664960"/>
            <a:ext cx="1598760" cy="106524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Directors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Director_id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9757080" y="1290960"/>
            <a:ext cx="1696680" cy="91728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Genres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Genre_id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568080" y="60480"/>
            <a:ext cx="1051416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Movies Playing Star Schema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6857640" y="1160280"/>
            <a:ext cx="1975320" cy="117864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Genres Group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Bridge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Genre_Group_id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Genre_id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4477320" y="1290960"/>
            <a:ext cx="1836000" cy="91728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Genres Group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Genre_Group_id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4251960" y="3799080"/>
            <a:ext cx="119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7" name="CustomShape 12"/>
          <p:cNvSpPr/>
          <p:nvPr/>
        </p:nvSpPr>
        <p:spPr>
          <a:xfrm flipV="1">
            <a:off x="3448440" y="1931760"/>
            <a:ext cx="1027440" cy="64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8" name="CustomShape 13"/>
          <p:cNvSpPr/>
          <p:nvPr/>
        </p:nvSpPr>
        <p:spPr>
          <a:xfrm>
            <a:off x="4032720" y="5014080"/>
            <a:ext cx="1480320" cy="89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9" name="CustomShape 14"/>
          <p:cNvSpPr/>
          <p:nvPr/>
        </p:nvSpPr>
        <p:spPr>
          <a:xfrm flipH="1">
            <a:off x="963000" y="4284720"/>
            <a:ext cx="1074240" cy="93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0" name="CustomShape 15"/>
          <p:cNvSpPr/>
          <p:nvPr/>
        </p:nvSpPr>
        <p:spPr>
          <a:xfrm flipH="1" flipV="1">
            <a:off x="893520" y="2583000"/>
            <a:ext cx="1143720" cy="76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1" name="CustomShape 16"/>
          <p:cNvSpPr/>
          <p:nvPr/>
        </p:nvSpPr>
        <p:spPr>
          <a:xfrm flipH="1">
            <a:off x="6313320" y="1750320"/>
            <a:ext cx="54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2" name="CustomShape 17"/>
          <p:cNvSpPr/>
          <p:nvPr/>
        </p:nvSpPr>
        <p:spPr>
          <a:xfrm>
            <a:off x="8834400" y="1750320"/>
            <a:ext cx="92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011680" y="2560680"/>
            <a:ext cx="3536640" cy="219348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Movie_playing Fact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82880" y="1099440"/>
            <a:ext cx="10344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Fact Table Grain Definition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One row = a movie playing in a specific country at time 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6797520" y="2743200"/>
            <a:ext cx="2894400" cy="219348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Movies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Genres_List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Origin_Country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Release_date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Popularity_score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68080" y="60480"/>
            <a:ext cx="1051416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Movies Playing Star Schema – Simplified 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5567400" y="3931920"/>
            <a:ext cx="119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03000" y="138600"/>
            <a:ext cx="1051416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Movies per Country Monthly Aggregate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154040" y="3039120"/>
            <a:ext cx="2463120" cy="215820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Movies_per_Country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Month_id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Number_of_Movies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-992160" y="890640"/>
            <a:ext cx="102870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Fact Table Grain Definition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One row = a monthly total of movies playing per 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753120" y="2229480"/>
            <a:ext cx="2253960" cy="102168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Month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Month_id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8408160" y="2142360"/>
            <a:ext cx="2253960" cy="136584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Countries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 flipH="1" flipV="1">
            <a:off x="2332440" y="3251160"/>
            <a:ext cx="1818720" cy="86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4" name="CustomShape 7"/>
          <p:cNvSpPr/>
          <p:nvPr/>
        </p:nvSpPr>
        <p:spPr>
          <a:xfrm flipV="1">
            <a:off x="6618600" y="2824560"/>
            <a:ext cx="1788120" cy="12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603000" y="138600"/>
            <a:ext cx="1051416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Movies per Country Monthly Aggregate – simplified 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572000" y="1737360"/>
            <a:ext cx="5120280" cy="215820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Movies_per_Country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Monthly Aggregate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Month_id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Number_of_Movies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-992160" y="890640"/>
            <a:ext cx="102870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Fact Table Grain Definition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One row = a monthly total of movies playing per 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Application>LibreOffice/5.1.6.2$Linux_X86_64 LibreOffice_project/10m0$Build-2</Application>
  <Words>92</Words>
  <Paragraphs>42</Paragraphs>
  <Company>OTE-COSMOTE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2018-05-18T11:41:38Z</dcterms:created>
  <dc:creator>Karagiannidis Nikolaos</dc:creator>
  <dc:description/>
  <dc:language>en-US</dc:language>
  <cp:lastModifiedBy/>
  <dcterms:modified xsi:type="dcterms:W3CDTF">2018-05-22T21:44:34Z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OTE-COSMOTE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