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222-17E8-48A5-8CAC-A32023766247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5E-4EBC-407A-BAB7-A5774C3072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222-17E8-48A5-8CAC-A32023766247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5E-4EBC-407A-BAB7-A5774C307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222-17E8-48A5-8CAC-A32023766247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5E-4EBC-407A-BAB7-A5774C307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222-17E8-48A5-8CAC-A32023766247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5E-4EBC-407A-BAB7-A5774C307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222-17E8-48A5-8CAC-A32023766247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5E-4EBC-407A-BAB7-A5774C3072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222-17E8-48A5-8CAC-A32023766247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5E-4EBC-407A-BAB7-A5774C307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222-17E8-48A5-8CAC-A32023766247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5E-4EBC-407A-BAB7-A5774C307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222-17E8-48A5-8CAC-A32023766247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5E-4EBC-407A-BAB7-A5774C307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222-17E8-48A5-8CAC-A32023766247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5E-4EBC-407A-BAB7-A5774C307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222-17E8-48A5-8CAC-A32023766247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5E-4EBC-407A-BAB7-A5774C307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222-17E8-48A5-8CAC-A32023766247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29A5E-4EBC-407A-BAB7-A5774C3072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1DA222-17E8-48A5-8CAC-A32023766247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EB29A5E-4EBC-407A-BAB7-A5774C3072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5522" y="1415330"/>
            <a:ext cx="6629400" cy="1398235"/>
          </a:xfrm>
        </p:spPr>
        <p:txBody>
          <a:bodyPr/>
          <a:lstStyle/>
          <a:p>
            <a:r>
              <a:rPr lang="en-US" sz="2400" dirty="0" smtClean="0"/>
              <a:t>Elevator controlling system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4149" y="4724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Instructor:    	</a:t>
            </a:r>
            <a:r>
              <a:rPr lang="en-US" dirty="0" err="1" smtClean="0"/>
              <a:t>Armen</a:t>
            </a:r>
            <a:r>
              <a:rPr lang="en-US" dirty="0" smtClean="0"/>
              <a:t> </a:t>
            </a:r>
            <a:r>
              <a:rPr lang="en-US" dirty="0" err="1" smtClean="0"/>
              <a:t>Kostanyan</a:t>
            </a:r>
            <a:endParaRPr lang="en-US" dirty="0" smtClean="0"/>
          </a:p>
          <a:p>
            <a:r>
              <a:rPr lang="en-US" dirty="0" smtClean="0"/>
              <a:t>Prepared by :    	</a:t>
            </a:r>
            <a:r>
              <a:rPr lang="en-US" dirty="0" err="1" smtClean="0"/>
              <a:t>Nare</a:t>
            </a:r>
            <a:r>
              <a:rPr lang="en-US" dirty="0" smtClean="0"/>
              <a:t> </a:t>
            </a:r>
            <a:r>
              <a:rPr lang="en-US" dirty="0" err="1" smtClean="0"/>
              <a:t>Karapetyan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Astghik</a:t>
            </a:r>
            <a:r>
              <a:rPr lang="en-US" dirty="0" smtClean="0"/>
              <a:t> </a:t>
            </a:r>
            <a:r>
              <a:rPr lang="en-US" dirty="0" err="1" smtClean="0"/>
              <a:t>Mkrtchyan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33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Oriented Analysis and Design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CallElevator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2057400"/>
            <a:ext cx="7459116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Door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8119"/>
            <a:ext cx="7773485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0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Door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0" y="1752600"/>
            <a:ext cx="8697539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4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Intersection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764964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6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38317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3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133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6629400" cy="1398235"/>
          </a:xfrm>
        </p:spPr>
        <p:txBody>
          <a:bodyPr/>
          <a:lstStyle/>
          <a:p>
            <a:r>
              <a:rPr lang="en-US" sz="2400" dirty="0" smtClean="0"/>
              <a:t>Outline</a:t>
            </a:r>
            <a:endParaRPr lang="en-US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162800" cy="21336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Domain Model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Text </a:t>
            </a:r>
            <a:r>
              <a:rPr lang="en-US" dirty="0"/>
              <a:t>Use Cases and System Sequence Diagrams</a:t>
            </a:r>
            <a:endParaRPr lang="en-US" sz="1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Design Class Diagram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2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4" y="1676400"/>
            <a:ext cx="871659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50292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Primary actors:</a:t>
            </a:r>
          </a:p>
          <a:p>
            <a:r>
              <a:rPr lang="en-US" dirty="0" smtClean="0"/>
              <a:t>Persons   Passengers Building(sensors)</a:t>
            </a:r>
          </a:p>
          <a:p>
            <a:r>
              <a:rPr lang="en-US" u="sng" dirty="0" smtClean="0"/>
              <a:t>Interests:</a:t>
            </a:r>
          </a:p>
          <a:p>
            <a:r>
              <a:rPr lang="en-US" dirty="0" smtClean="0"/>
              <a:t>Users(Persons and Passengers) want to reach requested floor fast after waiting minimal time.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699232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4191000" cy="45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UC1: Call an elevator</a:t>
            </a:r>
            <a:endParaRPr lang="en-US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5638800" cy="49530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/>
              <a:t>1. Person </a:t>
            </a:r>
            <a:r>
              <a:rPr lang="en-US" sz="1600" dirty="0"/>
              <a:t>approaches an elevator and requests a direction by pressing corresponding floor button.</a:t>
            </a:r>
          </a:p>
          <a:p>
            <a:pPr lvl="0"/>
            <a:r>
              <a:rPr lang="en-US" sz="1600" dirty="0" smtClean="0"/>
              <a:t>2. The </a:t>
            </a:r>
            <a:r>
              <a:rPr lang="en-US" sz="1600" dirty="0"/>
              <a:t>button sends a signal to Elevator Controller. </a:t>
            </a:r>
            <a:r>
              <a:rPr lang="en-US" sz="1600" dirty="0" smtClean="0"/>
              <a:t>scheduler </a:t>
            </a:r>
            <a:r>
              <a:rPr lang="en-US" sz="1600" dirty="0"/>
              <a:t>arranges new request according to its type adding to the Upwards or Downward lists.</a:t>
            </a:r>
          </a:p>
          <a:p>
            <a:pPr lvl="0"/>
            <a:r>
              <a:rPr lang="en-US" sz="1600" dirty="0" smtClean="0"/>
              <a:t>3. Scheduler according </a:t>
            </a:r>
            <a:r>
              <a:rPr lang="en-US" sz="1600" dirty="0"/>
              <a:t>to the Elevator’s current direction </a:t>
            </a:r>
            <a:r>
              <a:rPr lang="en-US" sz="1600" dirty="0" smtClean="0"/>
              <a:t>rearranges  jobs, selects </a:t>
            </a:r>
            <a:r>
              <a:rPr lang="en-US" sz="1600" dirty="0"/>
              <a:t>the nearest </a:t>
            </a:r>
            <a:r>
              <a:rPr lang="en-US" sz="1600" dirty="0" smtClean="0"/>
              <a:t>job.</a:t>
            </a:r>
          </a:p>
          <a:p>
            <a:pPr lvl="0"/>
            <a:r>
              <a:rPr lang="en-US" sz="1600" dirty="0" smtClean="0"/>
              <a:t> 4. If </a:t>
            </a:r>
            <a:r>
              <a:rPr lang="en-US" sz="1600" dirty="0"/>
              <a:t>Elevator is idle put in movement elevator. Otherwise continue path.</a:t>
            </a:r>
          </a:p>
          <a:p>
            <a:pPr lvl="0"/>
            <a:r>
              <a:rPr lang="en-US" sz="1600" dirty="0" smtClean="0"/>
              <a:t>5. Elevator </a:t>
            </a:r>
            <a:r>
              <a:rPr lang="en-US" sz="1600" dirty="0"/>
              <a:t>in motion is displaying his current destination and direction. The </a:t>
            </a:r>
            <a:r>
              <a:rPr lang="en-US" sz="1600" dirty="0" err="1" smtClean="0"/>
              <a:t>currFloorNumber</a:t>
            </a:r>
            <a:r>
              <a:rPr lang="en-US" sz="1600" dirty="0" smtClean="0"/>
              <a:t> </a:t>
            </a:r>
            <a:r>
              <a:rPr lang="en-US" sz="1600" dirty="0"/>
              <a:t>changes continually during motion. And Elevator status sets to waiting.</a:t>
            </a:r>
          </a:p>
          <a:p>
            <a:pPr lvl="0"/>
            <a:r>
              <a:rPr lang="en-US" sz="1600" dirty="0" smtClean="0"/>
              <a:t>6. Elevator </a:t>
            </a:r>
            <a:r>
              <a:rPr lang="en-US" sz="1600" dirty="0"/>
              <a:t>reaches the requested floor.</a:t>
            </a:r>
          </a:p>
          <a:p>
            <a:pPr lvl="0"/>
            <a:r>
              <a:rPr lang="en-US" sz="1600" dirty="0" smtClean="0"/>
              <a:t>7. Engine </a:t>
            </a:r>
            <a:r>
              <a:rPr lang="en-US" sz="1600" dirty="0"/>
              <a:t>Stops at the destination. </a:t>
            </a:r>
          </a:p>
          <a:p>
            <a:pPr lvl="0"/>
            <a:r>
              <a:rPr lang="en-US" sz="1600" dirty="0" smtClean="0"/>
              <a:t>8. Floor </a:t>
            </a:r>
            <a:r>
              <a:rPr lang="en-US" sz="1600" dirty="0"/>
              <a:t>Display shows Elevator’s current destination and direction.</a:t>
            </a:r>
          </a:p>
          <a:p>
            <a:r>
              <a:rPr lang="en-US" sz="1600" dirty="0" smtClean="0"/>
              <a:t>9. Elevator </a:t>
            </a:r>
            <a:r>
              <a:rPr lang="en-US" sz="1600" dirty="0"/>
              <a:t>and floor doors are opened. Person becomes passenger entering to the cabin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52600"/>
            <a:ext cx="245779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46482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UC2: Floor Selection</a:t>
            </a:r>
            <a:endParaRPr lang="en-US" sz="36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2057400"/>
            <a:ext cx="4572000" cy="4242816"/>
          </a:xfrm>
        </p:spPr>
        <p:txBody>
          <a:bodyPr>
            <a:normAutofit/>
          </a:bodyPr>
          <a:lstStyle/>
          <a:p>
            <a:pPr lvl="0"/>
            <a:r>
              <a:rPr lang="en-US" sz="1600" dirty="0" smtClean="0"/>
              <a:t>1. Passenger </a:t>
            </a:r>
            <a:r>
              <a:rPr lang="en-US" sz="1600" dirty="0"/>
              <a:t>selects the floor number. </a:t>
            </a:r>
          </a:p>
          <a:p>
            <a:pPr lvl="0"/>
            <a:r>
              <a:rPr lang="en-US" sz="1600" dirty="0" smtClean="0"/>
              <a:t>2. Controller </a:t>
            </a:r>
            <a:r>
              <a:rPr lang="en-US" sz="1600" dirty="0"/>
              <a:t>notified about floor selection, decide the job direction based on Elevator’s current direction and pass job to Scheduler.</a:t>
            </a:r>
          </a:p>
          <a:p>
            <a:pPr lvl="0"/>
            <a:r>
              <a:rPr lang="en-US" sz="1600" dirty="0" smtClean="0"/>
              <a:t>3. Job </a:t>
            </a:r>
            <a:r>
              <a:rPr lang="en-US" sz="1600" dirty="0"/>
              <a:t>added to corresponding List. Scheduler updates Elevator’s job if necessary,</a:t>
            </a:r>
          </a:p>
          <a:p>
            <a:pPr lvl="0"/>
            <a:r>
              <a:rPr lang="en-US" sz="1600" dirty="0" smtClean="0"/>
              <a:t>4. Elevator </a:t>
            </a:r>
            <a:r>
              <a:rPr lang="en-US" sz="1600" dirty="0"/>
              <a:t>will perform selected job, meaning that it will arrive to the corresponding floor.</a:t>
            </a:r>
          </a:p>
          <a:p>
            <a:pPr lvl="0"/>
            <a:r>
              <a:rPr lang="en-US" sz="1600" dirty="0" smtClean="0"/>
              <a:t>5. Floor </a:t>
            </a:r>
            <a:r>
              <a:rPr lang="en-US" sz="1600" dirty="0"/>
              <a:t>and elevator doors are opened. </a:t>
            </a:r>
          </a:p>
          <a:p>
            <a:pPr lvl="0"/>
            <a:r>
              <a:rPr lang="en-US" sz="1600" dirty="0"/>
              <a:t>In cabin Display shows continually the elevator’s destination and direction of the motion.</a:t>
            </a:r>
          </a:p>
          <a:p>
            <a:pPr lvl="0"/>
            <a:r>
              <a:rPr lang="en-US" sz="1600" dirty="0" smtClean="0"/>
              <a:t>6. Scheduler </a:t>
            </a:r>
            <a:r>
              <a:rPr lang="en-US" sz="1600" dirty="0"/>
              <a:t>updates Elevator job.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5" y="1594513"/>
            <a:ext cx="250542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74676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UC3: Open/Close doors</a:t>
            </a:r>
            <a:endParaRPr lang="en-US" sz="36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1905000"/>
            <a:ext cx="3486150" cy="3200400"/>
          </a:xfrm>
        </p:spPr>
        <p:txBody>
          <a:bodyPr>
            <a:normAutofit/>
          </a:bodyPr>
          <a:lstStyle/>
          <a:p>
            <a:pPr lvl="0"/>
            <a:r>
              <a:rPr lang="en-US" sz="1600" dirty="0" smtClean="0"/>
              <a:t>1. The </a:t>
            </a:r>
            <a:r>
              <a:rPr lang="en-US" sz="1600" dirty="0"/>
              <a:t>passenger selects open/close door button.</a:t>
            </a:r>
          </a:p>
          <a:p>
            <a:pPr lvl="0"/>
            <a:r>
              <a:rPr lang="en-US" sz="1600" dirty="0" smtClean="0"/>
              <a:t>2. If </a:t>
            </a:r>
            <a:r>
              <a:rPr lang="en-US" sz="1600" dirty="0"/>
              <a:t>the elevator status is waiting (elevation is in waiting mode when it stops and the </a:t>
            </a:r>
            <a:r>
              <a:rPr lang="en-US" sz="1600" dirty="0" smtClean="0"/>
              <a:t>Time Out </a:t>
            </a:r>
            <a:r>
              <a:rPr lang="en-US" sz="1600" dirty="0"/>
              <a:t>isn’t </a:t>
            </a:r>
            <a:r>
              <a:rPr lang="en-US" sz="1600" dirty="0" smtClean="0"/>
              <a:t>reached), </a:t>
            </a:r>
            <a:r>
              <a:rPr lang="en-US" sz="1600" dirty="0"/>
              <a:t>will force to open/close the floor and elevator doors.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00200"/>
            <a:ext cx="512516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UC4: Floor Intersection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76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 smtClean="0"/>
              <a:t>1. Elevator </a:t>
            </a:r>
            <a:r>
              <a:rPr lang="en-US" sz="1800" dirty="0"/>
              <a:t>is arriving to the floor</a:t>
            </a:r>
            <a:r>
              <a:rPr lang="en-US" sz="1800" dirty="0" smtClean="0"/>
              <a:t>.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 smtClean="0"/>
              <a:t>2. The </a:t>
            </a:r>
            <a:r>
              <a:rPr lang="en-US" sz="1800" dirty="0"/>
              <a:t>building sensor system is activated. This in its turn activates Elevator sensor</a:t>
            </a:r>
            <a:r>
              <a:rPr lang="en-US" sz="1800" dirty="0" smtClean="0"/>
              <a:t>.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 smtClean="0"/>
              <a:t>3. Elevator </a:t>
            </a:r>
            <a:r>
              <a:rPr lang="en-US" sz="1800" dirty="0"/>
              <a:t>sensor sends </a:t>
            </a:r>
            <a:r>
              <a:rPr lang="en-US" sz="1800" dirty="0" smtClean="0"/>
              <a:t>floor Intersection </a:t>
            </a:r>
            <a:r>
              <a:rPr lang="en-US" sz="1800" dirty="0"/>
              <a:t>signal to Elevator identifying the floor number</a:t>
            </a:r>
            <a:r>
              <a:rPr lang="en-US" sz="1800" dirty="0" smtClean="0"/>
              <a:t>.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 smtClean="0"/>
              <a:t>4. If </a:t>
            </a:r>
            <a:r>
              <a:rPr lang="en-US" sz="1800" dirty="0"/>
              <a:t>the intersected floor is destination, Engine stopped</a:t>
            </a:r>
            <a:r>
              <a:rPr lang="en-US" sz="1800" dirty="0" smtClean="0"/>
              <a:t>.</a:t>
            </a:r>
          </a:p>
          <a:p>
            <a:pPr marL="0" lv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5. Elevator </a:t>
            </a:r>
            <a:r>
              <a:rPr lang="en-US" sz="1800" dirty="0"/>
              <a:t>status is waiting until </a:t>
            </a:r>
            <a:r>
              <a:rPr lang="en-US" sz="1800" dirty="0" smtClean="0"/>
              <a:t>time Out </a:t>
            </a:r>
            <a:r>
              <a:rPr lang="en-US" sz="1800" dirty="0"/>
              <a:t>is over or user invoked close door event.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81200"/>
            <a:ext cx="236253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7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470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1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489</TotalTime>
  <Words>436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Ясность</vt:lpstr>
      <vt:lpstr>Elevator controlling system</vt:lpstr>
      <vt:lpstr>Outline</vt:lpstr>
      <vt:lpstr>Domain Model</vt:lpstr>
      <vt:lpstr>Use Case Diagram</vt:lpstr>
      <vt:lpstr>UC1: Call an elevator</vt:lpstr>
      <vt:lpstr>UC2: Floor Selection</vt:lpstr>
      <vt:lpstr>UC3: Open/Close doors</vt:lpstr>
      <vt:lpstr>UC4: Floor Intersection</vt:lpstr>
      <vt:lpstr>StartUp</vt:lpstr>
      <vt:lpstr>CallElevator</vt:lpstr>
      <vt:lpstr>Open Door</vt:lpstr>
      <vt:lpstr>Close Door</vt:lpstr>
      <vt:lpstr>Elevator Intersection</vt:lpstr>
      <vt:lpstr>Class Diagram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controlling system</dc:title>
  <dc:creator>yuzer</dc:creator>
  <cp:lastModifiedBy>Astghik Mkrtchyan</cp:lastModifiedBy>
  <cp:revision>59</cp:revision>
  <dcterms:created xsi:type="dcterms:W3CDTF">2014-04-10T03:07:50Z</dcterms:created>
  <dcterms:modified xsi:type="dcterms:W3CDTF">2014-05-17T11:24:38Z</dcterms:modified>
</cp:coreProperties>
</file>