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9" r:id="rId4"/>
    <p:sldId id="295" r:id="rId5"/>
    <p:sldId id="296" r:id="rId6"/>
    <p:sldId id="262" r:id="rId7"/>
    <p:sldId id="258" r:id="rId8"/>
    <p:sldId id="260" r:id="rId9"/>
    <p:sldId id="261" r:id="rId10"/>
    <p:sldId id="264" r:id="rId11"/>
    <p:sldId id="265" r:id="rId12"/>
    <p:sldId id="266" r:id="rId13"/>
    <p:sldId id="267" r:id="rId14"/>
    <p:sldId id="268" r:id="rId15"/>
    <p:sldId id="297" r:id="rId16"/>
    <p:sldId id="269" r:id="rId17"/>
    <p:sldId id="270" r:id="rId18"/>
    <p:sldId id="298" r:id="rId19"/>
    <p:sldId id="299" r:id="rId20"/>
    <p:sldId id="271" r:id="rId21"/>
    <p:sldId id="272" r:id="rId22"/>
    <p:sldId id="273" r:id="rId23"/>
    <p:sldId id="274" r:id="rId24"/>
    <p:sldId id="300" r:id="rId25"/>
    <p:sldId id="275" r:id="rId26"/>
    <p:sldId id="294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301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4" userDrawn="1">
          <p15:clr>
            <a:srgbClr val="A4A3A4"/>
          </p15:clr>
        </p15:guide>
        <p15:guide id="2" pos="348" userDrawn="1">
          <p15:clr>
            <a:srgbClr val="A4A3A4"/>
          </p15:clr>
        </p15:guide>
        <p15:guide id="3" orient="horz" pos="3312" userDrawn="1">
          <p15:clr>
            <a:srgbClr val="A4A3A4"/>
          </p15:clr>
        </p15:guide>
        <p15:guide id="4" pos="43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B03"/>
    <a:srgbClr val="FAD106"/>
    <a:srgbClr val="00CC33"/>
    <a:srgbClr val="3333FF"/>
    <a:srgbClr val="FF7C2B"/>
    <a:srgbClr val="FF3333"/>
    <a:srgbClr val="C0504D"/>
    <a:srgbClr val="FF9933"/>
    <a:srgbClr val="0652DD"/>
    <a:srgbClr val="FFFE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73278" autoAdjust="0"/>
  </p:normalViewPr>
  <p:slideViewPr>
    <p:cSldViewPr snapToGrid="0">
      <p:cViewPr varScale="1">
        <p:scale>
          <a:sx n="160" d="100"/>
          <a:sy n="160" d="100"/>
        </p:scale>
        <p:origin x="108" y="88"/>
      </p:cViewPr>
      <p:guideLst>
        <p:guide orient="horz" pos="1824"/>
        <p:guide pos="348"/>
        <p:guide orient="horz" pos="3312"/>
        <p:guide pos="43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E9664-A586-4ABA-965A-559AFED56AA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C5796-16E3-4A3A-A973-521161C02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8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C5796-16E3-4A3A-A973-521161C028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65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C5796-16E3-4A3A-A973-521161C0288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27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F64FE-0C0F-4A74-8A09-066C1E14D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53953-A8EE-4DB1-86D4-951037BD4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FAD0E5-F5FC-4B50-AF50-CBD6B131005A}"/>
              </a:ext>
            </a:extLst>
          </p:cNvPr>
          <p:cNvSpPr/>
          <p:nvPr userDrawn="1"/>
        </p:nvSpPr>
        <p:spPr>
          <a:xfrm>
            <a:off x="0" y="6347635"/>
            <a:ext cx="12192000" cy="547688"/>
          </a:xfrm>
          <a:prstGeom prst="rect">
            <a:avLst/>
          </a:prstGeom>
          <a:solidFill>
            <a:srgbClr val="0652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B4EEF5-B9B3-4F88-BDA5-67FC33DF5F5F}"/>
              </a:ext>
            </a:extLst>
          </p:cNvPr>
          <p:cNvSpPr/>
          <p:nvPr userDrawn="1"/>
        </p:nvSpPr>
        <p:spPr>
          <a:xfrm>
            <a:off x="-5547" y="10357"/>
            <a:ext cx="12192000" cy="737118"/>
          </a:xfrm>
          <a:prstGeom prst="rect">
            <a:avLst/>
          </a:prstGeom>
          <a:solidFill>
            <a:srgbClr val="0652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9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32A1C4-9DEA-4280-A1F1-03499423FDF4}"/>
              </a:ext>
            </a:extLst>
          </p:cNvPr>
          <p:cNvSpPr/>
          <p:nvPr userDrawn="1"/>
        </p:nvSpPr>
        <p:spPr>
          <a:xfrm>
            <a:off x="0" y="6347635"/>
            <a:ext cx="12192000" cy="547688"/>
          </a:xfrm>
          <a:prstGeom prst="rect">
            <a:avLst/>
          </a:prstGeom>
          <a:solidFill>
            <a:srgbClr val="0652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4B4364-B4A5-4163-9885-F6D6E1F5F7C1}"/>
              </a:ext>
            </a:extLst>
          </p:cNvPr>
          <p:cNvSpPr/>
          <p:nvPr userDrawn="1"/>
        </p:nvSpPr>
        <p:spPr>
          <a:xfrm>
            <a:off x="-5547" y="10357"/>
            <a:ext cx="12192000" cy="737118"/>
          </a:xfrm>
          <a:prstGeom prst="rect">
            <a:avLst/>
          </a:prstGeom>
          <a:solidFill>
            <a:srgbClr val="0652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A5103-2965-49D3-802C-60D61E9A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47" y="43862"/>
            <a:ext cx="10515600" cy="670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8B6C1-BDE7-41FB-B230-9E7FF3F24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1371886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8DA4-2414-49CE-8BC8-4E041560C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4383" y="6454324"/>
            <a:ext cx="435428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fld id="{1A765FF1-F7FD-4585-AAB3-526DA7E7A6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68D3F1-B46E-4C88-8FD4-4D32EB1D6C6D}"/>
              </a:ext>
            </a:extLst>
          </p:cNvPr>
          <p:cNvSpPr txBox="1"/>
          <p:nvPr userDrawn="1"/>
        </p:nvSpPr>
        <p:spPr>
          <a:xfrm>
            <a:off x="132189" y="6390646"/>
            <a:ext cx="9723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iberation Serif" pitchFamily="18"/>
              </a:rPr>
              <a:t>Introduction to MPI</a:t>
            </a:r>
          </a:p>
        </p:txBody>
      </p:sp>
    </p:spTree>
    <p:extLst>
      <p:ext uri="{BB962C8B-B14F-4D97-AF65-F5344CB8AC3E}">
        <p14:creationId xmlns:p14="http://schemas.microsoft.com/office/powerpoint/2010/main" val="1936670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629AAA-E082-4174-8D5F-E66ECDB12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4AC3A-9BA3-415B-94D2-B45A213A0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30EF1-BB54-4278-BA4A-3BADBBD7F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65FF1-F7FD-4585-AAB3-526DA7E7A6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73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1174-C5B6-424F-BFF3-9A1A6DF019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</a:pPr>
            <a:r>
              <a:rPr lang="en-US" sz="8000" dirty="0">
                <a:solidFill>
                  <a:srgbClr val="000000"/>
                </a:solidFill>
                <a:latin typeface="Liberation Serif" pitchFamily="18"/>
              </a:rPr>
              <a:t>Introduction to MPI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C0112-63E9-4942-A9DC-6310FF3E6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2045" y="4446990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/>
              <a:t>Aravind Sukumaran </a:t>
            </a:r>
            <a:r>
              <a:rPr lang="en-US" sz="3600" dirty="0" err="1"/>
              <a:t>Rajam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555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72899-CC5E-429C-8D26-21C7E1F4D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FFFFFF"/>
                </a:solidFill>
              </a:rPr>
              <a:t>Message Passing (Cooperative)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71A82-D46C-4E37-8244-4D768E99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5FF1-F7FD-4585-AAB3-526DA7E7A6B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C1B2D95-4349-46F9-9436-9F9EB13112C0}"/>
              </a:ext>
            </a:extLst>
          </p:cNvPr>
          <p:cNvSpPr txBox="1">
            <a:spLocks noChangeArrowheads="1"/>
          </p:cNvSpPr>
          <p:nvPr/>
        </p:nvSpPr>
        <p:spPr>
          <a:xfrm>
            <a:off x="438150" y="1060719"/>
            <a:ext cx="9070975" cy="4384675"/>
          </a:xfrm>
          <a:prstGeom prst="rect">
            <a:avLst/>
          </a:prstGeom>
          <a:ln/>
        </p:spPr>
        <p:txBody>
          <a:bodyPr vert="horz" lIns="91440" tIns="28448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31800" indent="-323850">
              <a:spcAft>
                <a:spcPts val="1425"/>
              </a:spcAft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3200" dirty="0">
                <a:solidFill>
                  <a:srgbClr val="000000"/>
                </a:solidFill>
              </a:rPr>
              <a:t>A co-operative mode of data exchange</a:t>
            </a:r>
          </a:p>
          <a:p>
            <a:pPr marL="431800" indent="-323850">
              <a:spcAft>
                <a:spcPts val="1425"/>
              </a:spcAft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3200" dirty="0">
                <a:solidFill>
                  <a:srgbClr val="000000"/>
                </a:solidFill>
              </a:rPr>
              <a:t>Data transfer requires explicit send and receive</a:t>
            </a:r>
          </a:p>
          <a:p>
            <a:pPr marL="431800" indent="-323850">
              <a:spcAft>
                <a:spcPts val="1425"/>
              </a:spcAft>
              <a:buSzPct val="45000"/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 sz="3200" dirty="0">
              <a:solidFill>
                <a:srgbClr val="000000"/>
              </a:solidFill>
            </a:endParaRPr>
          </a:p>
        </p:txBody>
      </p:sp>
      <p:sp>
        <p:nvSpPr>
          <p:cNvPr id="6" name="Line 3">
            <a:extLst>
              <a:ext uri="{FF2B5EF4-FFF2-40B4-BE49-F238E27FC236}">
                <a16:creationId xmlns:a16="http://schemas.microsoft.com/office/drawing/2014/main" id="{637A1BA5-7AA4-4379-B236-A71CE1AD7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1879" y="2895600"/>
            <a:ext cx="1588" cy="219392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6E2B8E6-8499-4FBC-983D-CF80529B1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567" y="2895600"/>
            <a:ext cx="1189037" cy="365125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1002" rIns="90000" bIns="45000" anchor="ctr"/>
          <a:lstStyle>
            <a:lvl1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  <a:latin typeface="+mj-lt"/>
              </a:rPr>
              <a:t>Process 0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CEC8CBC-FDD4-4219-A6B7-4A0E021C0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592" y="2895600"/>
            <a:ext cx="1189037" cy="365125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1002" rIns="90000" bIns="45000" anchor="ctr"/>
          <a:lstStyle>
            <a:lvl1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  <a:latin typeface="+mj-lt"/>
              </a:rPr>
              <a:t>Process 1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8B8D5A4D-049C-4F91-A971-101097FD5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954" y="3973513"/>
            <a:ext cx="1554163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4558" rIns="90000" bIns="45000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r>
              <a:rPr lang="en-US" altLang="en-US" sz="2200">
                <a:latin typeface="+mj-lt"/>
              </a:rPr>
              <a:t>send(data)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475867B3-36DF-4BCA-AAB7-0E0331A47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954" y="4541838"/>
            <a:ext cx="1501775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4558" rIns="90000" bIns="45000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r>
              <a:rPr lang="en-US" altLang="en-US" sz="2200">
                <a:latin typeface="+mj-lt"/>
              </a:rPr>
              <a:t>recv(data)</a:t>
            </a:r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F8450F7E-5D80-4481-885C-BFEBF1DE1F3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6117" y="4359275"/>
            <a:ext cx="1006475" cy="457200"/>
          </a:xfrm>
          <a:prstGeom prst="line">
            <a:avLst/>
          </a:prstGeom>
          <a:noFill/>
          <a:ln w="1836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B5828E27-4565-4766-82CE-453276857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3410" y="3020084"/>
            <a:ext cx="6735411" cy="313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4558" rIns="90000" bIns="45000"/>
          <a:lstStyle>
            <a:lvl1pPr marL="2159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 altLang="en-US" sz="2400" dirty="0">
                <a:latin typeface="+mj-lt"/>
              </a:rPr>
              <a:t>Any change in receivers memory is only possible with explicit participation of the receiver</a:t>
            </a:r>
          </a:p>
          <a:p>
            <a:pPr>
              <a:buSzPct val="45000"/>
              <a:buFont typeface="Wingdings" panose="05000000000000000000" pitchFamily="2" charset="2"/>
              <a:buNone/>
            </a:pPr>
            <a:endParaRPr lang="en-US" altLang="en-US" sz="2400" dirty="0">
              <a:latin typeface="+mj-lt"/>
            </a:endParaRP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 altLang="en-US" sz="2400" dirty="0">
                <a:latin typeface="+mj-lt"/>
              </a:rPr>
              <a:t>Communication and synchronization are combined</a:t>
            </a:r>
          </a:p>
        </p:txBody>
      </p:sp>
    </p:spTree>
    <p:extLst>
      <p:ext uri="{BB962C8B-B14F-4D97-AF65-F5344CB8AC3E}">
        <p14:creationId xmlns:p14="http://schemas.microsoft.com/office/powerpoint/2010/main" val="115500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A8907-0851-4AC1-9966-66113352F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FFFFFF"/>
                </a:solidFill>
              </a:rPr>
              <a:t>Message Passing (one sided)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1B7A7-C248-41C5-95EC-7147819A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5FF1-F7FD-4585-AAB3-526DA7E7A6B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C958D30-9E4A-4A09-8657-5A40F5B94B68}"/>
              </a:ext>
            </a:extLst>
          </p:cNvPr>
          <p:cNvSpPr txBox="1">
            <a:spLocks noChangeArrowheads="1"/>
          </p:cNvSpPr>
          <p:nvPr/>
        </p:nvSpPr>
        <p:spPr>
          <a:xfrm>
            <a:off x="442913" y="1101725"/>
            <a:ext cx="9371012" cy="4384675"/>
          </a:xfrm>
          <a:prstGeom prst="rect">
            <a:avLst/>
          </a:prstGeom>
          <a:ln/>
        </p:spPr>
        <p:txBody>
          <a:bodyPr vert="horz" lIns="91440" tIns="28448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31800" indent="-323850">
              <a:spcAft>
                <a:spcPts val="1425"/>
              </a:spcAft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200">
                <a:solidFill>
                  <a:srgbClr val="000000"/>
                </a:solidFill>
              </a:rPr>
              <a:t>Remote reads and writes</a:t>
            </a:r>
          </a:p>
          <a:p>
            <a:pPr marL="431800" indent="-323850">
              <a:spcAft>
                <a:spcPts val="1425"/>
              </a:spcAft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200">
                <a:solidFill>
                  <a:srgbClr val="000000"/>
                </a:solidFill>
              </a:rPr>
              <a:t>Explicit participation on only one node is required</a:t>
            </a:r>
          </a:p>
          <a:p>
            <a:pPr marL="431800" indent="-323850">
              <a:spcAft>
                <a:spcPts val="1425"/>
              </a:spcAft>
              <a:buSzPct val="45000"/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3200">
              <a:solidFill>
                <a:srgbClr val="000000"/>
              </a:solidFill>
            </a:endParaRPr>
          </a:p>
        </p:txBody>
      </p:sp>
      <p:sp>
        <p:nvSpPr>
          <p:cNvPr id="6" name="Line 3">
            <a:extLst>
              <a:ext uri="{FF2B5EF4-FFF2-40B4-BE49-F238E27FC236}">
                <a16:creationId xmlns:a16="http://schemas.microsoft.com/office/drawing/2014/main" id="{399ACF67-C220-4737-AB5D-675424DA55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84720" y="2656291"/>
            <a:ext cx="1588" cy="3382963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31DA965-D122-440F-BBAB-4DBDE424F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408" y="2656291"/>
            <a:ext cx="1189037" cy="365125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1002" rIns="90000" bIns="45000" anchor="ctr"/>
          <a:lstStyle>
            <a:lvl1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  <a:latin typeface="+mj-lt"/>
              </a:rPr>
              <a:t>Process 0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40AF9D3-F6D5-4776-9FAE-18D87230B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8433" y="2656291"/>
            <a:ext cx="1189037" cy="365125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1002" rIns="90000" bIns="45000" anchor="ctr"/>
          <a:lstStyle>
            <a:lvl1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  <a:latin typeface="+mj-lt"/>
              </a:rPr>
              <a:t>Process 1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804F8889-A375-42E8-ACBC-29315B50B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883" y="3734204"/>
            <a:ext cx="141605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4558" rIns="90000" bIns="45000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r>
              <a:rPr lang="en-US" altLang="en-US" sz="2200">
                <a:latin typeface="+mj-lt"/>
              </a:rPr>
              <a:t>Put(data)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5703E602-DED3-4DE9-A2BB-E063495DC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795" y="4302529"/>
            <a:ext cx="1501775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4558" rIns="90000" bIns="45000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r>
              <a:rPr lang="en-US" altLang="en-US" sz="2200">
                <a:latin typeface="+mj-lt"/>
              </a:rPr>
              <a:t>(memory)</a:t>
            </a:r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2D9AE09F-3B00-4D22-BF56-E8ABB04DC8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7520" y="4119966"/>
            <a:ext cx="1006475" cy="457200"/>
          </a:xfrm>
          <a:prstGeom prst="line">
            <a:avLst/>
          </a:prstGeom>
          <a:noFill/>
          <a:ln w="1836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4B32D03D-0554-4EDE-8AB8-253B411A7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238" y="3093445"/>
            <a:ext cx="6506573" cy="165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4558" rIns="90000" bIns="45000"/>
          <a:lstStyle>
            <a:lvl1pPr marL="2159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 altLang="en-US" sz="3200" dirty="0">
                <a:latin typeface="+mj-lt"/>
              </a:rPr>
              <a:t>Communication and synchronization are decoupled</a:t>
            </a:r>
          </a:p>
          <a:p>
            <a:pPr>
              <a:buSzPct val="45000"/>
              <a:buFont typeface="Wingdings" panose="05000000000000000000" pitchFamily="2" charset="2"/>
              <a:buNone/>
            </a:pPr>
            <a:endParaRPr lang="en-US" altLang="en-US" sz="3200" dirty="0">
              <a:latin typeface="+mj-lt"/>
            </a:endParaRP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 altLang="en-US" sz="3200" dirty="0">
                <a:latin typeface="+mj-lt"/>
              </a:rPr>
              <a:t>Part of MPI 2 (</a:t>
            </a:r>
            <a:r>
              <a:rPr lang="en-US" altLang="en-US" sz="3200" dirty="0" err="1">
                <a:latin typeface="+mj-lt"/>
              </a:rPr>
              <a:t>MPI_Get</a:t>
            </a:r>
            <a:r>
              <a:rPr lang="en-US" altLang="en-US" sz="3200" dirty="0">
                <a:latin typeface="+mj-lt"/>
              </a:rPr>
              <a:t>, </a:t>
            </a:r>
            <a:r>
              <a:rPr lang="en-US" altLang="en-US" sz="3200" dirty="0" err="1">
                <a:latin typeface="+mj-lt"/>
              </a:rPr>
              <a:t>MPI_Put</a:t>
            </a:r>
            <a:r>
              <a:rPr lang="en-US" altLang="en-US" sz="3200" dirty="0">
                <a:latin typeface="+mj-lt"/>
              </a:rPr>
              <a:t>)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39B71D1F-8AA7-4EDE-A7BB-F74AAB9AC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845" y="4942291"/>
            <a:ext cx="1501775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4558" rIns="90000" bIns="45000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r>
              <a:rPr lang="en-US" altLang="en-US" sz="2200">
                <a:latin typeface="+mj-lt"/>
              </a:rPr>
              <a:t>(memory)</a:t>
            </a: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11416688-E350-47A5-913E-1CFDC45B2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0033" y="5399491"/>
            <a:ext cx="141605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4558" rIns="90000" bIns="45000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r>
              <a:rPr lang="en-US" altLang="en-US" sz="2200">
                <a:latin typeface="+mj-lt"/>
              </a:rPr>
              <a:t>Get(data)</a:t>
            </a:r>
          </a:p>
        </p:txBody>
      </p:sp>
      <p:sp>
        <p:nvSpPr>
          <p:cNvPr id="15" name="Line 12">
            <a:extLst>
              <a:ext uri="{FF2B5EF4-FFF2-40B4-BE49-F238E27FC236}">
                <a16:creationId xmlns:a16="http://schemas.microsoft.com/office/drawing/2014/main" id="{3260BF33-0094-4B80-B30B-E92C750099E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33858" y="5215341"/>
            <a:ext cx="1100137" cy="460375"/>
          </a:xfrm>
          <a:prstGeom prst="line">
            <a:avLst/>
          </a:prstGeom>
          <a:noFill/>
          <a:ln w="1836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263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87D9F-DBD9-41A4-91A8-A2C583A47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Common MPI functions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C457F-2405-4D6A-9B3C-855275EE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5FF1-F7FD-4585-AAB3-526DA7E7A6BE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Group 2">
            <a:extLst>
              <a:ext uri="{FF2B5EF4-FFF2-40B4-BE49-F238E27FC236}">
                <a16:creationId xmlns:a16="http://schemas.microsoft.com/office/drawing/2014/main" id="{F324CDE8-1753-4398-B7CA-4DE497E7F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865848"/>
              </p:ext>
            </p:extLst>
          </p:nvPr>
        </p:nvGraphicFramePr>
        <p:xfrm>
          <a:off x="1641502" y="1411127"/>
          <a:ext cx="9567862" cy="3824233"/>
        </p:xfrm>
        <a:graphic>
          <a:graphicData uri="http://schemas.openxmlformats.org/drawingml/2006/table">
            <a:tbl>
              <a:tblPr/>
              <a:tblGrid>
                <a:gridCol w="3303587">
                  <a:extLst>
                    <a:ext uri="{9D8B030D-6E8A-4147-A177-3AD203B41FA5}">
                      <a16:colId xmlns:a16="http://schemas.microsoft.com/office/drawing/2014/main" val="2748918496"/>
                    </a:ext>
                  </a:extLst>
                </a:gridCol>
                <a:gridCol w="6264275">
                  <a:extLst>
                    <a:ext uri="{9D8B030D-6E8A-4147-A177-3AD203B41FA5}">
                      <a16:colId xmlns:a16="http://schemas.microsoft.com/office/drawing/2014/main" val="986710041"/>
                    </a:ext>
                  </a:extLst>
                </a:gridCol>
              </a:tblGrid>
              <a:tr h="54451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cs typeface="Droid Sans Fallback" charset="0"/>
                        </a:rPr>
                        <a:t>Function</a:t>
                      </a:r>
                    </a:p>
                  </a:txBody>
                  <a:tcPr marL="90000" marR="90000" marT="7169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cs typeface="Noto Sans CJK SC Regular" charset="0"/>
                        </a:rPr>
                        <a:t>Description</a:t>
                      </a:r>
                    </a:p>
                  </a:txBody>
                  <a:tcPr marL="90000" marR="90000" marT="7169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613891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Noto Sans CJK SC Regular" charset="0"/>
                        </a:rPr>
                        <a:t>int MPI_Init()</a:t>
                      </a:r>
                    </a:p>
                  </a:txBody>
                  <a:tcPr marL="90000" marR="90000" marT="69914" marB="46800" horzOverflow="overflow">
                    <a:lnL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Noto Sans CJK SC Regular" charset="0"/>
                        </a:rPr>
                        <a:t>Initialize MPI</a:t>
                      </a:r>
                    </a:p>
                  </a:txBody>
                  <a:tcPr marL="90000" marR="90000" marT="69914" marB="46800" horzOverflow="overflow">
                    <a:lnL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277908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Noto Sans CJK SC Regular" charset="0"/>
                        </a:rPr>
                        <a:t>int MPI_Comm_size()</a:t>
                      </a:r>
                    </a:p>
                  </a:txBody>
                  <a:tcPr marL="90000" marR="90000" marT="69914" marB="46800" horzOverflow="overflow">
                    <a:lnL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Noto Sans CJK SC Regular" charset="0"/>
                        </a:rPr>
                        <a:t>Number of processes associated with a communicator</a:t>
                      </a:r>
                    </a:p>
                  </a:txBody>
                  <a:tcPr marL="90000" marR="90000" marT="69914" marB="46800" horzOverflow="overflow">
                    <a:lnL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957365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Noto Sans CJK SC Regular" charset="0"/>
                        </a:rPr>
                        <a:t>int MPI_Comm_rank()</a:t>
                      </a:r>
                    </a:p>
                  </a:txBody>
                  <a:tcPr marL="90000" marR="90000" marT="69914" marB="46800" horzOverflow="overflow">
                    <a:lnL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Noto Sans CJK SC Regular" charset="0"/>
                        </a:rPr>
                        <a:t>Processor rank within a communicator</a:t>
                      </a:r>
                    </a:p>
                  </a:txBody>
                  <a:tcPr marL="90000" marR="90000" marT="69914" marB="46800" horzOverflow="overflow">
                    <a:lnL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177608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Noto Sans CJK SC Regular" charset="0"/>
                        </a:rPr>
                        <a:t>int MPI_Finalize()</a:t>
                      </a:r>
                    </a:p>
                  </a:txBody>
                  <a:tcPr marL="90000" marR="90000" marT="69914" marB="46800" horzOverflow="overflow">
                    <a:lnL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Noto Sans CJK SC Regular" charset="0"/>
                        </a:rPr>
                        <a:t>Terminate MPI</a:t>
                      </a:r>
                    </a:p>
                  </a:txBody>
                  <a:tcPr marL="90000" marR="90000" marT="69914" marB="46800" horzOverflow="overflow">
                    <a:lnL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318358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Noto Sans CJK SC Regular" charset="0"/>
                        </a:rPr>
                        <a:t>int MPI_Send ()</a:t>
                      </a:r>
                    </a:p>
                  </a:txBody>
                  <a:tcPr marL="90000" marR="90000" marT="69914" marB="46800" horzOverflow="overflow">
                    <a:lnL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Noto Sans CJK SC Regular" charset="0"/>
                        </a:rPr>
                        <a:t>Send data</a:t>
                      </a:r>
                    </a:p>
                  </a:txBody>
                  <a:tcPr marL="90000" marR="90000" marT="69914" marB="46800" horzOverflow="overflow">
                    <a:lnL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649366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Noto Sans CJK SC Regular" charset="0"/>
                        </a:rPr>
                        <a:t>int MPI_Recv ()</a:t>
                      </a:r>
                    </a:p>
                  </a:txBody>
                  <a:tcPr marL="90000" marR="90000" marT="69914" marB="46800" horzOverflow="overflow">
                    <a:lnL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Noto Sans CJK SC Regular" charset="0"/>
                        </a:rPr>
                        <a:t>Receive data</a:t>
                      </a:r>
                    </a:p>
                  </a:txBody>
                  <a:tcPr marL="90000" marR="90000" marT="69914" marB="46800" horzOverflow="overflow">
                    <a:lnL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004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360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0C79-EE4F-4CEC-81E6-63458217C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Hello world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B134D-D0B2-4871-88AB-3D15DE28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5FF1-F7FD-4585-AAB3-526DA7E7A6B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774EAD3-ED13-4A3E-AF13-5531172CB6E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973"/>
          <a:stretch>
            <a:fillRect/>
          </a:stretch>
        </p:blipFill>
        <p:spPr>
          <a:xfrm>
            <a:off x="988792" y="1257571"/>
            <a:ext cx="6857640" cy="41234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09B7EE2-CCFC-4927-B63D-5361A93A3B5C}"/>
              </a:ext>
            </a:extLst>
          </p:cNvPr>
          <p:cNvSpPr/>
          <p:nvPr/>
        </p:nvSpPr>
        <p:spPr>
          <a:xfrm>
            <a:off x="6840952" y="3552211"/>
            <a:ext cx="384012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668" fill="none">
                <a:moveTo>
                  <a:pt x="0" y="0"/>
                </a:moveTo>
                <a:lnTo>
                  <a:pt x="10668" y="0"/>
                </a:lnTo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+mj-lt"/>
              <a:ea typeface="Droid Sans Fallback" pitchFamily="2"/>
              <a:cs typeface="FreeSans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EF80A85-B50D-43A6-9CF5-774E058C4131}"/>
              </a:ext>
            </a:extLst>
          </p:cNvPr>
          <p:cNvSpPr/>
          <p:nvPr/>
        </p:nvSpPr>
        <p:spPr>
          <a:xfrm>
            <a:off x="5394471" y="4272211"/>
            <a:ext cx="5385600" cy="306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961" h="86" fill="none">
                <a:moveTo>
                  <a:pt x="0" y="86"/>
                </a:moveTo>
                <a:lnTo>
                  <a:pt x="14961" y="0"/>
                </a:lnTo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+mj-lt"/>
              <a:ea typeface="Droid Sans Fallback" pitchFamily="2"/>
              <a:cs typeface="FreeSans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5EF8A5-AC39-439D-9E40-3DE8DA5F01CE}"/>
              </a:ext>
            </a:extLst>
          </p:cNvPr>
          <p:cNvSpPr txBox="1"/>
          <p:nvPr/>
        </p:nvSpPr>
        <p:spPr>
          <a:xfrm>
            <a:off x="7963431" y="3003570"/>
            <a:ext cx="2630313" cy="48175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 dirty="0">
                <a:ln>
                  <a:noFill/>
                </a:ln>
                <a:latin typeface="+mj-lt"/>
                <a:ea typeface="Droid Sans Fallback" pitchFamily="2"/>
                <a:cs typeface="FreeSans" pitchFamily="2"/>
              </a:rPr>
              <a:t>MPI initialization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AFFAA4-EC20-4CC6-A231-C70D5554A59D}"/>
              </a:ext>
            </a:extLst>
          </p:cNvPr>
          <p:cNvSpPr txBox="1"/>
          <p:nvPr/>
        </p:nvSpPr>
        <p:spPr>
          <a:xfrm>
            <a:off x="8107431" y="3831570"/>
            <a:ext cx="2433080" cy="48175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+mj-lt"/>
                <a:ea typeface="Droid Sans Fallback" pitchFamily="2"/>
                <a:cs typeface="FreeSans" pitchFamily="2"/>
              </a:rPr>
              <a:t>MPI finalization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6A7480-061E-451B-94C4-776E08265C9F}"/>
              </a:ext>
            </a:extLst>
          </p:cNvPr>
          <p:cNvSpPr txBox="1"/>
          <p:nvPr/>
        </p:nvSpPr>
        <p:spPr>
          <a:xfrm>
            <a:off x="1429432" y="5599891"/>
            <a:ext cx="8291094" cy="48175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+mj-lt"/>
                <a:ea typeface="Droid Sans Fallback" pitchFamily="2"/>
                <a:cs typeface="FreeSans" pitchFamily="2"/>
              </a:rPr>
              <a:t>MPI_Init(): Should be called before any other MPI routine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3334745-DCF5-4D24-A7D1-81F6C89230D8}"/>
              </a:ext>
            </a:extLst>
          </p:cNvPr>
          <p:cNvSpPr/>
          <p:nvPr/>
        </p:nvSpPr>
        <p:spPr>
          <a:xfrm>
            <a:off x="1720312" y="1906291"/>
            <a:ext cx="320004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890" fill="none">
                <a:moveTo>
                  <a:pt x="0" y="0"/>
                </a:moveTo>
                <a:lnTo>
                  <a:pt x="8890" y="0"/>
                </a:lnTo>
              </a:path>
            </a:pathLst>
          </a:custGeom>
          <a:noFill/>
          <a:ln w="36720">
            <a:solidFill>
              <a:srgbClr val="FFCC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3812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F3A33-69E2-4262-9281-7DF662DE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Hello world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35655-094E-49A0-B64C-AAE3854C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5FF1-F7FD-4585-AAB3-526DA7E7A6BE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5901A9C-803B-41C1-B785-2B83078FA80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973"/>
          <a:stretch>
            <a:fillRect/>
          </a:stretch>
        </p:blipFill>
        <p:spPr>
          <a:xfrm>
            <a:off x="482514" y="800699"/>
            <a:ext cx="6857640" cy="41234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62BDFA9-5B6D-4FE6-A924-0807A0EAB471}"/>
              </a:ext>
            </a:extLst>
          </p:cNvPr>
          <p:cNvSpPr/>
          <p:nvPr/>
        </p:nvSpPr>
        <p:spPr>
          <a:xfrm>
            <a:off x="6334674" y="3095339"/>
            <a:ext cx="384012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668" fill="none">
                <a:moveTo>
                  <a:pt x="0" y="0"/>
                </a:moveTo>
                <a:lnTo>
                  <a:pt x="10668" y="0"/>
                </a:lnTo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C04B188-08C9-42AE-827F-AE3701D6E1A0}"/>
              </a:ext>
            </a:extLst>
          </p:cNvPr>
          <p:cNvSpPr/>
          <p:nvPr/>
        </p:nvSpPr>
        <p:spPr>
          <a:xfrm>
            <a:off x="4888193" y="3815339"/>
            <a:ext cx="5385600" cy="306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961" h="86" fill="none">
                <a:moveTo>
                  <a:pt x="0" y="86"/>
                </a:moveTo>
                <a:lnTo>
                  <a:pt x="14961" y="0"/>
                </a:lnTo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FA53F4-D8A8-44A7-841A-89AED7FF7D55}"/>
              </a:ext>
            </a:extLst>
          </p:cNvPr>
          <p:cNvSpPr txBox="1"/>
          <p:nvPr/>
        </p:nvSpPr>
        <p:spPr>
          <a:xfrm>
            <a:off x="7457153" y="2546698"/>
            <a:ext cx="2630313" cy="48175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+mj-lt"/>
                <a:ea typeface="Droid Sans Fallback" pitchFamily="2"/>
                <a:cs typeface="FreeSans" pitchFamily="2"/>
              </a:rPr>
              <a:t>MPI initialization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8C7026-BDEB-4C24-A6ED-89BF1293DBF8}"/>
              </a:ext>
            </a:extLst>
          </p:cNvPr>
          <p:cNvSpPr txBox="1"/>
          <p:nvPr/>
        </p:nvSpPr>
        <p:spPr>
          <a:xfrm>
            <a:off x="7457153" y="3378391"/>
            <a:ext cx="2433080" cy="48175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 dirty="0">
                <a:ln>
                  <a:noFill/>
                </a:ln>
                <a:latin typeface="+mj-lt"/>
                <a:ea typeface="Droid Sans Fallback" pitchFamily="2"/>
                <a:cs typeface="FreeSans" pitchFamily="2"/>
              </a:rPr>
              <a:t>MPI finalization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FCBAA2-051D-402A-9BC8-DC827423BF10}"/>
              </a:ext>
            </a:extLst>
          </p:cNvPr>
          <p:cNvSpPr txBox="1"/>
          <p:nvPr/>
        </p:nvSpPr>
        <p:spPr>
          <a:xfrm>
            <a:off x="665394" y="5024687"/>
            <a:ext cx="8792256" cy="135372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+mj-lt"/>
                <a:ea typeface="Droid Sans Fallback" pitchFamily="2"/>
                <a:cs typeface="FreeSans" pitchFamily="2"/>
              </a:rPr>
              <a:t>int</a:t>
            </a:r>
            <a:r>
              <a:rPr lang="en-US" sz="2800" b="0" i="0" u="none" strike="noStrike" kern="1200" cap="none">
                <a:ln>
                  <a:noFill/>
                </a:ln>
                <a:latin typeface="+mj-lt"/>
                <a:ea typeface="Droid Sans Fallback" pitchFamily="2"/>
                <a:cs typeface="FreeSans" pitchFamily="2"/>
              </a:rPr>
              <a:t> </a:t>
            </a:r>
            <a:r>
              <a:rPr lang="en-US" sz="2800" b="0" i="0" u="none" strike="noStrike" kern="1200" cap="none">
                <a:ln>
                  <a:noFill/>
                </a:ln>
                <a:solidFill>
                  <a:srgbClr val="6600CC"/>
                </a:solidFill>
                <a:latin typeface="+mj-lt"/>
                <a:ea typeface="Droid Sans Fallback" pitchFamily="2"/>
                <a:cs typeface="FreeSans" pitchFamily="2"/>
              </a:rPr>
              <a:t>MPI_Init</a:t>
            </a:r>
            <a:r>
              <a:rPr lang="en-US" sz="2800" b="0" i="0" u="none" strike="noStrike" kern="1200" cap="none">
                <a:ln>
                  <a:noFill/>
                </a:ln>
                <a:latin typeface="+mj-lt"/>
                <a:ea typeface="Droid Sans Fallback" pitchFamily="2"/>
                <a:cs typeface="FreeSans" pitchFamily="2"/>
              </a:rPr>
              <a:t>( </a:t>
            </a:r>
            <a:r>
              <a:rPr lang="en-US" sz="28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+mj-lt"/>
                <a:ea typeface="Droid Sans Fallback" pitchFamily="2"/>
                <a:cs typeface="FreeSans" pitchFamily="2"/>
              </a:rPr>
              <a:t>int</a:t>
            </a:r>
            <a:r>
              <a:rPr lang="en-US" sz="2800" b="0" i="0" u="none" strike="noStrike" kern="1200" cap="none">
                <a:ln>
                  <a:noFill/>
                </a:ln>
                <a:latin typeface="+mj-lt"/>
                <a:ea typeface="Droid Sans Fallback" pitchFamily="2"/>
                <a:cs typeface="FreeSans" pitchFamily="2"/>
              </a:rPr>
              <a:t> *argc, </a:t>
            </a:r>
            <a:r>
              <a:rPr lang="en-US" sz="28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+mj-lt"/>
                <a:ea typeface="Droid Sans Fallback" pitchFamily="2"/>
                <a:cs typeface="FreeSans" pitchFamily="2"/>
              </a:rPr>
              <a:t>char</a:t>
            </a:r>
            <a:r>
              <a:rPr lang="en-US" sz="2800" b="0" i="0" u="none" strike="noStrike" kern="1200" cap="none">
                <a:ln>
                  <a:noFill/>
                </a:ln>
                <a:latin typeface="+mj-lt"/>
                <a:ea typeface="Droid Sans Fallback" pitchFamily="2"/>
                <a:cs typeface="FreeSans" pitchFamily="2"/>
              </a:rPr>
              <a:t> ***argv 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+mj-lt"/>
                <a:ea typeface="Droid Sans Fallback" pitchFamily="2"/>
                <a:cs typeface="FreeSans" pitchFamily="2"/>
              </a:rPr>
              <a:t>	returns: </a:t>
            </a:r>
            <a:r>
              <a:rPr lang="en-US" sz="28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+mj-lt"/>
                <a:ea typeface="Droid Sans Fallback" pitchFamily="2"/>
                <a:cs typeface="FreeSans" pitchFamily="2"/>
              </a:rPr>
              <a:t>MPI_SUCCESS</a:t>
            </a:r>
            <a:r>
              <a:rPr lang="en-US" sz="2800" b="0" i="0" u="none" strike="noStrike" kern="1200" cap="none">
                <a:ln>
                  <a:noFill/>
                </a:ln>
                <a:latin typeface="+mj-lt"/>
                <a:ea typeface="Droid Sans Fallback" pitchFamily="2"/>
                <a:cs typeface="FreeSans" pitchFamily="2"/>
              </a:rPr>
              <a:t> (no error)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latin typeface="+mj-lt"/>
                <a:ea typeface="Droid Sans Fallback" pitchFamily="2"/>
                <a:cs typeface="FreeSans" pitchFamily="2"/>
              </a:rPr>
              <a:t>                  </a:t>
            </a:r>
            <a:r>
              <a:rPr lang="en-US" sz="28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+mj-lt"/>
                <a:ea typeface="Droid Sans Fallback" pitchFamily="2"/>
                <a:cs typeface="FreeSans" pitchFamily="2"/>
              </a:rPr>
              <a:t>MPI_ERR_OTHER</a:t>
            </a:r>
            <a:r>
              <a:rPr lang="en-US" sz="2800" b="0" i="0" u="none" strike="noStrike" kern="1200" cap="none">
                <a:ln>
                  <a:noFill/>
                </a:ln>
                <a:latin typeface="+mj-lt"/>
                <a:ea typeface="Droid Sans Fallback" pitchFamily="2"/>
                <a:cs typeface="FreeSans" pitchFamily="2"/>
              </a:rPr>
              <a:t> (on error returns error code)</a:t>
            </a:r>
          </a:p>
        </p:txBody>
      </p:sp>
    </p:spTree>
    <p:extLst>
      <p:ext uri="{BB962C8B-B14F-4D97-AF65-F5344CB8AC3E}">
        <p14:creationId xmlns:p14="http://schemas.microsoft.com/office/powerpoint/2010/main" val="844814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F3A33-69E2-4262-9281-7DF662DE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Hello world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35655-094E-49A0-B64C-AAE3854C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5FF1-F7FD-4585-AAB3-526DA7E7A6B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5901A9C-803B-41C1-B785-2B83078FA80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973"/>
          <a:stretch>
            <a:fillRect/>
          </a:stretch>
        </p:blipFill>
        <p:spPr>
          <a:xfrm>
            <a:off x="482514" y="800699"/>
            <a:ext cx="6857640" cy="41234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62BDFA9-5B6D-4FE6-A924-0807A0EAB471}"/>
              </a:ext>
            </a:extLst>
          </p:cNvPr>
          <p:cNvSpPr/>
          <p:nvPr/>
        </p:nvSpPr>
        <p:spPr>
          <a:xfrm>
            <a:off x="6334674" y="3095339"/>
            <a:ext cx="384012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668" fill="none">
                <a:moveTo>
                  <a:pt x="0" y="0"/>
                </a:moveTo>
                <a:lnTo>
                  <a:pt x="10668" y="0"/>
                </a:lnTo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C04B188-08C9-42AE-827F-AE3701D6E1A0}"/>
              </a:ext>
            </a:extLst>
          </p:cNvPr>
          <p:cNvSpPr/>
          <p:nvPr/>
        </p:nvSpPr>
        <p:spPr>
          <a:xfrm>
            <a:off x="4888193" y="3815339"/>
            <a:ext cx="5385600" cy="306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961" h="86" fill="none">
                <a:moveTo>
                  <a:pt x="0" y="86"/>
                </a:moveTo>
                <a:lnTo>
                  <a:pt x="14961" y="0"/>
                </a:lnTo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FA53F4-D8A8-44A7-841A-89AED7FF7D55}"/>
              </a:ext>
            </a:extLst>
          </p:cNvPr>
          <p:cNvSpPr txBox="1"/>
          <p:nvPr/>
        </p:nvSpPr>
        <p:spPr>
          <a:xfrm>
            <a:off x="7457153" y="2546698"/>
            <a:ext cx="2630313" cy="48175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+mj-lt"/>
                <a:ea typeface="Droid Sans Fallback" pitchFamily="2"/>
                <a:cs typeface="FreeSans" pitchFamily="2"/>
              </a:rPr>
              <a:t>MPI initialization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8C7026-BDEB-4C24-A6ED-89BF1293DBF8}"/>
              </a:ext>
            </a:extLst>
          </p:cNvPr>
          <p:cNvSpPr txBox="1"/>
          <p:nvPr/>
        </p:nvSpPr>
        <p:spPr>
          <a:xfrm>
            <a:off x="7457153" y="3378391"/>
            <a:ext cx="2433080" cy="48175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 dirty="0">
                <a:ln>
                  <a:noFill/>
                </a:ln>
                <a:latin typeface="+mj-lt"/>
                <a:ea typeface="Droid Sans Fallback" pitchFamily="2"/>
                <a:cs typeface="FreeSans" pitchFamily="2"/>
              </a:rPr>
              <a:t>MPI finalization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FCBAA2-051D-402A-9BC8-DC827423BF10}"/>
              </a:ext>
            </a:extLst>
          </p:cNvPr>
          <p:cNvSpPr txBox="1"/>
          <p:nvPr/>
        </p:nvSpPr>
        <p:spPr>
          <a:xfrm>
            <a:off x="665394" y="5024687"/>
            <a:ext cx="8792256" cy="135372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 dirty="0">
                <a:ln>
                  <a:noFill/>
                </a:ln>
                <a:solidFill>
                  <a:srgbClr val="0066FF"/>
                </a:solidFill>
                <a:latin typeface="+mj-lt"/>
                <a:ea typeface="Droid Sans Fallback" pitchFamily="2"/>
                <a:cs typeface="FreeSans" pitchFamily="2"/>
              </a:rPr>
              <a:t>int</a:t>
            </a:r>
            <a:r>
              <a:rPr lang="en-US" sz="2800" b="0" i="0" u="none" strike="noStrike" kern="1200" cap="none" dirty="0">
                <a:ln>
                  <a:noFill/>
                </a:ln>
                <a:latin typeface="+mj-lt"/>
                <a:ea typeface="Droid Sans Fallback" pitchFamily="2"/>
                <a:cs typeface="FreeSans" pitchFamily="2"/>
              </a:rPr>
              <a:t> </a:t>
            </a:r>
            <a:r>
              <a:rPr lang="en-US" sz="2800" b="0" i="0" u="none" strike="noStrike" kern="1200" cap="none" err="1">
                <a:ln>
                  <a:noFill/>
                </a:ln>
                <a:solidFill>
                  <a:srgbClr val="6600CC"/>
                </a:solidFill>
                <a:latin typeface="+mj-lt"/>
                <a:ea typeface="Droid Sans Fallback" pitchFamily="2"/>
                <a:cs typeface="FreeSans" pitchFamily="2"/>
              </a:rPr>
              <a:t>MPI</a:t>
            </a:r>
            <a:r>
              <a:rPr lang="en-US" sz="2800" b="0" i="0" u="none" strike="noStrike" kern="1200" cap="none">
                <a:ln>
                  <a:noFill/>
                </a:ln>
                <a:solidFill>
                  <a:srgbClr val="6600CC"/>
                </a:solidFill>
                <a:latin typeface="+mj-lt"/>
                <a:ea typeface="Droid Sans Fallback" pitchFamily="2"/>
                <a:cs typeface="FreeSans" pitchFamily="2"/>
              </a:rPr>
              <a:t>_Finalize</a:t>
            </a:r>
            <a:r>
              <a:rPr lang="en-US" sz="2800" b="0" i="0" u="none" strike="noStrike" kern="1200" cap="none">
                <a:ln>
                  <a:noFill/>
                </a:ln>
                <a:latin typeface="+mj-lt"/>
                <a:ea typeface="Droid Sans Fallback" pitchFamily="2"/>
                <a:cs typeface="FreeSans" pitchFamily="2"/>
              </a:rPr>
              <a:t>( </a:t>
            </a:r>
            <a:r>
              <a:rPr lang="en-US" sz="2800" b="0" i="0" u="none" strike="noStrike" kern="1200" cap="none" dirty="0">
                <a:ln>
                  <a:noFill/>
                </a:ln>
                <a:solidFill>
                  <a:srgbClr val="0066FF"/>
                </a:solidFill>
                <a:latin typeface="+mj-lt"/>
                <a:ea typeface="Droid Sans Fallback" pitchFamily="2"/>
                <a:cs typeface="FreeSans" pitchFamily="2"/>
              </a:rPr>
              <a:t>int</a:t>
            </a:r>
            <a:r>
              <a:rPr lang="en-US" sz="2800" b="0" i="0" u="none" strike="noStrike" kern="1200" cap="none" dirty="0">
                <a:ln>
                  <a:noFill/>
                </a:ln>
                <a:latin typeface="+mj-lt"/>
                <a:ea typeface="Droid Sans Fallback" pitchFamily="2"/>
                <a:cs typeface="FreeSans" pitchFamily="2"/>
              </a:rPr>
              <a:t> *</a:t>
            </a:r>
            <a:r>
              <a:rPr lang="en-US" sz="2800" b="0" i="0" u="none" strike="noStrike" kern="1200" cap="none" dirty="0" err="1">
                <a:ln>
                  <a:noFill/>
                </a:ln>
                <a:latin typeface="+mj-lt"/>
                <a:ea typeface="Droid Sans Fallback" pitchFamily="2"/>
                <a:cs typeface="FreeSans" pitchFamily="2"/>
              </a:rPr>
              <a:t>argc</a:t>
            </a:r>
            <a:r>
              <a:rPr lang="en-US" sz="2800" b="0" i="0" u="none" strike="noStrike" kern="1200" cap="none" dirty="0">
                <a:ln>
                  <a:noFill/>
                </a:ln>
                <a:latin typeface="+mj-lt"/>
                <a:ea typeface="Droid Sans Fallback" pitchFamily="2"/>
                <a:cs typeface="FreeSans" pitchFamily="2"/>
              </a:rPr>
              <a:t>, </a:t>
            </a:r>
            <a:r>
              <a:rPr lang="en-US" sz="2800" b="0" i="0" u="none" strike="noStrike" kern="1200" cap="none" dirty="0">
                <a:ln>
                  <a:noFill/>
                </a:ln>
                <a:solidFill>
                  <a:srgbClr val="0066FF"/>
                </a:solidFill>
                <a:latin typeface="+mj-lt"/>
                <a:ea typeface="Droid Sans Fallback" pitchFamily="2"/>
                <a:cs typeface="FreeSans" pitchFamily="2"/>
              </a:rPr>
              <a:t>char</a:t>
            </a:r>
            <a:r>
              <a:rPr lang="en-US" sz="2800" b="0" i="0" u="none" strike="noStrike" kern="1200" cap="none" dirty="0">
                <a:ln>
                  <a:noFill/>
                </a:ln>
                <a:latin typeface="+mj-lt"/>
                <a:ea typeface="Droid Sans Fallback" pitchFamily="2"/>
                <a:cs typeface="FreeSans" pitchFamily="2"/>
              </a:rPr>
              <a:t> ***</a:t>
            </a:r>
            <a:r>
              <a:rPr lang="en-US" sz="2800" b="0" i="0" u="none" strike="noStrike" kern="1200" cap="none" dirty="0" err="1">
                <a:ln>
                  <a:noFill/>
                </a:ln>
                <a:latin typeface="+mj-lt"/>
                <a:ea typeface="Droid Sans Fallback" pitchFamily="2"/>
                <a:cs typeface="FreeSans" pitchFamily="2"/>
              </a:rPr>
              <a:t>argv</a:t>
            </a:r>
            <a:r>
              <a:rPr lang="en-US" sz="2800" b="0" i="0" u="none" strike="noStrike" kern="1200" cap="none" dirty="0">
                <a:ln>
                  <a:noFill/>
                </a:ln>
                <a:latin typeface="+mj-lt"/>
                <a:ea typeface="Droid Sans Fallback" pitchFamily="2"/>
                <a:cs typeface="FreeSans" pitchFamily="2"/>
              </a:rPr>
              <a:t> 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 dirty="0">
                <a:ln>
                  <a:noFill/>
                </a:ln>
                <a:latin typeface="+mj-lt"/>
                <a:ea typeface="Droid Sans Fallback" pitchFamily="2"/>
                <a:cs typeface="FreeSans" pitchFamily="2"/>
              </a:rPr>
              <a:t>	returns: </a:t>
            </a:r>
            <a:r>
              <a:rPr lang="en-US" sz="2800" b="0" i="0" u="none" strike="noStrike" kern="1200" cap="none" dirty="0">
                <a:ln>
                  <a:noFill/>
                </a:ln>
                <a:solidFill>
                  <a:srgbClr val="0066FF"/>
                </a:solidFill>
                <a:latin typeface="+mj-lt"/>
                <a:ea typeface="Droid Sans Fallback" pitchFamily="2"/>
                <a:cs typeface="FreeSans" pitchFamily="2"/>
              </a:rPr>
              <a:t>MPI_SUCCESS</a:t>
            </a:r>
            <a:r>
              <a:rPr lang="en-US" sz="2800" b="0" i="0" u="none" strike="noStrike" kern="1200" cap="none" dirty="0">
                <a:ln>
                  <a:noFill/>
                </a:ln>
                <a:latin typeface="+mj-lt"/>
                <a:ea typeface="Droid Sans Fallback" pitchFamily="2"/>
                <a:cs typeface="FreeSans" pitchFamily="2"/>
              </a:rPr>
              <a:t> (no error)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 dirty="0">
                <a:ln>
                  <a:noFill/>
                </a:ln>
                <a:latin typeface="+mj-lt"/>
                <a:ea typeface="Droid Sans Fallback" pitchFamily="2"/>
                <a:cs typeface="FreeSans" pitchFamily="2"/>
              </a:rPr>
              <a:t>                  </a:t>
            </a:r>
            <a:r>
              <a:rPr lang="en-US" sz="2800" b="0" i="0" u="none" strike="noStrike" kern="1200" cap="none" dirty="0">
                <a:ln>
                  <a:noFill/>
                </a:ln>
                <a:solidFill>
                  <a:srgbClr val="0066FF"/>
                </a:solidFill>
                <a:latin typeface="+mj-lt"/>
                <a:ea typeface="Droid Sans Fallback" pitchFamily="2"/>
                <a:cs typeface="FreeSans" pitchFamily="2"/>
              </a:rPr>
              <a:t>MPI_ERR_OTHER</a:t>
            </a:r>
            <a:r>
              <a:rPr lang="en-US" sz="2800" b="0" i="0" u="none" strike="noStrike" kern="1200" cap="none" dirty="0">
                <a:ln>
                  <a:noFill/>
                </a:ln>
                <a:latin typeface="+mj-lt"/>
                <a:ea typeface="Droid Sans Fallback" pitchFamily="2"/>
                <a:cs typeface="FreeSans" pitchFamily="2"/>
              </a:rPr>
              <a:t> (on error returns error code)</a:t>
            </a:r>
          </a:p>
        </p:txBody>
      </p:sp>
    </p:spTree>
    <p:extLst>
      <p:ext uri="{BB962C8B-B14F-4D97-AF65-F5344CB8AC3E}">
        <p14:creationId xmlns:p14="http://schemas.microsoft.com/office/powerpoint/2010/main" val="2687445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76BD-6370-4EDA-8BEF-E25A7D1E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Compiling MPI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00D1D3-6B05-405E-A6C6-5E62C00F4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5FF1-F7FD-4585-AAB3-526DA7E7A6B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D389DA6-2604-453A-B186-AE821441529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8973"/>
          <a:stretch>
            <a:fillRect/>
          </a:stretch>
        </p:blipFill>
        <p:spPr>
          <a:xfrm>
            <a:off x="3735946" y="786576"/>
            <a:ext cx="5028840" cy="30236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1A262C-2CF1-4398-B7F7-8A58A6A59797}"/>
              </a:ext>
            </a:extLst>
          </p:cNvPr>
          <p:cNvSpPr txBox="1"/>
          <p:nvPr/>
        </p:nvSpPr>
        <p:spPr>
          <a:xfrm>
            <a:off x="3872665" y="3882824"/>
            <a:ext cx="4792058" cy="45168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 dirty="0">
                <a:ln>
                  <a:noFill/>
                </a:ln>
                <a:latin typeface="+mj-lt"/>
                <a:ea typeface="Droid Sans Fallback" pitchFamily="2"/>
                <a:cs typeface="FreeSans" pitchFamily="2"/>
              </a:rPr>
              <a:t>Compile: </a:t>
            </a:r>
            <a:r>
              <a:rPr lang="en-US" sz="2400" b="0" i="0" u="none" strike="noStrike" kern="1200" cap="none" dirty="0" err="1">
                <a:ln>
                  <a:noFill/>
                </a:ln>
                <a:solidFill>
                  <a:srgbClr val="FF3333"/>
                </a:solidFill>
                <a:latin typeface="+mj-lt"/>
                <a:ea typeface="Droid Sans Fallback" pitchFamily="2"/>
                <a:cs typeface="FreeSans" pitchFamily="2"/>
              </a:rPr>
              <a:t>mpicc</a:t>
            </a:r>
            <a:r>
              <a:rPr lang="en-US" sz="2400" b="0" i="0" u="none" strike="noStrike" kern="1200" cap="none" dirty="0">
                <a:ln>
                  <a:noFill/>
                </a:ln>
                <a:latin typeface="+mj-lt"/>
                <a:ea typeface="Droid Sans Fallback" pitchFamily="2"/>
                <a:cs typeface="FreeSans" pitchFamily="2"/>
              </a:rPr>
              <a:t> </a:t>
            </a:r>
            <a:r>
              <a:rPr lang="en-US" sz="24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+mj-lt"/>
                <a:ea typeface="Droid Sans Fallback" pitchFamily="2"/>
                <a:cs typeface="FreeSans" pitchFamily="2"/>
              </a:rPr>
              <a:t>-O3</a:t>
            </a:r>
            <a:r>
              <a:rPr lang="en-US" sz="2400" b="0" i="0" u="none" strike="noStrike" kern="1200" cap="none" dirty="0">
                <a:ln>
                  <a:noFill/>
                </a:ln>
                <a:solidFill>
                  <a:srgbClr val="FF3333"/>
                </a:solidFill>
                <a:latin typeface="+mj-lt"/>
                <a:ea typeface="Droid Sans Fallback" pitchFamily="2"/>
                <a:cs typeface="FreeSans" pitchFamily="2"/>
              </a:rPr>
              <a:t> </a:t>
            </a:r>
            <a:r>
              <a:rPr lang="en-US" sz="24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+mj-lt"/>
                <a:ea typeface="Droid Sans Fallback" pitchFamily="2"/>
                <a:cs typeface="FreeSans" pitchFamily="2"/>
              </a:rPr>
              <a:t>hello.c</a:t>
            </a:r>
            <a:r>
              <a:rPr lang="en-US" sz="24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+mj-lt"/>
                <a:ea typeface="Droid Sans Fallback" pitchFamily="2"/>
                <a:cs typeface="FreeSans" pitchFamily="2"/>
              </a:rPr>
              <a:t> -o hello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9F6805-EEC2-4A1B-8686-8CC61492A576}"/>
              </a:ext>
            </a:extLst>
          </p:cNvPr>
          <p:cNvSpPr txBox="1"/>
          <p:nvPr/>
        </p:nvSpPr>
        <p:spPr>
          <a:xfrm>
            <a:off x="2279437" y="4516804"/>
            <a:ext cx="3667264" cy="117329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R="0" lvl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 dirty="0">
                <a:ln>
                  <a:noFill/>
                </a:ln>
                <a:latin typeface="+mj-lt"/>
                <a:ea typeface="Droid Sans Fallback" pitchFamily="2"/>
                <a:cs typeface="FreeSans" pitchFamily="2"/>
              </a:rPr>
              <a:t>run1: </a:t>
            </a:r>
            <a:r>
              <a:rPr lang="en-US" sz="2400" b="0" i="0" u="none" strike="noStrike" kern="1200" cap="none" dirty="0" err="1">
                <a:ln>
                  <a:noFill/>
                </a:ln>
                <a:solidFill>
                  <a:srgbClr val="FF3333"/>
                </a:solidFill>
                <a:latin typeface="+mj-lt"/>
                <a:ea typeface="Droid Sans Fallback" pitchFamily="2"/>
                <a:cs typeface="FreeSans" pitchFamily="2"/>
              </a:rPr>
              <a:t>mpirun</a:t>
            </a:r>
            <a:r>
              <a:rPr lang="en-US" sz="2400" b="0" i="0" u="none" strike="noStrike" kern="1200" cap="none" dirty="0">
                <a:ln>
                  <a:noFill/>
                </a:ln>
                <a:latin typeface="+mj-lt"/>
                <a:ea typeface="Droid Sans Fallback" pitchFamily="2"/>
                <a:cs typeface="FreeSans" pitchFamily="2"/>
              </a:rPr>
              <a:t> </a:t>
            </a:r>
            <a:r>
              <a:rPr lang="en-US" sz="2400" b="0" i="0" u="none" strike="noStrike" kern="1200" cap="none" dirty="0">
                <a:ln>
                  <a:noFill/>
                </a:ln>
                <a:solidFill>
                  <a:srgbClr val="6600FF"/>
                </a:solidFill>
                <a:latin typeface="+mj-lt"/>
                <a:ea typeface="Droid Sans Fallback" pitchFamily="2"/>
                <a:cs typeface="FreeSans" pitchFamily="2"/>
              </a:rPr>
              <a:t>-np 1</a:t>
            </a:r>
            <a:r>
              <a:rPr lang="en-US" sz="24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+mj-lt"/>
                <a:ea typeface="Droid Sans Fallback" pitchFamily="2"/>
                <a:cs typeface="FreeSans" pitchFamily="2"/>
              </a:rPr>
              <a:t> hello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+mj-lt"/>
                <a:ea typeface="Droid Sans Fallback" pitchFamily="2"/>
                <a:cs typeface="FreeSans" pitchFamily="2"/>
              </a:rPr>
              <a:t>output: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+mj-lt"/>
                <a:ea typeface="Droid Sans Fallback" pitchFamily="2"/>
                <a:cs typeface="FreeSans" pitchFamily="2"/>
              </a:rPr>
              <a:t>Hello world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35780C-FAA4-47C5-82C7-477DF0D3DAE3}"/>
              </a:ext>
            </a:extLst>
          </p:cNvPr>
          <p:cNvSpPr txBox="1"/>
          <p:nvPr/>
        </p:nvSpPr>
        <p:spPr>
          <a:xfrm>
            <a:off x="7217197" y="4414792"/>
            <a:ext cx="3667264" cy="18948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 dirty="0">
                <a:ln>
                  <a:noFill/>
                </a:ln>
                <a:latin typeface="+mj-lt"/>
                <a:ea typeface="Droid Sans Fallback" pitchFamily="2"/>
                <a:cs typeface="FreeSans" pitchFamily="2"/>
              </a:rPr>
              <a:t>run2: </a:t>
            </a:r>
            <a:r>
              <a:rPr lang="en-US" sz="2400" b="0" i="0" u="none" strike="noStrike" kern="1200" cap="none" dirty="0" err="1">
                <a:ln>
                  <a:noFill/>
                </a:ln>
                <a:solidFill>
                  <a:srgbClr val="FF3333"/>
                </a:solidFill>
                <a:latin typeface="+mj-lt"/>
                <a:ea typeface="Droid Sans Fallback" pitchFamily="2"/>
                <a:cs typeface="FreeSans" pitchFamily="2"/>
              </a:rPr>
              <a:t>mpirun</a:t>
            </a:r>
            <a:r>
              <a:rPr lang="en-US" sz="2400" b="0" i="0" u="none" strike="noStrike" kern="1200" cap="none" dirty="0">
                <a:ln>
                  <a:noFill/>
                </a:ln>
                <a:latin typeface="+mj-lt"/>
                <a:ea typeface="Droid Sans Fallback" pitchFamily="2"/>
                <a:cs typeface="FreeSans" pitchFamily="2"/>
              </a:rPr>
              <a:t> </a:t>
            </a:r>
            <a:r>
              <a:rPr lang="en-US" sz="2400" b="0" i="0" u="none" strike="noStrike" kern="1200" cap="none" dirty="0">
                <a:ln>
                  <a:noFill/>
                </a:ln>
                <a:solidFill>
                  <a:srgbClr val="6600FF"/>
                </a:solidFill>
                <a:latin typeface="+mj-lt"/>
                <a:ea typeface="Droid Sans Fallback" pitchFamily="2"/>
                <a:cs typeface="FreeSans" pitchFamily="2"/>
              </a:rPr>
              <a:t>-np 3</a:t>
            </a:r>
            <a:r>
              <a:rPr lang="en-US" sz="24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+mj-lt"/>
                <a:ea typeface="Droid Sans Fallback" pitchFamily="2"/>
                <a:cs typeface="FreeSans" pitchFamily="2"/>
              </a:rPr>
              <a:t> hello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+mj-lt"/>
                <a:ea typeface="Droid Sans Fallback" pitchFamily="2"/>
                <a:cs typeface="FreeSans" pitchFamily="2"/>
              </a:rPr>
              <a:t>output: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+mj-lt"/>
                <a:ea typeface="Droid Sans Fallback" pitchFamily="2"/>
                <a:cs typeface="FreeSans" pitchFamily="2"/>
              </a:rPr>
              <a:t>Hello world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+mj-lt"/>
                <a:ea typeface="Droid Sans Fallback" pitchFamily="2"/>
                <a:cs typeface="FreeSans" pitchFamily="2"/>
              </a:rPr>
              <a:t>Hello world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+mj-lt"/>
                <a:ea typeface="Droid Sans Fallback" pitchFamily="2"/>
                <a:cs typeface="FreeSans" pitchFamily="2"/>
              </a:rPr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3529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85ACF-B610-4944-8422-FCE05FEF9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Hello world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049A8-FA38-4985-B3F1-946845532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5FF1-F7FD-4585-AAB3-526DA7E7A6BE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BCAAFA2-77DE-40B3-AD47-F451247D1B3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1227"/>
          <a:stretch>
            <a:fillRect/>
          </a:stretch>
        </p:blipFill>
        <p:spPr>
          <a:xfrm>
            <a:off x="666943" y="883920"/>
            <a:ext cx="9387360" cy="40233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93D2749-248F-449D-9001-B1E309D98E25}"/>
              </a:ext>
            </a:extLst>
          </p:cNvPr>
          <p:cNvSpPr/>
          <p:nvPr/>
        </p:nvSpPr>
        <p:spPr>
          <a:xfrm>
            <a:off x="1581342" y="2631361"/>
            <a:ext cx="475452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208" fill="none">
                <a:moveTo>
                  <a:pt x="0" y="0"/>
                </a:moveTo>
                <a:lnTo>
                  <a:pt x="13208" y="0"/>
                </a:lnTo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+mj-lt"/>
              <a:ea typeface="Droid Sans Fallback" pitchFamily="2"/>
              <a:cs typeface="FreeSans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2C8522A-297B-4B37-AD30-14755CF2F54C}"/>
              </a:ext>
            </a:extLst>
          </p:cNvPr>
          <p:cNvSpPr/>
          <p:nvPr/>
        </p:nvSpPr>
        <p:spPr>
          <a:xfrm>
            <a:off x="1573783" y="3474481"/>
            <a:ext cx="467064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975" fill="none">
                <a:moveTo>
                  <a:pt x="0" y="0"/>
                </a:moveTo>
                <a:lnTo>
                  <a:pt x="12975" y="0"/>
                </a:lnTo>
              </a:path>
            </a:pathLst>
          </a:custGeom>
          <a:noFill/>
          <a:ln w="36720">
            <a:solidFill>
              <a:srgbClr val="FFCC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+mj-lt"/>
              <a:ea typeface="Droid Sans Fallback" pitchFamily="2"/>
              <a:cs typeface="FreeSans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A8CBCB1-705A-438A-903C-0DD4910F2222}"/>
              </a:ext>
            </a:extLst>
          </p:cNvPr>
          <p:cNvSpPr/>
          <p:nvPr/>
        </p:nvSpPr>
        <p:spPr>
          <a:xfrm>
            <a:off x="7243063" y="3901441"/>
            <a:ext cx="110448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9" fill="none">
                <a:moveTo>
                  <a:pt x="0" y="0"/>
                </a:moveTo>
                <a:lnTo>
                  <a:pt x="3069" y="0"/>
                </a:lnTo>
              </a:path>
            </a:pathLst>
          </a:custGeom>
          <a:noFill/>
          <a:ln w="36720">
            <a:solidFill>
              <a:srgbClr val="FFCC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+mj-lt"/>
              <a:ea typeface="Droid Sans Fallback" pitchFamily="2"/>
              <a:cs typeface="FreeSans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EED2C73-EB33-4E4A-8004-F77F4A6554DD}"/>
              </a:ext>
            </a:extLst>
          </p:cNvPr>
          <p:cNvSpPr/>
          <p:nvPr/>
        </p:nvSpPr>
        <p:spPr>
          <a:xfrm>
            <a:off x="8622223" y="3901441"/>
            <a:ext cx="118836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02" fill="none">
                <a:moveTo>
                  <a:pt x="0" y="0"/>
                </a:moveTo>
                <a:lnTo>
                  <a:pt x="3302" y="0"/>
                </a:lnTo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+mj-lt"/>
              <a:ea typeface="Droid Sans Fallback" pitchFamily="2"/>
              <a:cs typeface="FreeSans" pitchFamily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54EAB4-B82F-4AA5-A3AE-8B6E767C4B02}"/>
              </a:ext>
            </a:extLst>
          </p:cNvPr>
          <p:cNvSpPr txBox="1"/>
          <p:nvPr/>
        </p:nvSpPr>
        <p:spPr>
          <a:xfrm>
            <a:off x="2003596" y="5065825"/>
            <a:ext cx="7806987" cy="135372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 dirty="0">
                <a:ln>
                  <a:noFill/>
                </a:ln>
                <a:solidFill>
                  <a:srgbClr val="0066FF"/>
                </a:solidFill>
                <a:latin typeface="+mj-lt"/>
                <a:ea typeface="Droid Sans Fallback" pitchFamily="2"/>
                <a:cs typeface="FreeSans" pitchFamily="2"/>
              </a:rPr>
              <a:t>int</a:t>
            </a:r>
            <a:r>
              <a:rPr lang="en-US" sz="2800" b="0" i="0" u="none" strike="noStrike" kern="1200" cap="none" dirty="0">
                <a:ln>
                  <a:noFill/>
                </a:ln>
                <a:latin typeface="+mj-lt"/>
                <a:ea typeface="Droid Sans Fallback" pitchFamily="2"/>
                <a:cs typeface="FreeSans" pitchFamily="2"/>
              </a:rPr>
              <a:t> </a:t>
            </a:r>
            <a:r>
              <a:rPr lang="en-US" sz="2800" b="0" i="0" u="none" strike="noStrike" kern="1200" cap="none" dirty="0" err="1">
                <a:ln>
                  <a:noFill/>
                </a:ln>
                <a:solidFill>
                  <a:srgbClr val="6600CC"/>
                </a:solidFill>
                <a:latin typeface="+mj-lt"/>
                <a:ea typeface="Droid Sans Fallback" pitchFamily="2"/>
                <a:cs typeface="FreeSans" pitchFamily="2"/>
              </a:rPr>
              <a:t>MPI_Comm_rank</a:t>
            </a:r>
            <a:r>
              <a:rPr lang="en-US" sz="2800" b="0" i="0" u="none" strike="noStrike" kern="1200" cap="none" dirty="0">
                <a:ln>
                  <a:noFill/>
                </a:ln>
                <a:latin typeface="+mj-lt"/>
                <a:ea typeface="Droid Sans Fallback" pitchFamily="2"/>
                <a:cs typeface="FreeSans" pitchFamily="2"/>
              </a:rPr>
              <a:t>(</a:t>
            </a:r>
            <a:r>
              <a:rPr lang="en-US" sz="2800" b="0" i="0" u="none" strike="noStrike" kern="1200" cap="none" dirty="0" err="1">
                <a:ln>
                  <a:noFill/>
                </a:ln>
                <a:solidFill>
                  <a:srgbClr val="0066CC"/>
                </a:solidFill>
                <a:latin typeface="+mj-lt"/>
                <a:ea typeface="Droid Sans Fallback" pitchFamily="2"/>
                <a:cs typeface="FreeSans" pitchFamily="2"/>
              </a:rPr>
              <a:t>MPI_Comm</a:t>
            </a:r>
            <a:r>
              <a:rPr lang="en-US" sz="2800" b="0" i="0" u="none" strike="noStrike" kern="1200" cap="none" dirty="0">
                <a:ln>
                  <a:noFill/>
                </a:ln>
                <a:latin typeface="+mj-lt"/>
                <a:ea typeface="Droid Sans Fallback" pitchFamily="2"/>
                <a:cs typeface="FreeSans" pitchFamily="2"/>
              </a:rPr>
              <a:t> comm, </a:t>
            </a:r>
            <a:r>
              <a:rPr lang="en-US" sz="2800" b="0" i="0" u="none" strike="noStrike" kern="1200" cap="none" dirty="0">
                <a:ln>
                  <a:noFill/>
                </a:ln>
                <a:solidFill>
                  <a:srgbClr val="0066CC"/>
                </a:solidFill>
                <a:latin typeface="+mj-lt"/>
                <a:ea typeface="Droid Sans Fallback" pitchFamily="2"/>
                <a:cs typeface="FreeSans" pitchFamily="2"/>
              </a:rPr>
              <a:t>int</a:t>
            </a:r>
            <a:r>
              <a:rPr lang="en-US" sz="2800" b="0" i="0" u="none" strike="noStrike" kern="1200" cap="none" dirty="0">
                <a:ln>
                  <a:noFill/>
                </a:ln>
                <a:latin typeface="+mj-lt"/>
                <a:ea typeface="Droid Sans Fallback" pitchFamily="2"/>
                <a:cs typeface="FreeSans" pitchFamily="2"/>
              </a:rPr>
              <a:t> *rank)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 dirty="0">
                <a:ln>
                  <a:noFill/>
                </a:ln>
                <a:solidFill>
                  <a:srgbClr val="0066CC"/>
                </a:solidFill>
                <a:latin typeface="+mj-lt"/>
                <a:ea typeface="Droid Sans Fallback" pitchFamily="2"/>
                <a:cs typeface="FreeSans" pitchFamily="2"/>
              </a:rPr>
              <a:t>	</a:t>
            </a:r>
            <a:r>
              <a:rPr lang="en-US" sz="2800" b="0" i="0" u="none" strike="noStrike" kern="1200" cap="none" dirty="0" err="1">
                <a:ln>
                  <a:noFill/>
                </a:ln>
                <a:solidFill>
                  <a:srgbClr val="0066CC"/>
                </a:solidFill>
                <a:latin typeface="+mj-lt"/>
                <a:ea typeface="Droid Sans Fallback" pitchFamily="2"/>
                <a:cs typeface="FreeSans" pitchFamily="2"/>
              </a:rPr>
              <a:t>MPI_Comm</a:t>
            </a:r>
            <a:r>
              <a:rPr lang="en-US" sz="2800" b="0" i="0" u="none" strike="noStrike" kern="1200" cap="none" dirty="0">
                <a:ln>
                  <a:noFill/>
                </a:ln>
                <a:latin typeface="+mj-lt"/>
                <a:ea typeface="Droid Sans Fallback" pitchFamily="2"/>
                <a:cs typeface="FreeSans" pitchFamily="2"/>
              </a:rPr>
              <a:t> :  communicator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 dirty="0">
                <a:ln>
                  <a:noFill/>
                </a:ln>
                <a:latin typeface="+mj-lt"/>
                <a:ea typeface="Droid Sans Fallback" pitchFamily="2"/>
                <a:cs typeface="FreeSans" pitchFamily="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30628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85ACF-B610-4944-8422-FCE05FEF9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Hello world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049A8-FA38-4985-B3F1-946845532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5FF1-F7FD-4585-AAB3-526DA7E7A6BE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BCAAFA2-77DE-40B3-AD47-F451247D1B3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1227"/>
          <a:stretch>
            <a:fillRect/>
          </a:stretch>
        </p:blipFill>
        <p:spPr>
          <a:xfrm>
            <a:off x="666943" y="883920"/>
            <a:ext cx="9387360" cy="40233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93D2749-248F-449D-9001-B1E309D98E25}"/>
              </a:ext>
            </a:extLst>
          </p:cNvPr>
          <p:cNvSpPr/>
          <p:nvPr/>
        </p:nvSpPr>
        <p:spPr>
          <a:xfrm>
            <a:off x="1581342" y="2631361"/>
            <a:ext cx="475452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208" fill="none">
                <a:moveTo>
                  <a:pt x="0" y="0"/>
                </a:moveTo>
                <a:lnTo>
                  <a:pt x="13208" y="0"/>
                </a:lnTo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+mj-lt"/>
              <a:ea typeface="Droid Sans Fallback" pitchFamily="2"/>
              <a:cs typeface="FreeSans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2C8522A-297B-4B37-AD30-14755CF2F54C}"/>
              </a:ext>
            </a:extLst>
          </p:cNvPr>
          <p:cNvSpPr/>
          <p:nvPr/>
        </p:nvSpPr>
        <p:spPr>
          <a:xfrm>
            <a:off x="1573783" y="3474481"/>
            <a:ext cx="467064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975" fill="none">
                <a:moveTo>
                  <a:pt x="0" y="0"/>
                </a:moveTo>
                <a:lnTo>
                  <a:pt x="12975" y="0"/>
                </a:lnTo>
              </a:path>
            </a:pathLst>
          </a:custGeom>
          <a:noFill/>
          <a:ln w="36720">
            <a:solidFill>
              <a:srgbClr val="FFCC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+mj-lt"/>
              <a:ea typeface="Droid Sans Fallback" pitchFamily="2"/>
              <a:cs typeface="FreeSans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A8CBCB1-705A-438A-903C-0DD4910F2222}"/>
              </a:ext>
            </a:extLst>
          </p:cNvPr>
          <p:cNvSpPr/>
          <p:nvPr/>
        </p:nvSpPr>
        <p:spPr>
          <a:xfrm>
            <a:off x="7243063" y="3901441"/>
            <a:ext cx="110448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9" fill="none">
                <a:moveTo>
                  <a:pt x="0" y="0"/>
                </a:moveTo>
                <a:lnTo>
                  <a:pt x="3069" y="0"/>
                </a:lnTo>
              </a:path>
            </a:pathLst>
          </a:custGeom>
          <a:noFill/>
          <a:ln w="36720">
            <a:solidFill>
              <a:srgbClr val="FFCC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+mj-lt"/>
              <a:ea typeface="Droid Sans Fallback" pitchFamily="2"/>
              <a:cs typeface="FreeSans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EED2C73-EB33-4E4A-8004-F77F4A6554DD}"/>
              </a:ext>
            </a:extLst>
          </p:cNvPr>
          <p:cNvSpPr/>
          <p:nvPr/>
        </p:nvSpPr>
        <p:spPr>
          <a:xfrm>
            <a:off x="8622223" y="3901441"/>
            <a:ext cx="118836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02" fill="none">
                <a:moveTo>
                  <a:pt x="0" y="0"/>
                </a:moveTo>
                <a:lnTo>
                  <a:pt x="3302" y="0"/>
                </a:lnTo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+mj-lt"/>
              <a:ea typeface="Droid Sans Fallback" pitchFamily="2"/>
              <a:cs typeface="FreeSans" pitchFamily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F7ED2-7D73-4169-9A1D-FBE7DFD4489E}"/>
              </a:ext>
            </a:extLst>
          </p:cNvPr>
          <p:cNvSpPr txBox="1"/>
          <p:nvPr/>
        </p:nvSpPr>
        <p:spPr>
          <a:xfrm>
            <a:off x="1885120" y="5073536"/>
            <a:ext cx="7579232" cy="135372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 dirty="0">
                <a:ln>
                  <a:noFill/>
                </a:ln>
                <a:solidFill>
                  <a:srgbClr val="0066FF"/>
                </a:solidFill>
                <a:latin typeface="+mj-lt"/>
                <a:ea typeface="Droid Sans Fallback" pitchFamily="2"/>
                <a:cs typeface="FreeSans" pitchFamily="2"/>
              </a:rPr>
              <a:t>int</a:t>
            </a:r>
            <a:r>
              <a:rPr lang="en-US" sz="2800" b="0" i="0" u="none" strike="noStrike" kern="1200" cap="none" dirty="0">
                <a:ln>
                  <a:noFill/>
                </a:ln>
                <a:latin typeface="+mj-lt"/>
                <a:ea typeface="Droid Sans Fallback" pitchFamily="2"/>
                <a:cs typeface="FreeSans" pitchFamily="2"/>
              </a:rPr>
              <a:t> </a:t>
            </a:r>
            <a:r>
              <a:rPr lang="en-US" sz="2800" b="0" i="0" u="none" strike="noStrike" kern="1200" cap="none" dirty="0" err="1">
                <a:ln>
                  <a:noFill/>
                </a:ln>
                <a:solidFill>
                  <a:srgbClr val="6600CC"/>
                </a:solidFill>
                <a:latin typeface="+mj-lt"/>
                <a:ea typeface="Droid Sans Fallback" pitchFamily="2"/>
                <a:cs typeface="FreeSans" pitchFamily="2"/>
              </a:rPr>
              <a:t>MPI_Comm_size</a:t>
            </a:r>
            <a:r>
              <a:rPr lang="en-US" sz="2800" b="0" i="0" u="none" strike="noStrike" kern="1200" cap="none" dirty="0">
                <a:ln>
                  <a:noFill/>
                </a:ln>
                <a:latin typeface="+mj-lt"/>
                <a:ea typeface="Droid Sans Fallback" pitchFamily="2"/>
                <a:cs typeface="FreeSans" pitchFamily="2"/>
              </a:rPr>
              <a:t>(</a:t>
            </a:r>
            <a:r>
              <a:rPr lang="en-US" sz="2800" b="0" i="0" u="none" strike="noStrike" kern="1200" cap="none" dirty="0" err="1">
                <a:ln>
                  <a:noFill/>
                </a:ln>
                <a:solidFill>
                  <a:srgbClr val="0066CC"/>
                </a:solidFill>
                <a:latin typeface="+mj-lt"/>
                <a:ea typeface="Droid Sans Fallback" pitchFamily="2"/>
                <a:cs typeface="FreeSans" pitchFamily="2"/>
              </a:rPr>
              <a:t>MPI_Comm</a:t>
            </a:r>
            <a:r>
              <a:rPr lang="en-US" sz="2800" b="0" i="0" u="none" strike="noStrike" kern="1200" cap="none" dirty="0">
                <a:ln>
                  <a:noFill/>
                </a:ln>
                <a:latin typeface="+mj-lt"/>
                <a:ea typeface="Droid Sans Fallback" pitchFamily="2"/>
                <a:cs typeface="FreeSans" pitchFamily="2"/>
              </a:rPr>
              <a:t> comm, </a:t>
            </a:r>
            <a:r>
              <a:rPr lang="en-US" sz="2800" b="0" i="0" u="none" strike="noStrike" kern="1200" cap="none" dirty="0">
                <a:ln>
                  <a:noFill/>
                </a:ln>
                <a:solidFill>
                  <a:srgbClr val="0066CC"/>
                </a:solidFill>
                <a:latin typeface="+mj-lt"/>
                <a:ea typeface="Droid Sans Fallback" pitchFamily="2"/>
                <a:cs typeface="FreeSans" pitchFamily="2"/>
              </a:rPr>
              <a:t>int</a:t>
            </a:r>
            <a:r>
              <a:rPr lang="en-US" sz="2800" b="0" i="0" u="none" strike="noStrike" kern="1200" cap="none" dirty="0">
                <a:ln>
                  <a:noFill/>
                </a:ln>
                <a:latin typeface="+mj-lt"/>
                <a:ea typeface="Droid Sans Fallback" pitchFamily="2"/>
                <a:cs typeface="FreeSans" pitchFamily="2"/>
              </a:rPr>
              <a:t> *size)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 dirty="0">
                <a:ln>
                  <a:noFill/>
                </a:ln>
                <a:solidFill>
                  <a:srgbClr val="0066CC"/>
                </a:solidFill>
                <a:latin typeface="+mj-lt"/>
                <a:ea typeface="Droid Sans Fallback" pitchFamily="2"/>
                <a:cs typeface="FreeSans" pitchFamily="2"/>
              </a:rPr>
              <a:t>	</a:t>
            </a:r>
            <a:r>
              <a:rPr lang="en-US" sz="2800" b="0" i="0" u="none" strike="noStrike" kern="1200" cap="none" dirty="0" err="1">
                <a:ln>
                  <a:noFill/>
                </a:ln>
                <a:solidFill>
                  <a:srgbClr val="0066CC"/>
                </a:solidFill>
                <a:latin typeface="+mj-lt"/>
                <a:ea typeface="Droid Sans Fallback" pitchFamily="2"/>
                <a:cs typeface="FreeSans" pitchFamily="2"/>
              </a:rPr>
              <a:t>MPI_Comm</a:t>
            </a:r>
            <a:r>
              <a:rPr lang="en-US" sz="2800" b="0" i="0" u="none" strike="noStrike" kern="1200" cap="none" dirty="0">
                <a:ln>
                  <a:noFill/>
                </a:ln>
                <a:latin typeface="+mj-lt"/>
                <a:ea typeface="Droid Sans Fallback" pitchFamily="2"/>
                <a:cs typeface="FreeSans" pitchFamily="2"/>
              </a:rPr>
              <a:t> :  communicator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 dirty="0">
                <a:ln>
                  <a:noFill/>
                </a:ln>
                <a:latin typeface="+mj-lt"/>
                <a:ea typeface="Droid Sans Fallback" pitchFamily="2"/>
                <a:cs typeface="FreeSans" pitchFamily="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6208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85ACF-B610-4944-8422-FCE05FEF9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Hello world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049A8-FA38-4985-B3F1-946845532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5FF1-F7FD-4585-AAB3-526DA7E7A6BE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BCAAFA2-77DE-40B3-AD47-F451247D1B3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1227"/>
          <a:stretch>
            <a:fillRect/>
          </a:stretch>
        </p:blipFill>
        <p:spPr>
          <a:xfrm>
            <a:off x="666943" y="883920"/>
            <a:ext cx="9387360" cy="40233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93D2749-248F-449D-9001-B1E309D98E25}"/>
              </a:ext>
            </a:extLst>
          </p:cNvPr>
          <p:cNvSpPr/>
          <p:nvPr/>
        </p:nvSpPr>
        <p:spPr>
          <a:xfrm>
            <a:off x="1581342" y="2631361"/>
            <a:ext cx="475452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208" fill="none">
                <a:moveTo>
                  <a:pt x="0" y="0"/>
                </a:moveTo>
                <a:lnTo>
                  <a:pt x="13208" y="0"/>
                </a:lnTo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+mj-lt"/>
              <a:ea typeface="Droid Sans Fallback" pitchFamily="2"/>
              <a:cs typeface="FreeSans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2C8522A-297B-4B37-AD30-14755CF2F54C}"/>
              </a:ext>
            </a:extLst>
          </p:cNvPr>
          <p:cNvSpPr/>
          <p:nvPr/>
        </p:nvSpPr>
        <p:spPr>
          <a:xfrm>
            <a:off x="1573783" y="3474481"/>
            <a:ext cx="467064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975" fill="none">
                <a:moveTo>
                  <a:pt x="0" y="0"/>
                </a:moveTo>
                <a:lnTo>
                  <a:pt x="12975" y="0"/>
                </a:lnTo>
              </a:path>
            </a:pathLst>
          </a:custGeom>
          <a:noFill/>
          <a:ln w="36720">
            <a:solidFill>
              <a:srgbClr val="FFCC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+mj-lt"/>
              <a:ea typeface="Droid Sans Fallback" pitchFamily="2"/>
              <a:cs typeface="FreeSans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A8CBCB1-705A-438A-903C-0DD4910F2222}"/>
              </a:ext>
            </a:extLst>
          </p:cNvPr>
          <p:cNvSpPr/>
          <p:nvPr/>
        </p:nvSpPr>
        <p:spPr>
          <a:xfrm>
            <a:off x="7243063" y="3901441"/>
            <a:ext cx="110448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9" fill="none">
                <a:moveTo>
                  <a:pt x="0" y="0"/>
                </a:moveTo>
                <a:lnTo>
                  <a:pt x="3069" y="0"/>
                </a:lnTo>
              </a:path>
            </a:pathLst>
          </a:custGeom>
          <a:noFill/>
          <a:ln w="36720">
            <a:solidFill>
              <a:srgbClr val="FFCC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+mj-lt"/>
              <a:ea typeface="Droid Sans Fallback" pitchFamily="2"/>
              <a:cs typeface="FreeSans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EED2C73-EB33-4E4A-8004-F77F4A6554DD}"/>
              </a:ext>
            </a:extLst>
          </p:cNvPr>
          <p:cNvSpPr/>
          <p:nvPr/>
        </p:nvSpPr>
        <p:spPr>
          <a:xfrm>
            <a:off x="8622223" y="3901441"/>
            <a:ext cx="118836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02" fill="none">
                <a:moveTo>
                  <a:pt x="0" y="0"/>
                </a:moveTo>
                <a:lnTo>
                  <a:pt x="3302" y="0"/>
                </a:lnTo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+mj-lt"/>
              <a:ea typeface="Droid Sans Fallback" pitchFamily="2"/>
              <a:cs typeface="FreeSans" pitchFamily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5AE182-B5CB-47DA-8F89-5163FC5D821D}"/>
              </a:ext>
            </a:extLst>
          </p:cNvPr>
          <p:cNvSpPr txBox="1"/>
          <p:nvPr/>
        </p:nvSpPr>
        <p:spPr>
          <a:xfrm>
            <a:off x="3296991" y="5545231"/>
            <a:ext cx="5545662" cy="48175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1" i="0" u="none" strike="noStrike" kern="1200" cap="none">
                <a:ln>
                  <a:noFill/>
                </a:ln>
                <a:latin typeface="+mj-lt"/>
                <a:ea typeface="Droid Sans Fallback" pitchFamily="2"/>
                <a:cs typeface="FreeSans" pitchFamily="2"/>
              </a:rPr>
              <a:t>Compile: </a:t>
            </a:r>
            <a:r>
              <a:rPr lang="en-US" sz="2600" b="0" i="0" u="none" strike="noStrike" kern="1200" cap="none">
                <a:ln>
                  <a:noFill/>
                </a:ln>
                <a:solidFill>
                  <a:srgbClr val="FF3333"/>
                </a:solidFill>
                <a:latin typeface="+mj-lt"/>
                <a:ea typeface="Droid Sans Fallback" pitchFamily="2"/>
                <a:cs typeface="FreeSans" pitchFamily="2"/>
              </a:rPr>
              <a:t>mpicc</a:t>
            </a:r>
            <a:r>
              <a:rPr lang="en-US" sz="2600" b="0" i="0" u="none" strike="noStrike" kern="1200" cap="none">
                <a:ln>
                  <a:noFill/>
                </a:ln>
                <a:latin typeface="+mj-lt"/>
                <a:ea typeface="Droid Sans Fallback" pitchFamily="2"/>
                <a:cs typeface="FreeSans" pitchFamily="2"/>
              </a:rPr>
              <a:t> </a:t>
            </a:r>
            <a:r>
              <a:rPr lang="en-US" sz="2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+mj-lt"/>
                <a:ea typeface="Droid Sans Fallback" pitchFamily="2"/>
                <a:cs typeface="FreeSans" pitchFamily="2"/>
              </a:rPr>
              <a:t>-O3</a:t>
            </a:r>
            <a:r>
              <a:rPr lang="en-US" sz="2600" b="0" i="0" u="none" strike="noStrike" kern="1200" cap="none">
                <a:ln>
                  <a:noFill/>
                </a:ln>
                <a:solidFill>
                  <a:srgbClr val="FF3333"/>
                </a:solidFill>
                <a:latin typeface="+mj-lt"/>
                <a:ea typeface="Droid Sans Fallback" pitchFamily="2"/>
                <a:cs typeface="FreeSans" pitchFamily="2"/>
              </a:rPr>
              <a:t> </a:t>
            </a:r>
            <a:r>
              <a:rPr lang="en-US" sz="2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+mj-lt"/>
                <a:ea typeface="Droid Sans Fallback" pitchFamily="2"/>
                <a:cs typeface="FreeSans" pitchFamily="2"/>
              </a:rPr>
              <a:t>hello2.c -o hello2</a:t>
            </a:r>
          </a:p>
        </p:txBody>
      </p:sp>
    </p:spTree>
    <p:extLst>
      <p:ext uri="{BB962C8B-B14F-4D97-AF65-F5344CB8AC3E}">
        <p14:creationId xmlns:p14="http://schemas.microsoft.com/office/powerpoint/2010/main" val="3444754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EC42B-9EB8-4C36-B444-765E4C1E6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B4EBB-4B07-4AB4-A2F4-92681A1AC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en-US" sz="4000" b="1" dirty="0">
                <a:solidFill>
                  <a:sysClr val="windowText" lastClr="000000"/>
                </a:solidFill>
              </a:rPr>
              <a:t>Objective:</a:t>
            </a:r>
          </a:p>
          <a:p>
            <a:pPr marL="0" lvl="2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n-US" sz="3200" dirty="0">
                <a:solidFill>
                  <a:prstClr val="black"/>
                </a:solidFill>
              </a:rPr>
              <a:t>Introduction to distributed computing using MPI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55FAC-0460-4C2A-8A73-EA72C4E0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5FF1-F7FD-4585-AAB3-526DA7E7A6B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881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03B3-3837-419E-BE6B-9B792C8A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Compiling MPI program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AB5C0-8900-4D1B-A143-45CE74D3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5FF1-F7FD-4585-AAB3-526DA7E7A6B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43CFB989-F1E5-46CA-81B3-4EC838F6A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1409" y="754386"/>
            <a:ext cx="5367338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8114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r>
              <a:rPr lang="en-US" altLang="en-US" sz="2800" b="1" dirty="0">
                <a:latin typeface="+mj-lt"/>
              </a:rPr>
              <a:t>run: </a:t>
            </a:r>
            <a:r>
              <a:rPr lang="en-US" altLang="en-US" sz="2800" dirty="0" err="1">
                <a:solidFill>
                  <a:srgbClr val="FF3333"/>
                </a:solidFill>
                <a:latin typeface="+mj-lt"/>
              </a:rPr>
              <a:t>mpirun</a:t>
            </a:r>
            <a:r>
              <a:rPr lang="en-US" altLang="en-US" sz="2800" dirty="0">
                <a:latin typeface="+mj-lt"/>
              </a:rPr>
              <a:t> </a:t>
            </a:r>
            <a:r>
              <a:rPr lang="en-US" altLang="en-US" sz="2800" dirty="0">
                <a:solidFill>
                  <a:srgbClr val="6600FF"/>
                </a:solidFill>
                <a:latin typeface="+mj-lt"/>
              </a:rPr>
              <a:t>-np 4</a:t>
            </a:r>
            <a:r>
              <a:rPr lang="en-US" altLang="en-US" sz="2800" dirty="0">
                <a:latin typeface="+mj-lt"/>
              </a:rPr>
              <a:t> hello2 </a:t>
            </a:r>
          </a:p>
          <a:p>
            <a:r>
              <a:rPr lang="en-US" altLang="en-US" sz="2600" b="1" dirty="0">
                <a:latin typeface="+mj-lt"/>
              </a:rPr>
              <a:t>output:</a:t>
            </a:r>
          </a:p>
          <a:p>
            <a:r>
              <a:rPr lang="en-US" altLang="en-US" sz="2600" dirty="0">
                <a:latin typeface="+mj-lt"/>
              </a:rPr>
              <a:t>Hello world: I am process 3 out of 4</a:t>
            </a:r>
          </a:p>
          <a:p>
            <a:r>
              <a:rPr lang="en-US" altLang="en-US" sz="2600" dirty="0">
                <a:latin typeface="+mj-lt"/>
              </a:rPr>
              <a:t>Hello world: I am process 0 out of 4</a:t>
            </a:r>
          </a:p>
          <a:p>
            <a:r>
              <a:rPr lang="en-US" altLang="en-US" sz="2600" dirty="0">
                <a:latin typeface="+mj-lt"/>
              </a:rPr>
              <a:t>Hello world: I am process 1 out of 4</a:t>
            </a:r>
          </a:p>
          <a:p>
            <a:r>
              <a:rPr lang="en-US" altLang="en-US" sz="2600" dirty="0">
                <a:latin typeface="+mj-lt"/>
              </a:rPr>
              <a:t>Hello world: I am process 2 out of 4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ECA9C4D-4DA4-4DA7-BAA6-9F35527BA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272" y="3388048"/>
            <a:ext cx="9783762" cy="444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71670" rIns="90000" bIns="45000"/>
          <a:lstStyle>
            <a:lvl1pPr marL="2159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4318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>
              <a:buFont typeface="Times New Roman" panose="02020603050405020304" pitchFamily="18" charset="0"/>
              <a:buBlip>
                <a:blip r:embed="rId2"/>
              </a:buBlip>
            </a:pPr>
            <a:r>
              <a:rPr lang="en-US" altLang="en-US" sz="3000" dirty="0">
                <a:latin typeface="+mj-lt"/>
              </a:rPr>
              <a:t>We specified to run 4 ‘hello2’ processes</a:t>
            </a:r>
          </a:p>
          <a:p>
            <a:pPr>
              <a:buFont typeface="Times New Roman" panose="02020603050405020304" pitchFamily="18" charset="0"/>
              <a:buBlip>
                <a:blip r:embed="rId2"/>
              </a:buBlip>
            </a:pPr>
            <a:r>
              <a:rPr lang="en-US" altLang="en-US" sz="3000" dirty="0">
                <a:latin typeface="+mj-lt"/>
              </a:rPr>
              <a:t>Where did these processes run? </a:t>
            </a:r>
          </a:p>
          <a:p>
            <a:pPr lvl="1">
              <a:buFont typeface="Times New Roman" panose="02020603050405020304" pitchFamily="18" charset="0"/>
              <a:buBlip>
                <a:blip r:embed="rId2"/>
              </a:buBlip>
            </a:pPr>
            <a:r>
              <a:rPr lang="en-US" altLang="en-US" sz="3000" dirty="0">
                <a:latin typeface="+mj-lt"/>
              </a:rPr>
              <a:t>Same node?</a:t>
            </a:r>
          </a:p>
          <a:p>
            <a:pPr lvl="1">
              <a:buFont typeface="Times New Roman" panose="02020603050405020304" pitchFamily="18" charset="0"/>
              <a:buBlip>
                <a:blip r:embed="rId2"/>
              </a:buBlip>
            </a:pPr>
            <a:r>
              <a:rPr lang="en-US" altLang="en-US" sz="3000" dirty="0">
                <a:latin typeface="+mj-lt"/>
              </a:rPr>
              <a:t>Different nodes?</a:t>
            </a:r>
          </a:p>
          <a:p>
            <a:pPr lvl="1">
              <a:buFont typeface="Times New Roman" panose="02020603050405020304" pitchFamily="18" charset="0"/>
              <a:buBlip>
                <a:blip r:embed="rId2"/>
              </a:buBlip>
            </a:pPr>
            <a:r>
              <a:rPr lang="en-US" altLang="en-US" sz="3000" dirty="0">
                <a:latin typeface="+mj-lt"/>
              </a:rPr>
              <a:t>Depends?</a:t>
            </a:r>
          </a:p>
          <a:p>
            <a:pPr>
              <a:buFont typeface="Times New Roman" panose="02020603050405020304" pitchFamily="18" charset="0"/>
              <a:buBlip>
                <a:blip r:embed="rId2"/>
              </a:buBlip>
            </a:pPr>
            <a:r>
              <a:rPr lang="en-US" altLang="en-US" sz="3000" dirty="0">
                <a:latin typeface="+mj-lt"/>
              </a:rPr>
              <a:t>How do we control this?</a:t>
            </a:r>
          </a:p>
          <a:p>
            <a:pPr lvl="1">
              <a:buSzPct val="62000"/>
            </a:pPr>
            <a:endParaRPr lang="en-US" altLang="en-US" sz="3000" dirty="0">
              <a:latin typeface="+mj-lt"/>
            </a:endParaRP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1B42386C-73FD-49D6-9CE6-707CBDA70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834" y="3383303"/>
            <a:ext cx="9510713" cy="1588"/>
          </a:xfrm>
          <a:custGeom>
            <a:avLst/>
            <a:gdLst>
              <a:gd name="T0" fmla="*/ 0 w 26418"/>
              <a:gd name="T1" fmla="*/ 1 h 2"/>
              <a:gd name="T2" fmla="*/ 26417 w 26418"/>
              <a:gd name="T3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6418" h="2">
                <a:moveTo>
                  <a:pt x="0" y="1"/>
                </a:moveTo>
                <a:lnTo>
                  <a:pt x="26417" y="0"/>
                </a:lnTo>
              </a:path>
            </a:pathLst>
          </a:custGeom>
          <a:noFill/>
          <a:ln w="36720" cap="flat">
            <a:solidFill>
              <a:srgbClr val="6600CC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950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ED19-C77E-44B5-85AE-6DC2E4F66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Host specification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EB288-55BE-4BF3-9241-CA49DA9A1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5FF1-F7FD-4585-AAB3-526DA7E7A6B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290575D-BEC6-4241-BF2D-5F43ECC1AF9C}"/>
              </a:ext>
            </a:extLst>
          </p:cNvPr>
          <p:cNvSpPr txBox="1">
            <a:spLocks/>
          </p:cNvSpPr>
          <p:nvPr/>
        </p:nvSpPr>
        <p:spPr>
          <a:xfrm>
            <a:off x="1226555" y="6091600"/>
            <a:ext cx="2346325" cy="51911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>
              <a:latin typeface="+mj-lt"/>
            </a:endParaRPr>
          </a:p>
          <a:p>
            <a:endParaRPr lang="en-US" altLang="en-US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B296C6-81A2-4244-98FE-3B564F52D2FF}"/>
              </a:ext>
            </a:extLst>
          </p:cNvPr>
          <p:cNvSpPr txBox="1">
            <a:spLocks/>
          </p:cNvSpPr>
          <p:nvPr/>
        </p:nvSpPr>
        <p:spPr>
          <a:xfrm>
            <a:off x="4188830" y="6001112"/>
            <a:ext cx="3194050" cy="5191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>
              <a:latin typeface="+mj-lt"/>
            </a:endParaRPr>
          </a:p>
          <a:p>
            <a:endParaRPr lang="en-US" altLang="en-US">
              <a:latin typeface="+mj-lt"/>
            </a:endParaRPr>
          </a:p>
          <a:p>
            <a:endParaRPr lang="en-US" altLang="en-US">
              <a:latin typeface="+mj-lt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B292727-29C6-4A6E-811D-DBD04EC7F8EB}"/>
              </a:ext>
            </a:extLst>
          </p:cNvPr>
          <p:cNvSpPr txBox="1">
            <a:spLocks noChangeArrowheads="1"/>
          </p:cNvSpPr>
          <p:nvPr/>
        </p:nvSpPr>
        <p:spPr>
          <a:xfrm>
            <a:off x="923343" y="883012"/>
            <a:ext cx="9693275" cy="4384675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altLang="en-US" dirty="0"/>
              <a:t>Host file</a:t>
            </a:r>
          </a:p>
          <a:p>
            <a:pPr marL="863600" lvl="1" indent="-323850">
              <a:buSzPct val="75000"/>
              <a:buFont typeface="Symbol" panose="05050102010706020507" pitchFamily="18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altLang="en-US" dirty="0" err="1"/>
              <a:t>mpirun</a:t>
            </a:r>
            <a:r>
              <a:rPr lang="en-US" altLang="en-US" dirty="0"/>
              <a:t> -np 4 </a:t>
            </a:r>
            <a:r>
              <a:rPr lang="en-US" altLang="en-US" dirty="0">
                <a:solidFill>
                  <a:srgbClr val="FF3333"/>
                </a:solidFill>
              </a:rPr>
              <a:t>-</a:t>
            </a:r>
            <a:r>
              <a:rPr lang="en-US" altLang="en-US" dirty="0" err="1">
                <a:solidFill>
                  <a:srgbClr val="FF3333"/>
                </a:solidFill>
              </a:rPr>
              <a:t>hostfile</a:t>
            </a:r>
            <a:r>
              <a:rPr lang="en-US" altLang="en-US" dirty="0">
                <a:solidFill>
                  <a:srgbClr val="FF3333"/>
                </a:solidFill>
              </a:rPr>
              <a:t> &lt;filename&gt;</a:t>
            </a:r>
            <a:r>
              <a:rPr lang="en-US" altLang="en-US" dirty="0"/>
              <a:t> ./hello2</a:t>
            </a:r>
          </a:p>
          <a:p>
            <a:pPr marL="863600" lvl="1" indent="-323850">
              <a:buSzPct val="75000"/>
              <a:buFont typeface="Symbol" panose="05050102010706020507" pitchFamily="18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altLang="en-US" dirty="0"/>
              <a:t>export </a:t>
            </a:r>
            <a:r>
              <a:rPr lang="en-US" altLang="en-US" dirty="0">
                <a:solidFill>
                  <a:srgbClr val="FF3333"/>
                </a:solidFill>
              </a:rPr>
              <a:t>MPI_HOSTS= &lt;filename&gt; 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altLang="en-US" dirty="0"/>
              <a:t>Host switch(argument)</a:t>
            </a:r>
          </a:p>
          <a:p>
            <a:pPr marL="863600" lvl="1" indent="-323850">
              <a:buSzPct val="75000"/>
              <a:buFont typeface="Symbol" panose="05050102010706020507" pitchFamily="18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altLang="en-US" dirty="0" err="1"/>
              <a:t>mpirun</a:t>
            </a:r>
            <a:r>
              <a:rPr lang="en-US" altLang="en-US" dirty="0"/>
              <a:t> -np 4 </a:t>
            </a:r>
            <a:r>
              <a:rPr lang="en-US" altLang="en-US" dirty="0">
                <a:solidFill>
                  <a:srgbClr val="FF3333"/>
                </a:solidFill>
              </a:rPr>
              <a:t>-host node1,node2,node3,node4</a:t>
            </a:r>
            <a:r>
              <a:rPr lang="en-US" altLang="en-US" dirty="0"/>
              <a:t> ./hello2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altLang="en-US" dirty="0"/>
              <a:t>Depending on job scheduler (</a:t>
            </a:r>
            <a:r>
              <a:rPr lang="en-US" altLang="en-US" dirty="0" err="1"/>
              <a:t>slurm</a:t>
            </a:r>
            <a:r>
              <a:rPr lang="en-US" altLang="en-US" dirty="0"/>
              <a:t>, pbs </a:t>
            </a:r>
            <a:r>
              <a:rPr lang="en-US" altLang="en-US" dirty="0" err="1"/>
              <a:t>etc</a:t>
            </a:r>
            <a:r>
              <a:rPr lang="en-US" altLang="en-US" dirty="0"/>
              <a:t>) the hosts may be inferred. 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798ABC5D-9696-44CD-9CCD-925C367AE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7488" y="3805600"/>
            <a:ext cx="4297363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9892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r>
              <a:rPr lang="en-US" altLang="en-US" b="1" dirty="0">
                <a:latin typeface="+mj-lt"/>
              </a:rPr>
              <a:t>Sample Host File</a:t>
            </a:r>
          </a:p>
          <a:p>
            <a:endParaRPr lang="en-US" altLang="en-US" b="1" dirty="0">
              <a:latin typeface="+mj-lt"/>
            </a:endParaRPr>
          </a:p>
          <a:p>
            <a:r>
              <a:rPr lang="en-US" altLang="en-US" dirty="0">
                <a:latin typeface="+mj-lt"/>
              </a:rPr>
              <a:t>cat myhost.txt</a:t>
            </a:r>
          </a:p>
          <a:p>
            <a:endParaRPr lang="en-US" altLang="en-US" dirty="0">
              <a:latin typeface="+mj-lt"/>
            </a:endParaRPr>
          </a:p>
          <a:p>
            <a:r>
              <a:rPr lang="en-US" altLang="en-US" dirty="0">
                <a:latin typeface="+mj-lt"/>
              </a:rPr>
              <a:t>192.168.1.4</a:t>
            </a:r>
          </a:p>
          <a:p>
            <a:r>
              <a:rPr lang="en-US" altLang="en-US" dirty="0">
                <a:latin typeface="+mj-lt"/>
              </a:rPr>
              <a:t>192.168.1.5</a:t>
            </a:r>
          </a:p>
          <a:p>
            <a:r>
              <a:rPr lang="en-US" altLang="en-US" dirty="0">
                <a:latin typeface="+mj-lt"/>
              </a:rPr>
              <a:t>gpu_node_198</a:t>
            </a:r>
          </a:p>
          <a:p>
            <a:r>
              <a:rPr lang="en-US" altLang="en-US" dirty="0">
                <a:latin typeface="+mj-lt"/>
              </a:rPr>
              <a:t>gpu_node_260</a:t>
            </a:r>
          </a:p>
          <a:p>
            <a:endParaRPr lang="en-US" alt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830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A73E3-6508-42DF-88E3-4199AA14A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47" y="43862"/>
            <a:ext cx="10515600" cy="670107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MPI send/receive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521BC-B689-4E9F-BD77-DF0B18FA0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5FF1-F7FD-4585-AAB3-526DA7E7A6BE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5" name="Group 2">
            <a:extLst>
              <a:ext uri="{FF2B5EF4-FFF2-40B4-BE49-F238E27FC236}">
                <a16:creationId xmlns:a16="http://schemas.microsoft.com/office/drawing/2014/main" id="{9DF78C3D-138B-4E92-93FF-67B6B43B5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93087"/>
              </p:ext>
            </p:extLst>
          </p:nvPr>
        </p:nvGraphicFramePr>
        <p:xfrm>
          <a:off x="1312069" y="1287140"/>
          <a:ext cx="9567862" cy="3824233"/>
        </p:xfrm>
        <a:graphic>
          <a:graphicData uri="http://schemas.openxmlformats.org/drawingml/2006/table">
            <a:tbl>
              <a:tblPr/>
              <a:tblGrid>
                <a:gridCol w="3303587">
                  <a:extLst>
                    <a:ext uri="{9D8B030D-6E8A-4147-A177-3AD203B41FA5}">
                      <a16:colId xmlns:a16="http://schemas.microsoft.com/office/drawing/2014/main" val="2699750002"/>
                    </a:ext>
                  </a:extLst>
                </a:gridCol>
                <a:gridCol w="6264275">
                  <a:extLst>
                    <a:ext uri="{9D8B030D-6E8A-4147-A177-3AD203B41FA5}">
                      <a16:colId xmlns:a16="http://schemas.microsoft.com/office/drawing/2014/main" val="2598617377"/>
                    </a:ext>
                  </a:extLst>
                </a:gridCol>
              </a:tblGrid>
              <a:tr h="54451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Droid Sans Fallback" charset="0"/>
                        </a:rPr>
                        <a:t>Function</a:t>
                      </a:r>
                    </a:p>
                  </a:txBody>
                  <a:tcPr marL="90000" marR="90000" marT="7169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Description</a:t>
                      </a:r>
                    </a:p>
                  </a:txBody>
                  <a:tcPr marL="90000" marR="90000" marT="7169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393527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Noto Sans CJK SC Regular" charset="0"/>
                        </a:rPr>
                        <a:t>int MPI_Init()</a:t>
                      </a:r>
                    </a:p>
                  </a:txBody>
                  <a:tcPr marL="90000" marR="90000" marT="69914" marB="46800" horzOverflow="overflow">
                    <a:lnL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Noto Sans CJK SC Regular" charset="0"/>
                        </a:rPr>
                        <a:t>Initialize MPI</a:t>
                      </a:r>
                    </a:p>
                  </a:txBody>
                  <a:tcPr marL="90000" marR="90000" marT="69914" marB="46800" horzOverflow="overflow">
                    <a:lnL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653738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Noto Sans CJK SC Regular" charset="0"/>
                        </a:rPr>
                        <a:t>int MPI_Comm_size()</a:t>
                      </a:r>
                    </a:p>
                  </a:txBody>
                  <a:tcPr marL="90000" marR="90000" marT="69914" marB="46800" horzOverflow="overflow">
                    <a:lnL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Noto Sans CJK SC Regular" charset="0"/>
                        </a:rPr>
                        <a:t>Number of processes associated with a communicator</a:t>
                      </a:r>
                    </a:p>
                  </a:txBody>
                  <a:tcPr marL="90000" marR="90000" marT="69914" marB="46800" horzOverflow="overflow">
                    <a:lnL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780605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Noto Sans CJK SC Regular" charset="0"/>
                        </a:rPr>
                        <a:t>int MPI_Comm_rank()</a:t>
                      </a:r>
                    </a:p>
                  </a:txBody>
                  <a:tcPr marL="90000" marR="90000" marT="69914" marB="46800" horzOverflow="overflow">
                    <a:lnL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Noto Sans CJK SC Regular" charset="0"/>
                        </a:rPr>
                        <a:t>Processor rank within a communicator</a:t>
                      </a:r>
                    </a:p>
                  </a:txBody>
                  <a:tcPr marL="90000" marR="90000" marT="69914" marB="46800" horzOverflow="overflow">
                    <a:lnL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864244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Noto Sans CJK SC Regular" charset="0"/>
                        </a:rPr>
                        <a:t>int MPI_Finalize()</a:t>
                      </a:r>
                    </a:p>
                  </a:txBody>
                  <a:tcPr marL="90000" marR="90000" marT="69914" marB="46800" horzOverflow="overflow">
                    <a:lnL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Noto Sans CJK SC Regular" charset="0"/>
                        </a:rPr>
                        <a:t>Terminate MPI</a:t>
                      </a:r>
                    </a:p>
                  </a:txBody>
                  <a:tcPr marL="90000" marR="90000" marT="69914" marB="46800" horzOverflow="overflow">
                    <a:lnL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68050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Noto Sans CJK SC Regular" charset="0"/>
                        </a:rPr>
                        <a:t>int MPI_Send ()</a:t>
                      </a:r>
                    </a:p>
                  </a:txBody>
                  <a:tcPr marL="90000" marR="90000" marT="69914" marB="46800" horzOverflow="overflow">
                    <a:lnL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Noto Sans CJK SC Regular" charset="0"/>
                        </a:rPr>
                        <a:t>Send data</a:t>
                      </a:r>
                    </a:p>
                  </a:txBody>
                  <a:tcPr marL="90000" marR="90000" marT="69914" marB="46800" horzOverflow="overflow">
                    <a:lnL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941490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Noto Sans CJK SC Regular" charset="0"/>
                        </a:rPr>
                        <a:t>int MPI_Recv ()</a:t>
                      </a:r>
                    </a:p>
                  </a:txBody>
                  <a:tcPr marL="90000" marR="90000" marT="69914" marB="46800" horzOverflow="overflow">
                    <a:lnL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Noto Sans CJK SC Regular" charset="0"/>
                        </a:rPr>
                        <a:t>Receive data</a:t>
                      </a:r>
                    </a:p>
                  </a:txBody>
                  <a:tcPr marL="90000" marR="90000" marT="69914" marB="46800" horzOverflow="overflow">
                    <a:lnL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96930"/>
                  </a:ext>
                </a:extLst>
              </a:tr>
            </a:tbl>
          </a:graphicData>
        </a:graphic>
      </p:graphicFrame>
      <p:sp>
        <p:nvSpPr>
          <p:cNvPr id="6" name="Rectangle 54">
            <a:extLst>
              <a:ext uri="{FF2B5EF4-FFF2-40B4-BE49-F238E27FC236}">
                <a16:creationId xmlns:a16="http://schemas.microsoft.com/office/drawing/2014/main" id="{14A93E3B-B1AF-499E-A407-B7245F7C2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069" y="1793552"/>
            <a:ext cx="9564687" cy="2271712"/>
          </a:xfrm>
          <a:prstGeom prst="rect">
            <a:avLst/>
          </a:prstGeom>
          <a:solidFill>
            <a:srgbClr val="CCCCCC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04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32FC2-E57E-4076-95ED-E391A5204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send/</a:t>
            </a:r>
            <a:r>
              <a:rPr lang="en-US" altLang="en-US" dirty="0" err="1"/>
              <a:t>recv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631E5-EA6E-4F0D-8566-8C9360B4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5FF1-F7FD-4585-AAB3-526DA7E7A6B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0093CBDA-03C3-45AD-A1E2-5C88C2AC1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376" y="713969"/>
            <a:ext cx="101504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9892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r>
              <a:rPr lang="en-US" altLang="en-US" sz="2800">
                <a:solidFill>
                  <a:srgbClr val="0066CC"/>
                </a:solidFill>
                <a:latin typeface="+mj-lt"/>
              </a:rPr>
              <a:t>int</a:t>
            </a:r>
            <a:r>
              <a:rPr lang="en-US" altLang="en-US" sz="2800">
                <a:latin typeface="+mj-lt"/>
              </a:rPr>
              <a:t> </a:t>
            </a:r>
            <a:r>
              <a:rPr lang="en-US" altLang="en-US" sz="2800">
                <a:solidFill>
                  <a:srgbClr val="6600CC"/>
                </a:solidFill>
                <a:latin typeface="+mj-lt"/>
              </a:rPr>
              <a:t>MPI_Send</a:t>
            </a:r>
            <a:r>
              <a:rPr lang="en-US" altLang="en-US" sz="2800">
                <a:latin typeface="+mj-lt"/>
              </a:rPr>
              <a:t>(</a:t>
            </a:r>
            <a:r>
              <a:rPr lang="en-US" altLang="en-US" sz="2800">
                <a:solidFill>
                  <a:srgbClr val="0066CC"/>
                </a:solidFill>
                <a:latin typeface="+mj-lt"/>
              </a:rPr>
              <a:t>void</a:t>
            </a:r>
            <a:r>
              <a:rPr lang="en-US" altLang="en-US" sz="2800">
                <a:latin typeface="+mj-lt"/>
              </a:rPr>
              <a:t> *data_to_send, </a:t>
            </a:r>
            <a:r>
              <a:rPr lang="en-US" altLang="en-US" sz="2800">
                <a:solidFill>
                  <a:srgbClr val="0066CC"/>
                </a:solidFill>
                <a:latin typeface="+mj-lt"/>
              </a:rPr>
              <a:t>int</a:t>
            </a:r>
            <a:r>
              <a:rPr lang="en-US" altLang="en-US" sz="2800">
                <a:latin typeface="+mj-lt"/>
              </a:rPr>
              <a:t> send_count, 	                               </a:t>
            </a:r>
            <a:r>
              <a:rPr lang="en-US" altLang="en-US" sz="2800">
                <a:solidFill>
                  <a:srgbClr val="0066CC"/>
                </a:solidFill>
                <a:latin typeface="+mj-lt"/>
              </a:rPr>
              <a:t>MPI_Datatype</a:t>
            </a:r>
            <a:r>
              <a:rPr lang="en-US" altLang="en-US" sz="2800">
                <a:latin typeface="+mj-lt"/>
              </a:rPr>
              <a:t> send_type, </a:t>
            </a:r>
            <a:r>
              <a:rPr lang="en-US" altLang="en-US" sz="2800">
                <a:solidFill>
                  <a:srgbClr val="0066CC"/>
                </a:solidFill>
                <a:latin typeface="+mj-lt"/>
              </a:rPr>
              <a:t>int</a:t>
            </a:r>
            <a:r>
              <a:rPr lang="en-US" altLang="en-US" sz="2800">
                <a:latin typeface="+mj-lt"/>
              </a:rPr>
              <a:t> dest_ID, </a:t>
            </a:r>
            <a:r>
              <a:rPr lang="en-US" altLang="en-US" sz="2800">
                <a:solidFill>
                  <a:srgbClr val="0066CC"/>
                </a:solidFill>
                <a:latin typeface="+mj-lt"/>
              </a:rPr>
              <a:t>int</a:t>
            </a:r>
            <a:r>
              <a:rPr lang="en-US" altLang="en-US" sz="2800">
                <a:latin typeface="+mj-lt"/>
              </a:rPr>
              <a:t> tag,                             </a:t>
            </a:r>
            <a:r>
              <a:rPr lang="en-US" altLang="en-US" sz="2800">
                <a:solidFill>
                  <a:srgbClr val="0066CC"/>
                </a:solidFill>
                <a:latin typeface="+mj-lt"/>
              </a:rPr>
              <a:t>MPI_Comm</a:t>
            </a:r>
            <a:r>
              <a:rPr lang="en-US" altLang="en-US" sz="2800">
                <a:latin typeface="+mj-lt"/>
              </a:rPr>
              <a:t> comm); </a:t>
            </a:r>
          </a:p>
          <a:p>
            <a:r>
              <a:rPr lang="en-US" altLang="en-US" sz="2800">
                <a:latin typeface="+mj-lt"/>
              </a:rPr>
              <a:t>	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EFA182C3-E8AE-4782-AD4C-43EBB3A71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869" y="2222276"/>
            <a:ext cx="101504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9892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r>
              <a:rPr lang="en-US" altLang="en-US" sz="2800" dirty="0">
                <a:solidFill>
                  <a:srgbClr val="0066CC"/>
                </a:solidFill>
                <a:latin typeface="+mj-lt"/>
              </a:rPr>
              <a:t>int</a:t>
            </a:r>
            <a:r>
              <a:rPr lang="en-US" altLang="en-US" sz="2800" dirty="0">
                <a:latin typeface="+mj-lt"/>
              </a:rPr>
              <a:t> </a:t>
            </a:r>
            <a:r>
              <a:rPr lang="en-US" altLang="en-US" sz="2800" dirty="0" err="1">
                <a:solidFill>
                  <a:srgbClr val="6600CC"/>
                </a:solidFill>
                <a:latin typeface="+mj-lt"/>
              </a:rPr>
              <a:t>MPI_Recv</a:t>
            </a:r>
            <a:r>
              <a:rPr lang="en-US" altLang="en-US" sz="2800" dirty="0">
                <a:latin typeface="+mj-lt"/>
              </a:rPr>
              <a:t>(</a:t>
            </a:r>
            <a:r>
              <a:rPr lang="en-US" altLang="en-US" sz="2800" dirty="0">
                <a:solidFill>
                  <a:srgbClr val="0066CC"/>
                </a:solidFill>
                <a:latin typeface="+mj-lt"/>
              </a:rPr>
              <a:t>void</a:t>
            </a:r>
            <a:r>
              <a:rPr lang="en-US" altLang="en-US" sz="2800" dirty="0">
                <a:latin typeface="+mj-lt"/>
              </a:rPr>
              <a:t> *</a:t>
            </a:r>
            <a:r>
              <a:rPr lang="en-US" altLang="en-US" sz="2800" dirty="0" err="1">
                <a:latin typeface="+mj-lt"/>
              </a:rPr>
              <a:t>data_to_recv</a:t>
            </a:r>
            <a:r>
              <a:rPr lang="en-US" altLang="en-US" sz="2800" dirty="0">
                <a:latin typeface="+mj-lt"/>
              </a:rPr>
              <a:t>, </a:t>
            </a:r>
            <a:r>
              <a:rPr lang="en-US" altLang="en-US" sz="2800" dirty="0">
                <a:solidFill>
                  <a:srgbClr val="0066CC"/>
                </a:solidFill>
                <a:latin typeface="+mj-lt"/>
              </a:rPr>
              <a:t>int</a:t>
            </a:r>
            <a:r>
              <a:rPr lang="en-US" altLang="en-US" sz="2800" dirty="0">
                <a:latin typeface="+mj-lt"/>
              </a:rPr>
              <a:t> </a:t>
            </a:r>
            <a:r>
              <a:rPr lang="en-US" altLang="en-US" sz="2800" dirty="0" err="1">
                <a:latin typeface="+mj-lt"/>
              </a:rPr>
              <a:t>recv_count</a:t>
            </a:r>
            <a:r>
              <a:rPr lang="en-US" altLang="en-US" sz="2800" dirty="0">
                <a:latin typeface="+mj-lt"/>
              </a:rPr>
              <a:t>, 	                               </a:t>
            </a:r>
            <a:r>
              <a:rPr lang="en-US" altLang="en-US" sz="2800" dirty="0" err="1">
                <a:solidFill>
                  <a:srgbClr val="0066CC"/>
                </a:solidFill>
                <a:latin typeface="+mj-lt"/>
              </a:rPr>
              <a:t>MPI_Datatype</a:t>
            </a:r>
            <a:r>
              <a:rPr lang="en-US" altLang="en-US" sz="2800" dirty="0">
                <a:latin typeface="+mj-lt"/>
              </a:rPr>
              <a:t> </a:t>
            </a:r>
            <a:r>
              <a:rPr lang="en-US" altLang="en-US" sz="2800" dirty="0" err="1">
                <a:latin typeface="+mj-lt"/>
              </a:rPr>
              <a:t>recv_type</a:t>
            </a:r>
            <a:r>
              <a:rPr lang="en-US" altLang="en-US" sz="2800" dirty="0">
                <a:latin typeface="+mj-lt"/>
              </a:rPr>
              <a:t>, </a:t>
            </a:r>
            <a:r>
              <a:rPr lang="en-US" altLang="en-US" sz="2800" dirty="0">
                <a:solidFill>
                  <a:srgbClr val="0066CC"/>
                </a:solidFill>
                <a:latin typeface="+mj-lt"/>
              </a:rPr>
              <a:t>int</a:t>
            </a:r>
            <a:r>
              <a:rPr lang="en-US" altLang="en-US" sz="2800" dirty="0">
                <a:latin typeface="+mj-lt"/>
              </a:rPr>
              <a:t> </a:t>
            </a:r>
            <a:r>
              <a:rPr lang="en-US" altLang="en-US" sz="2800" dirty="0" err="1">
                <a:latin typeface="+mj-lt"/>
              </a:rPr>
              <a:t>src_ID</a:t>
            </a:r>
            <a:r>
              <a:rPr lang="en-US" altLang="en-US" sz="2800" dirty="0">
                <a:latin typeface="+mj-lt"/>
              </a:rPr>
              <a:t>, </a:t>
            </a:r>
            <a:r>
              <a:rPr lang="en-US" altLang="en-US" sz="2800" dirty="0">
                <a:solidFill>
                  <a:srgbClr val="0066CC"/>
                </a:solidFill>
                <a:latin typeface="+mj-lt"/>
              </a:rPr>
              <a:t>int</a:t>
            </a:r>
            <a:r>
              <a:rPr lang="en-US" altLang="en-US" sz="2800" dirty="0">
                <a:latin typeface="+mj-lt"/>
              </a:rPr>
              <a:t> tag,                  		    </a:t>
            </a:r>
            <a:r>
              <a:rPr lang="en-US" altLang="en-US" sz="2800" dirty="0" err="1">
                <a:solidFill>
                  <a:srgbClr val="0066CC"/>
                </a:solidFill>
                <a:latin typeface="+mj-lt"/>
              </a:rPr>
              <a:t>MPI_Comm</a:t>
            </a:r>
            <a:r>
              <a:rPr lang="en-US" altLang="en-US" sz="2800" dirty="0">
                <a:latin typeface="+mj-lt"/>
              </a:rPr>
              <a:t> comm, </a:t>
            </a:r>
            <a:r>
              <a:rPr lang="en-US" altLang="en-US" sz="2800" dirty="0" err="1">
                <a:solidFill>
                  <a:srgbClr val="0066CC"/>
                </a:solidFill>
                <a:latin typeface="+mj-lt"/>
              </a:rPr>
              <a:t>MPI_Status</a:t>
            </a:r>
            <a:r>
              <a:rPr lang="en-US" altLang="en-US" sz="2800" dirty="0">
                <a:latin typeface="+mj-lt"/>
              </a:rPr>
              <a:t> *status); </a:t>
            </a:r>
          </a:p>
          <a:p>
            <a:r>
              <a:rPr lang="en-US" altLang="en-US" sz="2800" dirty="0">
                <a:latin typeface="+mj-lt"/>
              </a:rPr>
              <a:t>	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FBB05258-23EB-4067-8EB4-3B9197BF8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468" y="3793719"/>
            <a:ext cx="9875838" cy="286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9892" rIns="90000" bIns="45000"/>
          <a:lstStyle>
            <a:lvl1pPr marL="2159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 altLang="en-US" sz="2400" b="1" dirty="0" err="1">
                <a:latin typeface="+mj-lt"/>
              </a:rPr>
              <a:t>data_to</a:t>
            </a:r>
            <a:r>
              <a:rPr lang="en-US" altLang="en-US" sz="2400" b="1" dirty="0">
                <a:latin typeface="+mj-lt"/>
              </a:rPr>
              <a:t>_(send/</a:t>
            </a:r>
            <a:r>
              <a:rPr lang="en-US" altLang="en-US" sz="2400" b="1" dirty="0" err="1">
                <a:latin typeface="+mj-lt"/>
              </a:rPr>
              <a:t>recv</a:t>
            </a:r>
            <a:r>
              <a:rPr lang="en-US" altLang="en-US" sz="2400" b="1" dirty="0">
                <a:latin typeface="+mj-lt"/>
              </a:rPr>
              <a:t>):</a:t>
            </a:r>
            <a:r>
              <a:rPr lang="en-US" altLang="en-US" sz="2400" dirty="0">
                <a:latin typeface="+mj-lt"/>
              </a:rPr>
              <a:t> address of element(s)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 altLang="en-US" sz="2400" b="1" dirty="0">
                <a:latin typeface="+mj-lt"/>
              </a:rPr>
              <a:t>(send/</a:t>
            </a:r>
            <a:r>
              <a:rPr lang="en-US" altLang="en-US" sz="2400" b="1" dirty="0" err="1">
                <a:latin typeface="+mj-lt"/>
              </a:rPr>
              <a:t>recv</a:t>
            </a:r>
            <a:r>
              <a:rPr lang="en-US" altLang="en-US" sz="2400" b="1" dirty="0">
                <a:latin typeface="+mj-lt"/>
              </a:rPr>
              <a:t>)_count: </a:t>
            </a:r>
            <a:r>
              <a:rPr lang="en-US" altLang="en-US" sz="2400" dirty="0">
                <a:latin typeface="+mj-lt"/>
              </a:rPr>
              <a:t>number of elements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 altLang="en-US" sz="2400" b="1" dirty="0" err="1">
                <a:latin typeface="+mj-lt"/>
              </a:rPr>
              <a:t>MPI_Datatype</a:t>
            </a:r>
            <a:r>
              <a:rPr lang="en-US" altLang="en-US" sz="2400" b="1" dirty="0">
                <a:latin typeface="+mj-lt"/>
              </a:rPr>
              <a:t>:</a:t>
            </a:r>
            <a:r>
              <a:rPr lang="en-US" altLang="en-US" sz="2400" dirty="0">
                <a:latin typeface="+mj-lt"/>
              </a:rPr>
              <a:t> datatype </a:t>
            </a:r>
            <a:r>
              <a:rPr lang="en-US" altLang="en-US" sz="2000" dirty="0">
                <a:latin typeface="+mj-lt"/>
              </a:rPr>
              <a:t>(MPI_INT, MPI_FLOAT, MPI_DOUBLE)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 altLang="en-US" sz="2400" b="1" dirty="0">
                <a:latin typeface="+mj-lt"/>
              </a:rPr>
              <a:t>(</a:t>
            </a:r>
            <a:r>
              <a:rPr lang="en-US" altLang="en-US" sz="2400" b="1" dirty="0" err="1">
                <a:latin typeface="+mj-lt"/>
              </a:rPr>
              <a:t>src</a:t>
            </a:r>
            <a:r>
              <a:rPr lang="en-US" altLang="en-US" sz="2400" b="1" dirty="0">
                <a:latin typeface="+mj-lt"/>
              </a:rPr>
              <a:t>/</a:t>
            </a:r>
            <a:r>
              <a:rPr lang="en-US" altLang="en-US" sz="2400" b="1" dirty="0" err="1">
                <a:latin typeface="+mj-lt"/>
              </a:rPr>
              <a:t>dest</a:t>
            </a:r>
            <a:r>
              <a:rPr lang="en-US" altLang="en-US" sz="2400" b="1" dirty="0">
                <a:latin typeface="+mj-lt"/>
              </a:rPr>
              <a:t>)_ID: </a:t>
            </a:r>
            <a:r>
              <a:rPr lang="en-US" altLang="en-US" sz="2400" dirty="0">
                <a:latin typeface="+mj-lt"/>
              </a:rPr>
              <a:t>process Id (to </a:t>
            </a:r>
            <a:r>
              <a:rPr lang="en-US" altLang="en-US" sz="2400" dirty="0" err="1">
                <a:latin typeface="+mj-lt"/>
              </a:rPr>
              <a:t>recv</a:t>
            </a:r>
            <a:r>
              <a:rPr lang="en-US" altLang="en-US" sz="2400" dirty="0">
                <a:latin typeface="+mj-lt"/>
              </a:rPr>
              <a:t>/send)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 altLang="en-US" sz="2400" b="1" dirty="0">
                <a:latin typeface="+mj-lt"/>
              </a:rPr>
              <a:t>tag: </a:t>
            </a:r>
            <a:r>
              <a:rPr lang="en-US" altLang="en-US" sz="2400" dirty="0">
                <a:latin typeface="+mj-lt"/>
              </a:rPr>
              <a:t>message tag 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 altLang="en-US" sz="2400" b="1" dirty="0" err="1">
                <a:latin typeface="+mj-lt"/>
              </a:rPr>
              <a:t>MPI_Status</a:t>
            </a:r>
            <a:r>
              <a:rPr lang="en-US" altLang="en-US" sz="2400" b="1" dirty="0">
                <a:latin typeface="+mj-lt"/>
              </a:rPr>
              <a:t>:</a:t>
            </a:r>
            <a:r>
              <a:rPr lang="en-US" altLang="en-US" sz="2400" dirty="0">
                <a:latin typeface="+mj-lt"/>
              </a:rPr>
              <a:t> status struct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800" dirty="0">
                <a:latin typeface="+mj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7985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32FC2-E57E-4076-95ED-E391A5204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send/</a:t>
            </a:r>
            <a:r>
              <a:rPr lang="en-US" altLang="en-US" dirty="0" err="1"/>
              <a:t>recv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631E5-EA6E-4F0D-8566-8C9360B4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5FF1-F7FD-4585-AAB3-526DA7E7A6B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51FC6A2B-9CA1-412E-A8C4-A5E904A53F1B}"/>
              </a:ext>
            </a:extLst>
          </p:cNvPr>
          <p:cNvSpPr txBox="1">
            <a:spLocks/>
          </p:cNvSpPr>
          <p:nvPr/>
        </p:nvSpPr>
        <p:spPr>
          <a:xfrm>
            <a:off x="486360" y="6976800"/>
            <a:ext cx="2348280" cy="52128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endParaRPr lang="en-US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F2119090-B468-45D9-9ABC-D909FE31DA2F}"/>
              </a:ext>
            </a:extLst>
          </p:cNvPr>
          <p:cNvSpPr txBox="1">
            <a:spLocks/>
          </p:cNvSpPr>
          <p:nvPr/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F87B7E5-2D71-4BEA-BE7E-F39A9FDC0E0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6245"/>
          <a:stretch>
            <a:fillRect/>
          </a:stretch>
        </p:blipFill>
        <p:spPr>
          <a:xfrm>
            <a:off x="1400819" y="713969"/>
            <a:ext cx="7552681" cy="461814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E1BA60-CF02-42C6-8391-6A65E7F73EAE}"/>
              </a:ext>
            </a:extLst>
          </p:cNvPr>
          <p:cNvSpPr txBox="1"/>
          <p:nvPr/>
        </p:nvSpPr>
        <p:spPr>
          <a:xfrm>
            <a:off x="567617" y="5475600"/>
            <a:ext cx="10654368" cy="79863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 dirty="0">
                <a:ln>
                  <a:noFill/>
                </a:ln>
                <a:solidFill>
                  <a:srgbClr val="0066CC"/>
                </a:solidFill>
                <a:latin typeface="Liberation Sans" pitchFamily="18"/>
                <a:ea typeface="Droid Sans Fallback" pitchFamily="2"/>
                <a:cs typeface="FreeSans" pitchFamily="2"/>
              </a:rPr>
              <a:t>int</a:t>
            </a: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</a:t>
            </a:r>
            <a:r>
              <a:rPr lang="en-US" sz="2400" b="0" i="0" u="none" strike="noStrike" kern="1200" cap="none" dirty="0" err="1">
                <a:ln>
                  <a:noFill/>
                </a:ln>
                <a:solidFill>
                  <a:srgbClr val="6600CC"/>
                </a:solidFill>
                <a:latin typeface="Liberation Sans" pitchFamily="18"/>
                <a:ea typeface="Droid Sans Fallback" pitchFamily="2"/>
                <a:cs typeface="FreeSans" pitchFamily="2"/>
              </a:rPr>
              <a:t>MPI_Send</a:t>
            </a: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(</a:t>
            </a:r>
            <a:r>
              <a:rPr lang="en-US" sz="2400" b="0" i="0" u="none" strike="noStrike" kern="1200" cap="none" dirty="0">
                <a:ln>
                  <a:noFill/>
                </a:ln>
                <a:solidFill>
                  <a:srgbClr val="0066CC"/>
                </a:solidFill>
                <a:latin typeface="Liberation Sans" pitchFamily="18"/>
                <a:ea typeface="Droid Sans Fallback" pitchFamily="2"/>
                <a:cs typeface="FreeSans" pitchFamily="2"/>
              </a:rPr>
              <a:t>void</a:t>
            </a: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*</a:t>
            </a:r>
            <a:r>
              <a:rPr lang="en-US" sz="2400" b="0" i="0" u="none" strike="noStrike" kern="1200" cap="none" dirty="0" err="1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data_to_send</a:t>
            </a: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, </a:t>
            </a:r>
            <a:r>
              <a:rPr lang="en-US" sz="2400" b="0" i="0" u="none" strike="noStrike" kern="1200" cap="none" dirty="0">
                <a:ln>
                  <a:noFill/>
                </a:ln>
                <a:solidFill>
                  <a:srgbClr val="0066CC"/>
                </a:solidFill>
                <a:latin typeface="Liberation Sans" pitchFamily="18"/>
                <a:ea typeface="Droid Sans Fallback" pitchFamily="2"/>
                <a:cs typeface="FreeSans" pitchFamily="2"/>
              </a:rPr>
              <a:t>int</a:t>
            </a: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</a:t>
            </a:r>
            <a:r>
              <a:rPr lang="en-US" sz="2400" b="0" i="0" u="none" strike="noStrike" kern="1200" cap="none" dirty="0" err="1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send_count</a:t>
            </a: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, </a:t>
            </a:r>
            <a:r>
              <a:rPr lang="en-US" sz="2400" b="0" i="0" u="none" strike="noStrike" kern="1200" cap="none" dirty="0" err="1">
                <a:ln>
                  <a:noFill/>
                </a:ln>
                <a:solidFill>
                  <a:srgbClr val="0066CC"/>
                </a:solidFill>
                <a:latin typeface="Liberation Sans" pitchFamily="18"/>
                <a:ea typeface="Droid Sans Fallback" pitchFamily="2"/>
                <a:cs typeface="FreeSans" pitchFamily="2"/>
              </a:rPr>
              <a:t>MPI_Datatype</a:t>
            </a: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</a:t>
            </a:r>
            <a:r>
              <a:rPr lang="en-US" sz="2400" b="0" i="0" u="none" strike="noStrike" kern="1200" cap="none" dirty="0" err="1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send_type</a:t>
            </a: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dirty="0">
                <a:latin typeface="Liberation Sans" pitchFamily="18"/>
                <a:ea typeface="Droid Sans Fallback" pitchFamily="2"/>
                <a:cs typeface="FreeSans" pitchFamily="2"/>
              </a:rPr>
              <a:t>                      </a:t>
            </a: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</a:t>
            </a:r>
            <a:r>
              <a:rPr lang="en-US" sz="2400" b="0" i="0" u="none" strike="noStrike" kern="1200" cap="none" dirty="0">
                <a:ln>
                  <a:noFill/>
                </a:ln>
                <a:solidFill>
                  <a:srgbClr val="0066CC"/>
                </a:solidFill>
                <a:latin typeface="Liberation Sans" pitchFamily="18"/>
                <a:ea typeface="Droid Sans Fallback" pitchFamily="2"/>
                <a:cs typeface="FreeSans" pitchFamily="2"/>
              </a:rPr>
              <a:t>int</a:t>
            </a: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</a:t>
            </a:r>
            <a:r>
              <a:rPr lang="en-US" sz="2400" b="0" i="0" u="none" strike="noStrike" kern="1200" cap="none" dirty="0" err="1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dest_ID</a:t>
            </a: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, </a:t>
            </a:r>
            <a:r>
              <a:rPr lang="en-US" sz="2400" b="0" i="0" u="none" strike="noStrike" kern="1200" cap="none" dirty="0">
                <a:ln>
                  <a:noFill/>
                </a:ln>
                <a:solidFill>
                  <a:srgbClr val="0066CC"/>
                </a:solidFill>
                <a:latin typeface="Liberation Sans" pitchFamily="18"/>
                <a:ea typeface="Droid Sans Fallback" pitchFamily="2"/>
                <a:cs typeface="FreeSans" pitchFamily="2"/>
              </a:rPr>
              <a:t>int</a:t>
            </a: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tag, </a:t>
            </a:r>
            <a:r>
              <a:rPr lang="en-US" sz="2400" b="0" i="0" u="none" strike="noStrike" kern="1200" cap="none" dirty="0" err="1">
                <a:ln>
                  <a:noFill/>
                </a:ln>
                <a:solidFill>
                  <a:srgbClr val="0066CC"/>
                </a:solidFill>
                <a:latin typeface="Liberation Sans" pitchFamily="18"/>
                <a:ea typeface="Droid Sans Fallback" pitchFamily="2"/>
                <a:cs typeface="FreeSans" pitchFamily="2"/>
              </a:rPr>
              <a:t>MPI_Comm</a:t>
            </a: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comm);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2CFDDD4-73C9-4FB2-8AA3-CDC6E7C6EEAB}"/>
              </a:ext>
            </a:extLst>
          </p:cNvPr>
          <p:cNvSpPr/>
          <p:nvPr/>
        </p:nvSpPr>
        <p:spPr>
          <a:xfrm>
            <a:off x="2385277" y="3513909"/>
            <a:ext cx="475452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208" fill="none">
                <a:moveTo>
                  <a:pt x="0" y="0"/>
                </a:moveTo>
                <a:lnTo>
                  <a:pt x="13208" y="0"/>
                </a:lnTo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7BE0D50-BDB6-4697-BC8E-BBB8FFFDD365}"/>
              </a:ext>
            </a:extLst>
          </p:cNvPr>
          <p:cNvSpPr/>
          <p:nvPr/>
        </p:nvSpPr>
        <p:spPr>
          <a:xfrm>
            <a:off x="2328559" y="4223046"/>
            <a:ext cx="467064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975" fill="none">
                <a:moveTo>
                  <a:pt x="0" y="0"/>
                </a:moveTo>
                <a:lnTo>
                  <a:pt x="12975" y="0"/>
                </a:lnTo>
              </a:path>
            </a:pathLst>
          </a:custGeom>
          <a:noFill/>
          <a:ln w="36720">
            <a:solidFill>
              <a:srgbClr val="FFCC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90935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32FC2-E57E-4076-95ED-E391A5204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send/</a:t>
            </a:r>
            <a:r>
              <a:rPr lang="en-US" altLang="en-US" dirty="0" err="1"/>
              <a:t>recv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631E5-EA6E-4F0D-8566-8C9360B4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5FF1-F7FD-4585-AAB3-526DA7E7A6B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51FC6A2B-9CA1-412E-A8C4-A5E904A53F1B}"/>
              </a:ext>
            </a:extLst>
          </p:cNvPr>
          <p:cNvSpPr txBox="1">
            <a:spLocks/>
          </p:cNvSpPr>
          <p:nvPr/>
        </p:nvSpPr>
        <p:spPr>
          <a:xfrm>
            <a:off x="486360" y="6976800"/>
            <a:ext cx="2348280" cy="52128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endParaRPr lang="en-US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F2119090-B468-45D9-9ABC-D909FE31DA2F}"/>
              </a:ext>
            </a:extLst>
          </p:cNvPr>
          <p:cNvSpPr txBox="1">
            <a:spLocks/>
          </p:cNvSpPr>
          <p:nvPr/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F87B7E5-2D71-4BEA-BE7E-F39A9FDC0E0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6245"/>
          <a:stretch>
            <a:fillRect/>
          </a:stretch>
        </p:blipFill>
        <p:spPr>
          <a:xfrm>
            <a:off x="1400819" y="713969"/>
            <a:ext cx="7552681" cy="461814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2CFDDD4-73C9-4FB2-8AA3-CDC6E7C6EEAB}"/>
              </a:ext>
            </a:extLst>
          </p:cNvPr>
          <p:cNvSpPr/>
          <p:nvPr/>
        </p:nvSpPr>
        <p:spPr>
          <a:xfrm>
            <a:off x="2385277" y="3513909"/>
            <a:ext cx="475452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208" fill="none">
                <a:moveTo>
                  <a:pt x="0" y="0"/>
                </a:moveTo>
                <a:lnTo>
                  <a:pt x="13208" y="0"/>
                </a:lnTo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7BE0D50-BDB6-4697-BC8E-BBB8FFFDD365}"/>
              </a:ext>
            </a:extLst>
          </p:cNvPr>
          <p:cNvSpPr/>
          <p:nvPr/>
        </p:nvSpPr>
        <p:spPr>
          <a:xfrm>
            <a:off x="2328559" y="4223046"/>
            <a:ext cx="467064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975" fill="none">
                <a:moveTo>
                  <a:pt x="0" y="0"/>
                </a:moveTo>
                <a:lnTo>
                  <a:pt x="12975" y="0"/>
                </a:lnTo>
              </a:path>
            </a:pathLst>
          </a:custGeom>
          <a:noFill/>
          <a:ln w="36720">
            <a:solidFill>
              <a:srgbClr val="FFCC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24CA06-8E85-4E54-A873-5C2346608648}"/>
              </a:ext>
            </a:extLst>
          </p:cNvPr>
          <p:cNvSpPr txBox="1"/>
          <p:nvPr/>
        </p:nvSpPr>
        <p:spPr>
          <a:xfrm>
            <a:off x="702790" y="5488561"/>
            <a:ext cx="11076675" cy="115251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 dirty="0">
                <a:ln>
                  <a:noFill/>
                </a:ln>
                <a:solidFill>
                  <a:srgbClr val="0066CC"/>
                </a:solidFill>
                <a:latin typeface="Liberation Sans" pitchFamily="18"/>
                <a:ea typeface="Droid Sans Fallback" pitchFamily="2"/>
                <a:cs typeface="FreeSans" pitchFamily="2"/>
              </a:rPr>
              <a:t>int</a:t>
            </a: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</a:t>
            </a:r>
            <a:r>
              <a:rPr lang="en-US" sz="2400" b="0" i="0" u="none" strike="noStrike" kern="1200" cap="none" dirty="0" err="1">
                <a:ln>
                  <a:noFill/>
                </a:ln>
                <a:solidFill>
                  <a:srgbClr val="6600CC"/>
                </a:solidFill>
                <a:latin typeface="Liberation Sans" pitchFamily="18"/>
                <a:ea typeface="Droid Sans Fallback" pitchFamily="2"/>
                <a:cs typeface="FreeSans" pitchFamily="2"/>
              </a:rPr>
              <a:t>MPI_Recv</a:t>
            </a: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(</a:t>
            </a:r>
            <a:r>
              <a:rPr lang="en-US" sz="2400" b="0" i="0" u="none" strike="noStrike" kern="1200" cap="none" dirty="0">
                <a:ln>
                  <a:noFill/>
                </a:ln>
                <a:solidFill>
                  <a:srgbClr val="0066CC"/>
                </a:solidFill>
                <a:latin typeface="Liberation Sans" pitchFamily="18"/>
                <a:ea typeface="Droid Sans Fallback" pitchFamily="2"/>
                <a:cs typeface="FreeSans" pitchFamily="2"/>
              </a:rPr>
              <a:t>void</a:t>
            </a: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*</a:t>
            </a:r>
            <a:r>
              <a:rPr lang="en-US" sz="2400" b="0" i="0" u="none" strike="noStrike" kern="1200" cap="none" dirty="0" err="1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data_to_recv</a:t>
            </a: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, </a:t>
            </a:r>
            <a:r>
              <a:rPr lang="en-US" sz="2400" b="0" i="0" u="none" strike="noStrike" kern="1200" cap="none" dirty="0">
                <a:ln>
                  <a:noFill/>
                </a:ln>
                <a:solidFill>
                  <a:srgbClr val="0066CC"/>
                </a:solidFill>
                <a:latin typeface="Liberation Sans" pitchFamily="18"/>
                <a:ea typeface="Droid Sans Fallback" pitchFamily="2"/>
                <a:cs typeface="FreeSans" pitchFamily="2"/>
              </a:rPr>
              <a:t>int</a:t>
            </a: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</a:t>
            </a:r>
            <a:r>
              <a:rPr lang="en-US" sz="2400" b="0" i="0" u="none" strike="noStrike" kern="1200" cap="none" dirty="0" err="1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recv_count</a:t>
            </a: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, </a:t>
            </a:r>
            <a:r>
              <a:rPr lang="en-US" sz="2400" b="0" i="0" u="none" strike="noStrike" kern="1200" cap="none" dirty="0" err="1">
                <a:ln>
                  <a:noFill/>
                </a:ln>
                <a:solidFill>
                  <a:srgbClr val="0066CC"/>
                </a:solidFill>
                <a:latin typeface="Liberation Sans" pitchFamily="18"/>
                <a:ea typeface="Droid Sans Fallback" pitchFamily="2"/>
                <a:cs typeface="FreeSans" pitchFamily="2"/>
              </a:rPr>
              <a:t>MPI_Datatype</a:t>
            </a:r>
            <a:r>
              <a:rPr lang="en-US" sz="2400" b="0" i="0" u="none" strike="noStrike" kern="1200" cap="none" dirty="0">
                <a:ln>
                  <a:noFill/>
                </a:ln>
                <a:solidFill>
                  <a:srgbClr val="0066CC"/>
                </a:solidFill>
                <a:latin typeface="Liberation Sans" pitchFamily="18"/>
                <a:ea typeface="Droid Sans Fallback" pitchFamily="2"/>
                <a:cs typeface="FreeSans" pitchFamily="2"/>
              </a:rPr>
              <a:t> </a:t>
            </a:r>
            <a:r>
              <a:rPr lang="en-US" sz="2400" b="0" i="0" u="none" strike="noStrike" kern="1200" cap="none" dirty="0" err="1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recv_type</a:t>
            </a: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,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dirty="0">
                <a:solidFill>
                  <a:srgbClr val="0066CC"/>
                </a:solidFill>
                <a:latin typeface="Liberation Sans" pitchFamily="18"/>
                <a:ea typeface="Droid Sans Fallback" pitchFamily="2"/>
                <a:cs typeface="FreeSans" pitchFamily="2"/>
              </a:rPr>
              <a:t>                      </a:t>
            </a:r>
            <a:r>
              <a:rPr lang="en-US" sz="2400" b="0" i="0" u="none" strike="noStrike" kern="1200" cap="none" dirty="0">
                <a:ln>
                  <a:noFill/>
                </a:ln>
                <a:solidFill>
                  <a:srgbClr val="0066CC"/>
                </a:solidFill>
                <a:latin typeface="Liberation Sans" pitchFamily="18"/>
                <a:ea typeface="Droid Sans Fallback" pitchFamily="2"/>
                <a:cs typeface="FreeSans" pitchFamily="2"/>
              </a:rPr>
              <a:t>int</a:t>
            </a: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</a:t>
            </a:r>
            <a:r>
              <a:rPr lang="en-US" sz="2400" b="0" i="0" u="none" strike="noStrike" kern="1200" cap="none" dirty="0" err="1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src_ID</a:t>
            </a: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, </a:t>
            </a:r>
            <a:r>
              <a:rPr lang="en-US" sz="2400" b="0" i="0" u="none" strike="noStrike" kern="1200" cap="none" dirty="0">
                <a:ln>
                  <a:noFill/>
                </a:ln>
                <a:solidFill>
                  <a:srgbClr val="0066CC"/>
                </a:solidFill>
                <a:latin typeface="Liberation Sans" pitchFamily="18"/>
                <a:ea typeface="Droid Sans Fallback" pitchFamily="2"/>
                <a:cs typeface="FreeSans" pitchFamily="2"/>
              </a:rPr>
              <a:t>int</a:t>
            </a: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tag, </a:t>
            </a:r>
            <a:r>
              <a:rPr lang="en-US" sz="2400" b="0" i="0" u="none" strike="noStrike" kern="1200" cap="none" dirty="0" err="1">
                <a:ln>
                  <a:noFill/>
                </a:ln>
                <a:solidFill>
                  <a:srgbClr val="0066CC"/>
                </a:solidFill>
                <a:latin typeface="Liberation Sans" pitchFamily="18"/>
                <a:ea typeface="Droid Sans Fallback" pitchFamily="2"/>
                <a:cs typeface="FreeSans" pitchFamily="2"/>
              </a:rPr>
              <a:t>MPI_Comm</a:t>
            </a: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comm, </a:t>
            </a:r>
            <a:r>
              <a:rPr lang="en-US" sz="2400" b="0" i="0" u="none" strike="noStrike" kern="1200" cap="none" dirty="0" err="1">
                <a:ln>
                  <a:noFill/>
                </a:ln>
                <a:solidFill>
                  <a:srgbClr val="0066CC"/>
                </a:solidFill>
                <a:latin typeface="Liberation Sans" pitchFamily="18"/>
                <a:ea typeface="Droid Sans Fallback" pitchFamily="2"/>
                <a:cs typeface="FreeSans" pitchFamily="2"/>
              </a:rPr>
              <a:t>MPI_Status</a:t>
            </a: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*status);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902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D05D2-335B-4A7E-838C-7F191508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send/</a:t>
            </a:r>
            <a:r>
              <a:rPr lang="en-US" dirty="0" err="1"/>
              <a:t>recv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62C79-B01D-421B-A887-B0C0CC9F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2657" y="6454324"/>
            <a:ext cx="597154" cy="365125"/>
          </a:xfrm>
        </p:spPr>
        <p:txBody>
          <a:bodyPr/>
          <a:lstStyle/>
          <a:p>
            <a:fld id="{1A765FF1-F7FD-4585-AAB3-526DA7E7A6BE}" type="slidenum">
              <a:rPr lang="en-US" sz="1800" smtClean="0">
                <a:latin typeface="+mj-lt"/>
              </a:rPr>
              <a:pPr/>
              <a:t>26</a:t>
            </a:fld>
            <a:endParaRPr lang="en-US" sz="18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EB5ED6-4A16-483D-AC2A-89127E5B68D4}"/>
              </a:ext>
            </a:extLst>
          </p:cNvPr>
          <p:cNvSpPr txBox="1"/>
          <p:nvPr/>
        </p:nvSpPr>
        <p:spPr>
          <a:xfrm>
            <a:off x="365760" y="1261800"/>
            <a:ext cx="7057807" cy="135372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1" i="0" u="none" strike="noStrike" kern="1200" cap="none" dirty="0">
                <a:ln>
                  <a:noFill/>
                </a:ln>
                <a:latin typeface="+mj-lt"/>
                <a:ea typeface="Droid Sans Fallback" pitchFamily="2"/>
                <a:cs typeface="FreeSans" pitchFamily="2"/>
              </a:rPr>
              <a:t>run: </a:t>
            </a:r>
            <a:r>
              <a:rPr lang="en-US" sz="2800" b="0" i="0" u="none" strike="noStrike" kern="1200" cap="none" dirty="0" err="1">
                <a:ln>
                  <a:noFill/>
                </a:ln>
                <a:solidFill>
                  <a:srgbClr val="FF3333"/>
                </a:solidFill>
                <a:latin typeface="+mj-lt"/>
                <a:ea typeface="Droid Sans Fallback" pitchFamily="2"/>
                <a:cs typeface="FreeSans" pitchFamily="2"/>
              </a:rPr>
              <a:t>mpirun</a:t>
            </a:r>
            <a:r>
              <a:rPr lang="en-US" sz="2800" b="0" i="0" u="none" strike="noStrike" kern="1200" cap="none" dirty="0">
                <a:ln>
                  <a:noFill/>
                </a:ln>
                <a:latin typeface="+mj-lt"/>
                <a:ea typeface="Droid Sans Fallback" pitchFamily="2"/>
                <a:cs typeface="FreeSans" pitchFamily="2"/>
              </a:rPr>
              <a:t> </a:t>
            </a:r>
            <a:r>
              <a:rPr lang="en-US" sz="2800" b="0" i="0" u="none" strike="noStrike" kern="1200" cap="none" dirty="0">
                <a:ln>
                  <a:noFill/>
                </a:ln>
                <a:solidFill>
                  <a:srgbClr val="6600FF"/>
                </a:solidFill>
                <a:latin typeface="+mj-lt"/>
                <a:ea typeface="Droid Sans Fallback" pitchFamily="2"/>
                <a:cs typeface="FreeSans" pitchFamily="2"/>
              </a:rPr>
              <a:t>-np 2</a:t>
            </a:r>
            <a:r>
              <a:rPr lang="en-US" sz="2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+mj-lt"/>
                <a:ea typeface="Droid Sans Fallback" pitchFamily="2"/>
                <a:cs typeface="FreeSans" pitchFamily="2"/>
              </a:rPr>
              <a:t> </a:t>
            </a:r>
            <a:r>
              <a:rPr lang="en-US" sz="2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+mj-lt"/>
                <a:ea typeface="Droid Sans Fallback" pitchFamily="2"/>
                <a:cs typeface="FreeSans" pitchFamily="2"/>
              </a:rPr>
              <a:t>send_recv</a:t>
            </a:r>
            <a:endParaRPr lang="en-US" sz="2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+mj-lt"/>
              <a:ea typeface="Droid Sans Fallback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1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+mj-lt"/>
                <a:ea typeface="Droid Sans Fallback" pitchFamily="2"/>
                <a:cs typeface="FreeSans" pitchFamily="2"/>
              </a:rPr>
              <a:t>output: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+mj-lt"/>
                <a:ea typeface="Droid Sans Fallback" pitchFamily="2"/>
                <a:cs typeface="FreeSans" pitchFamily="2"/>
              </a:rPr>
              <a:t>Process 1 received number -1 from process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91A74F-66CB-46BF-989E-15E8BDDCCF14}"/>
              </a:ext>
            </a:extLst>
          </p:cNvPr>
          <p:cNvSpPr txBox="1"/>
          <p:nvPr/>
        </p:nvSpPr>
        <p:spPr>
          <a:xfrm>
            <a:off x="365760" y="2773800"/>
            <a:ext cx="8897990" cy="3849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1" i="0" u="none" strike="noStrike" kern="1200" cap="none">
                <a:ln>
                  <a:noFill/>
                </a:ln>
                <a:latin typeface="+mj-lt"/>
                <a:ea typeface="Droid Sans Fallback" pitchFamily="2"/>
                <a:cs typeface="FreeSans" pitchFamily="2"/>
              </a:rPr>
              <a:t>run2: </a:t>
            </a:r>
            <a:r>
              <a:rPr lang="en-US" sz="2800" b="0" i="0" u="none" strike="noStrike" kern="1200" cap="none">
                <a:ln>
                  <a:noFill/>
                </a:ln>
                <a:solidFill>
                  <a:srgbClr val="FF3333"/>
                </a:solidFill>
                <a:latin typeface="+mj-lt"/>
                <a:ea typeface="Droid Sans Fallback" pitchFamily="2"/>
                <a:cs typeface="FreeSans" pitchFamily="2"/>
              </a:rPr>
              <a:t>mpirun</a:t>
            </a:r>
            <a:r>
              <a:rPr lang="en-US" sz="2800" b="0" i="0" u="none" strike="noStrike" kern="1200" cap="none">
                <a:ln>
                  <a:noFill/>
                </a:ln>
                <a:latin typeface="+mj-lt"/>
                <a:ea typeface="Droid Sans Fallback" pitchFamily="2"/>
                <a:cs typeface="FreeSans" pitchFamily="2"/>
              </a:rPr>
              <a:t> </a:t>
            </a:r>
            <a:r>
              <a:rPr lang="en-US" sz="2800" b="0" i="0" u="none" strike="noStrike" kern="1200" cap="none">
                <a:ln>
                  <a:noFill/>
                </a:ln>
                <a:solidFill>
                  <a:srgbClr val="6600FF"/>
                </a:solidFill>
                <a:latin typeface="+mj-lt"/>
                <a:ea typeface="Droid Sans Fallback" pitchFamily="2"/>
                <a:cs typeface="FreeSans" pitchFamily="2"/>
              </a:rPr>
              <a:t>-np 1</a:t>
            </a:r>
            <a:r>
              <a:rPr lang="en-US" sz="2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+mj-lt"/>
                <a:ea typeface="Droid Sans Fallback" pitchFamily="2"/>
                <a:cs typeface="FreeSans" pitchFamily="2"/>
              </a:rPr>
              <a:t> send_recv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+mj-lt"/>
                <a:ea typeface="Droid Sans Fallback" pitchFamily="2"/>
                <a:cs typeface="FreeSans" pitchFamily="2"/>
              </a:rPr>
              <a:t>output: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+mj-lt"/>
                <a:ea typeface="Droid Sans Fallback" pitchFamily="2"/>
                <a:cs typeface="FreeSans" pitchFamily="2"/>
              </a:rPr>
              <a:t>[bluegene:14322] *** An error occurred in MPI_Send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+mj-lt"/>
                <a:ea typeface="Droid Sans Fallback" pitchFamily="2"/>
                <a:cs typeface="FreeSans" pitchFamily="2"/>
              </a:rPr>
              <a:t>[bluegene:14322] *** reported by process [2800353281,0]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+mj-lt"/>
                <a:ea typeface="Droid Sans Fallback" pitchFamily="2"/>
                <a:cs typeface="FreeSans" pitchFamily="2"/>
              </a:rPr>
              <a:t>[bluegene:14322] *** on communicator MPI_COMM_WORLD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+mj-lt"/>
                <a:ea typeface="Droid Sans Fallback" pitchFamily="2"/>
                <a:cs typeface="FreeSans" pitchFamily="2"/>
              </a:rPr>
              <a:t>[bluegene:14322] *** MPI_ERR_RANK: invalid rank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+mj-lt"/>
                <a:ea typeface="Droid Sans Fallback" pitchFamily="2"/>
                <a:cs typeface="FreeSans" pitchFamily="2"/>
              </a:rPr>
              <a:t>[bluegene:14322] *** MPI_ERRORS_ARE_FATAL (processes in this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+mj-lt"/>
                <a:ea typeface="Droid Sans Fallback" pitchFamily="2"/>
                <a:cs typeface="FreeSans" pitchFamily="2"/>
              </a:rPr>
              <a:t>					  communicator will now abort,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+mj-lt"/>
                <a:ea typeface="Droid Sans Fallback" pitchFamily="2"/>
                <a:cs typeface="FreeSans" pitchFamily="2"/>
              </a:rPr>
              <a:t>[bluegene:14322] ***    and potentially your MPI job)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800" b="0" i="0" u="none" strike="noStrike" kern="1200" cap="none">
              <a:ln>
                <a:noFill/>
              </a:ln>
              <a:solidFill>
                <a:srgbClr val="000000"/>
              </a:solidFill>
              <a:latin typeface="+mj-lt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21706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7EC0-970F-4EC6-8BB9-9733B2542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send/</a:t>
            </a:r>
            <a:r>
              <a:rPr lang="en-US" altLang="en-US" dirty="0" err="1"/>
              <a:t>recv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81702-D0D9-450A-95CA-F4900315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5FF1-F7FD-4585-AAB3-526DA7E7A6BE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DA0D78A-D4D3-4FA8-877F-AAE5EE790B0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6245"/>
          <a:stretch>
            <a:fillRect/>
          </a:stretch>
        </p:blipFill>
        <p:spPr>
          <a:xfrm>
            <a:off x="2485253" y="863023"/>
            <a:ext cx="7356145" cy="449797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131BF7-6872-44AB-8E34-C1E142D1769E}"/>
              </a:ext>
            </a:extLst>
          </p:cNvPr>
          <p:cNvSpPr txBox="1"/>
          <p:nvPr/>
        </p:nvSpPr>
        <p:spPr>
          <a:xfrm>
            <a:off x="2638512" y="5408435"/>
            <a:ext cx="5068095" cy="45168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 dirty="0">
                <a:ln>
                  <a:noFill/>
                </a:ln>
                <a:latin typeface="+mj-lt"/>
                <a:ea typeface="Droid Sans Fallback" pitchFamily="2"/>
                <a:cs typeface="FreeSans" pitchFamily="2"/>
              </a:rPr>
              <a:t>Where did the error occur for np = 1?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8E3CD51-C20D-47B3-9772-381E1EE5F955}"/>
              </a:ext>
            </a:extLst>
          </p:cNvPr>
          <p:cNvSpPr/>
          <p:nvPr/>
        </p:nvSpPr>
        <p:spPr>
          <a:xfrm>
            <a:off x="3456432" y="3546956"/>
            <a:ext cx="3973393" cy="457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208" fill="none">
                <a:moveTo>
                  <a:pt x="0" y="0"/>
                </a:moveTo>
                <a:lnTo>
                  <a:pt x="13208" y="0"/>
                </a:lnTo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CDD243-92BB-4258-BF19-9F012619D422}"/>
              </a:ext>
            </a:extLst>
          </p:cNvPr>
          <p:cNvSpPr txBox="1"/>
          <p:nvPr/>
        </p:nvSpPr>
        <p:spPr>
          <a:xfrm>
            <a:off x="2638512" y="5842954"/>
            <a:ext cx="5978281" cy="45168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 dirty="0">
                <a:ln>
                  <a:noFill/>
                </a:ln>
                <a:latin typeface="+mj-lt"/>
                <a:ea typeface="Droid Sans Fallback" pitchFamily="2"/>
                <a:cs typeface="FreeSans" pitchFamily="2"/>
              </a:rPr>
              <a:t>What will happen if we run this with np = 4?</a:t>
            </a:r>
          </a:p>
        </p:txBody>
      </p:sp>
    </p:spTree>
    <p:extLst>
      <p:ext uri="{BB962C8B-B14F-4D97-AF65-F5344CB8AC3E}">
        <p14:creationId xmlns:p14="http://schemas.microsoft.com/office/powerpoint/2010/main" val="91876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BBD2F-9B4A-42F0-B4C8-BFC9278EB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send/</a:t>
            </a:r>
            <a:r>
              <a:rPr lang="en-US" dirty="0" err="1"/>
              <a:t>recv</a:t>
            </a:r>
            <a:r>
              <a:rPr lang="en-US" dirty="0"/>
              <a:t>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79FE6-3FBD-46D3-8FBD-3E07A7A1F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5FF1-F7FD-4585-AAB3-526DA7E7A6BE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532C4EE-FABD-4768-8640-196B9C93812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5934"/>
          <a:stretch>
            <a:fillRect/>
          </a:stretch>
        </p:blipFill>
        <p:spPr>
          <a:xfrm>
            <a:off x="2136703" y="806590"/>
            <a:ext cx="7965007" cy="552250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C8C458D-7036-476D-9FE6-696FF721410D}"/>
              </a:ext>
            </a:extLst>
          </p:cNvPr>
          <p:cNvSpPr/>
          <p:nvPr/>
        </p:nvSpPr>
        <p:spPr>
          <a:xfrm>
            <a:off x="6573180" y="3681437"/>
            <a:ext cx="779210" cy="457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86" fill="none">
                <a:moveTo>
                  <a:pt x="0" y="0"/>
                </a:moveTo>
                <a:lnTo>
                  <a:pt x="2286" y="0"/>
                </a:lnTo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B5CBCB0-BD47-4C67-9BD9-56F3D8CD88B3}"/>
              </a:ext>
            </a:extLst>
          </p:cNvPr>
          <p:cNvSpPr/>
          <p:nvPr/>
        </p:nvSpPr>
        <p:spPr>
          <a:xfrm>
            <a:off x="5952540" y="4559837"/>
            <a:ext cx="1298911" cy="457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0" fill="none">
                <a:moveTo>
                  <a:pt x="0" y="0"/>
                </a:moveTo>
                <a:lnTo>
                  <a:pt x="3810" y="0"/>
                </a:lnTo>
              </a:path>
            </a:pathLst>
          </a:custGeom>
          <a:noFill/>
          <a:ln w="36720">
            <a:solidFill>
              <a:srgbClr val="FFCC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19F6854-7EF0-44B2-8FF7-D72BDAD2ADAC}"/>
              </a:ext>
            </a:extLst>
          </p:cNvPr>
          <p:cNvSpPr/>
          <p:nvPr/>
        </p:nvSpPr>
        <p:spPr>
          <a:xfrm>
            <a:off x="7415580" y="4554797"/>
            <a:ext cx="1039060" cy="457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48" fill="none">
                <a:moveTo>
                  <a:pt x="0" y="0"/>
                </a:moveTo>
                <a:lnTo>
                  <a:pt x="3048" y="0"/>
                </a:lnTo>
              </a:path>
            </a:pathLst>
          </a:custGeom>
          <a:noFill/>
          <a:ln w="36720">
            <a:solidFill>
              <a:srgbClr val="66FF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FE33411-9CCC-40B2-9556-B0EA912F1A3A}"/>
              </a:ext>
            </a:extLst>
          </p:cNvPr>
          <p:cNvSpPr/>
          <p:nvPr/>
        </p:nvSpPr>
        <p:spPr>
          <a:xfrm>
            <a:off x="4525500" y="4533197"/>
            <a:ext cx="432742" cy="457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70" fill="none">
                <a:moveTo>
                  <a:pt x="0" y="0"/>
                </a:moveTo>
                <a:lnTo>
                  <a:pt x="1270" y="0"/>
                </a:lnTo>
              </a:path>
            </a:pathLst>
          </a:custGeom>
          <a:noFill/>
          <a:ln w="36720">
            <a:solidFill>
              <a:srgbClr val="00FFFF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527D47A-2081-4706-9B4C-301C7BDCE78E}"/>
              </a:ext>
            </a:extLst>
          </p:cNvPr>
          <p:cNvSpPr/>
          <p:nvPr/>
        </p:nvSpPr>
        <p:spPr>
          <a:xfrm>
            <a:off x="3026459" y="5061677"/>
            <a:ext cx="3550947" cy="457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414" fill="none">
                <a:moveTo>
                  <a:pt x="0" y="0"/>
                </a:moveTo>
                <a:lnTo>
                  <a:pt x="10414" y="0"/>
                </a:lnTo>
              </a:path>
            </a:pathLst>
          </a:custGeom>
          <a:noFill/>
          <a:ln w="36720">
            <a:solidFill>
              <a:srgbClr val="00FFFF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4711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AEAF1-AD6E-4983-9142-2263D0B9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send/</a:t>
            </a:r>
            <a:r>
              <a:rPr lang="en-US" dirty="0" err="1"/>
              <a:t>recv</a:t>
            </a:r>
            <a:r>
              <a:rPr lang="en-US" dirty="0"/>
              <a:t>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B7FA6-C603-4DD6-9CDB-C9AA7414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5FF1-F7FD-4585-AAB3-526DA7E7A6B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18D85E5F-B34A-40A4-9CB6-31FA084D0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3025775"/>
            <a:ext cx="7867650" cy="193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8114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r>
              <a:rPr lang="en-US" altLang="en-US" sz="2600" b="1" dirty="0">
                <a:latin typeface="+mj-lt"/>
              </a:rPr>
              <a:t>run: </a:t>
            </a:r>
            <a:r>
              <a:rPr lang="en-US" altLang="en-US" sz="2600" dirty="0" err="1">
                <a:solidFill>
                  <a:srgbClr val="FF3333"/>
                </a:solidFill>
                <a:latin typeface="+mj-lt"/>
              </a:rPr>
              <a:t>mpirun</a:t>
            </a:r>
            <a:r>
              <a:rPr lang="en-US" altLang="en-US" sz="2600" dirty="0">
                <a:latin typeface="+mj-lt"/>
              </a:rPr>
              <a:t> </a:t>
            </a:r>
            <a:r>
              <a:rPr lang="en-US" altLang="en-US" sz="2600" dirty="0">
                <a:solidFill>
                  <a:srgbClr val="6600FF"/>
                </a:solidFill>
                <a:latin typeface="+mj-lt"/>
              </a:rPr>
              <a:t>-np 2</a:t>
            </a:r>
            <a:r>
              <a:rPr lang="en-US" altLang="en-US" sz="2600" dirty="0">
                <a:latin typeface="+mj-lt"/>
              </a:rPr>
              <a:t> </a:t>
            </a:r>
            <a:r>
              <a:rPr lang="en-US" altLang="en-US" sz="2600" dirty="0" err="1">
                <a:latin typeface="+mj-lt"/>
              </a:rPr>
              <a:t>send_msg</a:t>
            </a:r>
            <a:r>
              <a:rPr lang="en-US" altLang="en-US" sz="2600" dirty="0">
                <a:latin typeface="+mj-lt"/>
              </a:rPr>
              <a:t> </a:t>
            </a:r>
          </a:p>
          <a:p>
            <a:r>
              <a:rPr lang="en-US" altLang="en-US" sz="2600" b="1" dirty="0">
                <a:latin typeface="+mj-lt"/>
              </a:rPr>
              <a:t>output:</a:t>
            </a:r>
          </a:p>
          <a:p>
            <a:r>
              <a:rPr lang="en-US" altLang="en-US" sz="2600" dirty="0">
                <a:latin typeface="+mj-lt"/>
              </a:rPr>
              <a:t>Process 1 received 'Hello from rank 0' with 17 chars </a:t>
            </a:r>
          </a:p>
          <a:p>
            <a:r>
              <a:rPr lang="en-US" altLang="en-US" sz="2600" dirty="0">
                <a:latin typeface="+mj-lt"/>
              </a:rPr>
              <a:t>from process 0</a:t>
            </a:r>
          </a:p>
          <a:p>
            <a:endParaRPr lang="en-US" altLang="en-US" sz="2600" dirty="0">
              <a:latin typeface="+mj-lt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302D7D3-1055-465A-A25E-3F0F720BF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1282700"/>
            <a:ext cx="11694686" cy="127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9892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r>
              <a:rPr lang="en-US" altLang="en-US" sz="2800" dirty="0">
                <a:solidFill>
                  <a:srgbClr val="0066CC"/>
                </a:solidFill>
                <a:latin typeface="+mj-lt"/>
              </a:rPr>
              <a:t>int</a:t>
            </a:r>
            <a:r>
              <a:rPr lang="en-US" altLang="en-US" sz="2800" dirty="0">
                <a:latin typeface="+mj-lt"/>
              </a:rPr>
              <a:t> </a:t>
            </a:r>
            <a:r>
              <a:rPr lang="en-US" altLang="en-US" sz="2800" dirty="0" err="1">
                <a:solidFill>
                  <a:srgbClr val="6600CC"/>
                </a:solidFill>
                <a:latin typeface="+mj-lt"/>
              </a:rPr>
              <a:t>MPI_Get_count</a:t>
            </a:r>
            <a:r>
              <a:rPr lang="en-US" altLang="en-US" sz="2800" dirty="0">
                <a:latin typeface="+mj-lt"/>
              </a:rPr>
              <a:t>(</a:t>
            </a:r>
            <a:r>
              <a:rPr lang="en-US" altLang="en-US" sz="2800" dirty="0" err="1">
                <a:solidFill>
                  <a:srgbClr val="0066CC"/>
                </a:solidFill>
                <a:latin typeface="+mj-lt"/>
              </a:rPr>
              <a:t>MPI_Status</a:t>
            </a:r>
            <a:r>
              <a:rPr lang="en-US" altLang="en-US" sz="2800" dirty="0">
                <a:latin typeface="+mj-lt"/>
              </a:rPr>
              <a:t> *status, </a:t>
            </a:r>
            <a:r>
              <a:rPr lang="en-US" altLang="en-US" sz="2800" dirty="0" err="1">
                <a:solidFill>
                  <a:srgbClr val="0066CC"/>
                </a:solidFill>
                <a:latin typeface="+mj-lt"/>
              </a:rPr>
              <a:t>MPI_Datatype</a:t>
            </a:r>
            <a:r>
              <a:rPr lang="en-US" altLang="en-US" sz="2800" dirty="0">
                <a:latin typeface="+mj-lt"/>
              </a:rPr>
              <a:t> type, </a:t>
            </a:r>
            <a:r>
              <a:rPr lang="en-US" altLang="en-US" sz="2800" dirty="0">
                <a:solidFill>
                  <a:srgbClr val="0066CC"/>
                </a:solidFill>
                <a:latin typeface="+mj-lt"/>
              </a:rPr>
              <a:t>int*</a:t>
            </a:r>
            <a:r>
              <a:rPr lang="en-US" altLang="en-US" sz="2800" dirty="0">
                <a:latin typeface="+mj-lt"/>
              </a:rPr>
              <a:t> count); </a:t>
            </a:r>
          </a:p>
          <a:p>
            <a:r>
              <a:rPr lang="en-US" altLang="en-US" sz="2800" dirty="0">
                <a:latin typeface="+mj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5209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AF857-53C3-44DE-929D-76972F74B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Shared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B4388-8846-47BC-8601-12B1E984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5FF1-F7FD-4585-AAB3-526DA7E7A6B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B217B3E-CA0C-4C1F-9CC9-2A332F8C31CA}"/>
              </a:ext>
            </a:extLst>
          </p:cNvPr>
          <p:cNvSpPr/>
          <p:nvPr/>
        </p:nvSpPr>
        <p:spPr>
          <a:xfrm>
            <a:off x="4391214" y="4368640"/>
            <a:ext cx="548640" cy="365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66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+mj-lt"/>
                <a:ea typeface="Droid Sans Fallback" pitchFamily="2"/>
                <a:cs typeface="FreeSans" pitchFamily="2"/>
              </a:rPr>
              <a:t>CPU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E8F1909-0F71-475D-B04F-877669B6E82E}"/>
              </a:ext>
            </a:extLst>
          </p:cNvPr>
          <p:cNvSpPr/>
          <p:nvPr/>
        </p:nvSpPr>
        <p:spPr>
          <a:xfrm>
            <a:off x="6585775" y="4368640"/>
            <a:ext cx="1508399" cy="822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399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+mj-lt"/>
                <a:ea typeface="Droid Sans Fallback" pitchFamily="2"/>
                <a:cs typeface="FreeSans" pitchFamily="2"/>
              </a:rPr>
              <a:t>Memory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12F30D9-B6CC-478F-A7E0-2E295E286DB4}"/>
              </a:ext>
            </a:extLst>
          </p:cNvPr>
          <p:cNvSpPr/>
          <p:nvPr/>
        </p:nvSpPr>
        <p:spPr>
          <a:xfrm>
            <a:off x="4391214" y="4825839"/>
            <a:ext cx="548640" cy="365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66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cap="none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+mj-lt"/>
                <a:ea typeface="Droid Sans Fallback" pitchFamily="2"/>
                <a:cs typeface="FreeSans" pitchFamily="2"/>
              </a:rPr>
              <a:t>CPU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1075C79-5D54-4B7B-B53A-AFAFED590188}"/>
              </a:ext>
            </a:extLst>
          </p:cNvPr>
          <p:cNvSpPr/>
          <p:nvPr/>
        </p:nvSpPr>
        <p:spPr>
          <a:xfrm>
            <a:off x="5031295" y="4368640"/>
            <a:ext cx="548640" cy="365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FF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cap="none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+mj-lt"/>
                <a:ea typeface="Droid Sans Fallback" pitchFamily="2"/>
                <a:cs typeface="FreeSans" pitchFamily="2"/>
              </a:rPr>
              <a:t>GPU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9F76BA1-40CD-48EA-A97B-2A78A63C27AB}"/>
              </a:ext>
            </a:extLst>
          </p:cNvPr>
          <p:cNvSpPr/>
          <p:nvPr/>
        </p:nvSpPr>
        <p:spPr>
          <a:xfrm>
            <a:off x="5031295" y="4825839"/>
            <a:ext cx="548640" cy="365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FF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cap="none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+mj-lt"/>
                <a:ea typeface="Droid Sans Fallback" pitchFamily="2"/>
                <a:cs typeface="FreeSans" pitchFamily="2"/>
              </a:rPr>
              <a:t>GPU</a:t>
            </a: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DB56DA1C-0C11-4F10-938F-502A75DAA489}"/>
              </a:ext>
            </a:extLst>
          </p:cNvPr>
          <p:cNvSpPr/>
          <p:nvPr/>
        </p:nvSpPr>
        <p:spPr>
          <a:xfrm>
            <a:off x="5671375" y="4734400"/>
            <a:ext cx="822960" cy="0"/>
          </a:xfrm>
          <a:prstGeom prst="line">
            <a:avLst/>
          </a:prstGeom>
          <a:noFill/>
          <a:ln w="18360">
            <a:solidFill>
              <a:srgbClr val="FF3333"/>
            </a:solidFill>
            <a:prstDash val="solid"/>
            <a:headEnd type="arrow"/>
            <a:tailEnd type="arrow"/>
          </a:ln>
        </p:spPr>
        <p:txBody>
          <a:bodyPr vert="horz" wrap="none" lIns="99000" tIns="54000" rIns="99000" bIns="54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 cap="none">
              <a:ln>
                <a:noFill/>
              </a:ln>
              <a:latin typeface="+mj-lt"/>
              <a:ea typeface="Droid Sans Fallback" pitchFamily="2"/>
              <a:cs typeface="FreeSans" pitchFamily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6C4BD6-5C0B-430A-A3D8-4A13B0D4130B}"/>
              </a:ext>
            </a:extLst>
          </p:cNvPr>
          <p:cNvSpPr txBox="1"/>
          <p:nvPr/>
        </p:nvSpPr>
        <p:spPr>
          <a:xfrm>
            <a:off x="5031295" y="5465920"/>
            <a:ext cx="1920952" cy="391602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cap="none" dirty="0">
                <a:ln>
                  <a:noFill/>
                </a:ln>
                <a:latin typeface="+mj-lt"/>
                <a:ea typeface="Droid Sans Fallback" pitchFamily="2"/>
                <a:cs typeface="FreeSans" pitchFamily="2"/>
              </a:rPr>
              <a:t>Shared Memory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4EDB3A2-05EE-4103-A667-30F54A083540}"/>
              </a:ext>
            </a:extLst>
          </p:cNvPr>
          <p:cNvSpPr/>
          <p:nvPr/>
        </p:nvSpPr>
        <p:spPr>
          <a:xfrm>
            <a:off x="4391214" y="2076315"/>
            <a:ext cx="1215012" cy="82294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66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+mj-lt"/>
                <a:ea typeface="Droid Sans Fallback" pitchFamily="2"/>
                <a:cs typeface="FreeSans" pitchFamily="2"/>
              </a:rPr>
              <a:t>CPU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4DCA856-2C35-4308-AFAD-5D7E5AEF3358}"/>
              </a:ext>
            </a:extLst>
          </p:cNvPr>
          <p:cNvSpPr/>
          <p:nvPr/>
        </p:nvSpPr>
        <p:spPr>
          <a:xfrm>
            <a:off x="6585775" y="2076316"/>
            <a:ext cx="1508399" cy="822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399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+mj-lt"/>
                <a:ea typeface="Droid Sans Fallback" pitchFamily="2"/>
                <a:cs typeface="FreeSans" pitchFamily="2"/>
              </a:rPr>
              <a:t>Memory</a:t>
            </a: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504BAACA-9895-4122-9DF0-087474FC8CE2}"/>
              </a:ext>
            </a:extLst>
          </p:cNvPr>
          <p:cNvSpPr/>
          <p:nvPr/>
        </p:nvSpPr>
        <p:spPr>
          <a:xfrm>
            <a:off x="5671375" y="2442076"/>
            <a:ext cx="822960" cy="0"/>
          </a:xfrm>
          <a:prstGeom prst="line">
            <a:avLst/>
          </a:prstGeom>
          <a:noFill/>
          <a:ln w="18360">
            <a:solidFill>
              <a:srgbClr val="FF3333"/>
            </a:solidFill>
            <a:prstDash val="solid"/>
            <a:headEnd type="arrow"/>
            <a:tailEnd type="arrow"/>
          </a:ln>
        </p:spPr>
        <p:txBody>
          <a:bodyPr vert="horz" wrap="none" lIns="99000" tIns="54000" rIns="99000" bIns="54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 cap="none">
              <a:ln>
                <a:noFill/>
              </a:ln>
              <a:latin typeface="+mj-lt"/>
              <a:ea typeface="Droid Sans Fallback" pitchFamily="2"/>
              <a:cs typeface="FreeSans" pitchFamily="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84DC62-84FE-49D4-8AF9-C7404B5F41B9}"/>
              </a:ext>
            </a:extLst>
          </p:cNvPr>
          <p:cNvSpPr txBox="1"/>
          <p:nvPr/>
        </p:nvSpPr>
        <p:spPr>
          <a:xfrm>
            <a:off x="5031295" y="3173596"/>
            <a:ext cx="1920952" cy="391602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cap="none" dirty="0">
                <a:ln>
                  <a:noFill/>
                </a:ln>
                <a:latin typeface="+mj-lt"/>
                <a:ea typeface="Droid Sans Fallback" pitchFamily="2"/>
                <a:cs typeface="FreeSans" pitchFamily="2"/>
              </a:rPr>
              <a:t>Shared Memory</a:t>
            </a:r>
          </a:p>
        </p:txBody>
      </p:sp>
    </p:spTree>
    <p:extLst>
      <p:ext uri="{BB962C8B-B14F-4D97-AF65-F5344CB8AC3E}">
        <p14:creationId xmlns:p14="http://schemas.microsoft.com/office/powerpoint/2010/main" val="225175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B02C6-3D7D-4FB8-B9A9-8ABDFCAF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MPI_send</a:t>
            </a:r>
            <a:r>
              <a:rPr lang="en-US" altLang="en-US" dirty="0"/>
              <a:t>/</a:t>
            </a:r>
            <a:r>
              <a:rPr lang="en-US" altLang="en-US" dirty="0" err="1"/>
              <a:t>recv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C06BD-FA0D-4A12-8AF8-8865ED09B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 err="1"/>
              <a:t>MPI_send</a:t>
            </a:r>
            <a:r>
              <a:rPr lang="en-US" altLang="en-US" dirty="0"/>
              <a:t>/</a:t>
            </a:r>
            <a:r>
              <a:rPr lang="en-US" altLang="en-US" dirty="0" err="1"/>
              <a:t>recv</a:t>
            </a:r>
            <a:r>
              <a:rPr lang="en-US" altLang="en-US" dirty="0"/>
              <a:t> is blocking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Return from </a:t>
            </a:r>
            <a:r>
              <a:rPr lang="en-US" altLang="en-US" dirty="0" err="1"/>
              <a:t>MPI_send</a:t>
            </a:r>
            <a:r>
              <a:rPr lang="en-US" altLang="en-US" dirty="0"/>
              <a:t> does not guarantee that the receiver has received the data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Depending on implementation and amount of data transferred, it </a:t>
            </a:r>
            <a:r>
              <a:rPr lang="en-US" altLang="en-US" dirty="0" err="1"/>
              <a:t>MPI_send</a:t>
            </a:r>
            <a:r>
              <a:rPr lang="en-US" altLang="en-US" dirty="0"/>
              <a:t> may internally buffer the data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 err="1"/>
              <a:t>MPI_Isend</a:t>
            </a:r>
            <a:r>
              <a:rPr lang="en-US" altLang="en-US" dirty="0"/>
              <a:t> and </a:t>
            </a:r>
            <a:r>
              <a:rPr lang="en-US" altLang="en-US" dirty="0" err="1"/>
              <a:t>MPI_Irecv</a:t>
            </a:r>
            <a:r>
              <a:rPr lang="en-US" altLang="en-US" dirty="0"/>
              <a:t> are non-blocking versions or </a:t>
            </a:r>
            <a:r>
              <a:rPr lang="en-US" altLang="en-US" dirty="0" err="1"/>
              <a:t>MPI_send</a:t>
            </a:r>
            <a:r>
              <a:rPr lang="en-US" altLang="en-US" dirty="0"/>
              <a:t> and </a:t>
            </a:r>
            <a:r>
              <a:rPr lang="en-US" altLang="en-US" dirty="0" err="1"/>
              <a:t>MPI_recv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C563D-BB78-4C9F-9048-87CDA384E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5FF1-F7FD-4585-AAB3-526DA7E7A6B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04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D03E3-E37F-46EA-91A2-C524B68F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the bug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7665A-A71E-4422-920C-660A7BB0B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5FF1-F7FD-4585-AAB3-526DA7E7A6BE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7B4F0C3-9B25-401C-AB76-349C3353534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7536"/>
          <a:stretch>
            <a:fillRect/>
          </a:stretch>
        </p:blipFill>
        <p:spPr>
          <a:xfrm>
            <a:off x="2334599" y="721589"/>
            <a:ext cx="6949203" cy="537441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4582C76-966C-4EFA-AF10-327DA3B61DAA}"/>
              </a:ext>
            </a:extLst>
          </p:cNvPr>
          <p:cNvSpPr/>
          <p:nvPr/>
        </p:nvSpPr>
        <p:spPr>
          <a:xfrm>
            <a:off x="3448441" y="1073308"/>
            <a:ext cx="432084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70" fill="none">
                <a:moveTo>
                  <a:pt x="0" y="0"/>
                </a:moveTo>
                <a:lnTo>
                  <a:pt x="1270" y="0"/>
                </a:lnTo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5E3239-BD6E-4982-AB1A-EC379DB84390}"/>
              </a:ext>
            </a:extLst>
          </p:cNvPr>
          <p:cNvSpPr txBox="1"/>
          <p:nvPr/>
        </p:nvSpPr>
        <p:spPr>
          <a:xfrm>
            <a:off x="4069079" y="726988"/>
            <a:ext cx="4953259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FF3333"/>
                </a:solidFill>
                <a:latin typeface="Liberation Sans" pitchFamily="18"/>
                <a:ea typeface="Droid Sans Fallback" pitchFamily="2"/>
                <a:cs typeface="FreeSans" pitchFamily="2"/>
              </a:rPr>
              <a:t>Hint: reducing N </a:t>
            </a:r>
            <a:r>
              <a:rPr lang="en-US" sz="1800" b="1" i="0" u="none" strike="noStrike" kern="1200" cap="none">
                <a:ln>
                  <a:noFill/>
                </a:ln>
                <a:solidFill>
                  <a:srgbClr val="FF3333"/>
                </a:solidFill>
                <a:latin typeface="Liberation Sans" pitchFamily="18"/>
                <a:ea typeface="Droid Sans Fallback" pitchFamily="2"/>
                <a:cs typeface="FreeSans" pitchFamily="2"/>
              </a:rPr>
              <a:t>*may*</a:t>
            </a:r>
            <a:r>
              <a:rPr lang="en-US" sz="1800" b="0" i="0" u="none" strike="noStrike" kern="1200" cap="none">
                <a:ln>
                  <a:noFill/>
                </a:ln>
                <a:solidFill>
                  <a:srgbClr val="FF3333"/>
                </a:solidFill>
                <a:latin typeface="Liberation Sans" pitchFamily="18"/>
                <a:ea typeface="Droid Sans Fallback" pitchFamily="2"/>
                <a:cs typeface="FreeSans" pitchFamily="2"/>
              </a:rPr>
              <a:t> to help to hide the bug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42FE89-A341-4578-9EA1-DEEA065BB51D}"/>
              </a:ext>
            </a:extLst>
          </p:cNvPr>
          <p:cNvSpPr/>
          <p:nvPr/>
        </p:nvSpPr>
        <p:spPr>
          <a:xfrm rot="8100000">
            <a:off x="3095010" y="4951057"/>
            <a:ext cx="230249" cy="21314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74" h="624">
                <a:moveTo>
                  <a:pt x="0" y="539"/>
                </a:moveTo>
                <a:cubicBezTo>
                  <a:pt x="1078" y="898"/>
                  <a:pt x="539" y="0"/>
                  <a:pt x="539" y="0"/>
                </a:cubicBezTo>
              </a:path>
            </a:pathLst>
          </a:custGeom>
          <a:noFill/>
          <a:ln w="18360">
            <a:solidFill>
              <a:srgbClr val="FF3333"/>
            </a:solidFill>
            <a:prstDash val="solid"/>
            <a:headEnd type="arrow"/>
            <a:tailEnd type="arrow"/>
          </a:ln>
        </p:spPr>
        <p:txBody>
          <a:bodyPr vert="horz" wrap="none" lIns="99000" tIns="54000" rIns="99000" bIns="54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8557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7B98-8F59-48DA-A59E-893C79D7E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Computing PI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0CD99-F361-4F97-850E-0F54D4D2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5FF1-F7FD-4585-AAB3-526DA7E7A6BE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05E25D1-962B-47CA-B45C-1468DCD7C9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16"/>
          <a:stretch/>
        </p:blipFill>
        <p:spPr bwMode="auto">
          <a:xfrm>
            <a:off x="7376777" y="836295"/>
            <a:ext cx="4465320" cy="4610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D0AB5016-90B0-4B6B-B08D-FB0880C57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5540" y="5942464"/>
            <a:ext cx="67214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r>
              <a:rPr lang="en-US" altLang="en-US" dirty="0">
                <a:solidFill>
                  <a:srgbClr val="FF3333"/>
                </a:solidFill>
              </a:rPr>
              <a:t>Source: https://computing.llnl.gov/tutorials/parallel_comp/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6593BEF0-8E2E-410E-936C-5C1CF6BE0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189" y="915536"/>
            <a:ext cx="6093351" cy="572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 marL="2159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 marL="10795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+mj-lt"/>
              </a:rPr>
              <a:t>Monte Carlo method of approximating PI: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j-lt"/>
              </a:rPr>
              <a:t>Inscribe a circle with radius r in a square with side length of 2r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j-lt"/>
              </a:rPr>
              <a:t>The area of the circle is </a:t>
            </a:r>
            <a:r>
              <a:rPr lang="en-US" altLang="en-US" sz="2000" dirty="0">
                <a:latin typeface="+mj-lt"/>
                <a:cs typeface="Arial" panose="020B0604020202020204" pitchFamily="34" charset="0"/>
              </a:rPr>
              <a:t>π</a:t>
            </a:r>
            <a:r>
              <a:rPr lang="en-US" altLang="en-US" sz="2000" dirty="0">
                <a:latin typeface="+mj-lt"/>
              </a:rPr>
              <a:t>r</a:t>
            </a:r>
            <a:r>
              <a:rPr lang="en-US" altLang="en-US" sz="2000" baseline="33000" dirty="0">
                <a:latin typeface="+mj-lt"/>
              </a:rPr>
              <a:t>2</a:t>
            </a:r>
            <a:r>
              <a:rPr lang="en-US" altLang="en-US" sz="2000" dirty="0">
                <a:latin typeface="+mj-lt"/>
              </a:rPr>
              <a:t> and the area of the square is 4r</a:t>
            </a:r>
            <a:r>
              <a:rPr lang="en-US" altLang="en-US" sz="2000" baseline="33000" dirty="0">
                <a:latin typeface="+mj-lt"/>
              </a:rPr>
              <a:t>2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j-lt"/>
              </a:rPr>
              <a:t>The ratio of the area of the circle to the area of the square is:</a:t>
            </a:r>
          </a:p>
          <a:p>
            <a:pPr lvl="4">
              <a:buSzPct val="4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+mj-lt"/>
                <a:cs typeface="Arial" panose="020B0604020202020204" pitchFamily="34" charset="0"/>
              </a:rPr>
              <a:t>π</a:t>
            </a:r>
            <a:r>
              <a:rPr lang="en-US" altLang="en-US" sz="2000" dirty="0">
                <a:latin typeface="+mj-lt"/>
              </a:rPr>
              <a:t>r</a:t>
            </a:r>
            <a:r>
              <a:rPr lang="en-US" altLang="en-US" sz="2000" baseline="33000" dirty="0">
                <a:latin typeface="+mj-lt"/>
              </a:rPr>
              <a:t>2</a:t>
            </a:r>
            <a:r>
              <a:rPr lang="en-US" altLang="en-US" sz="2000" dirty="0">
                <a:latin typeface="+mj-lt"/>
              </a:rPr>
              <a:t> / 4r</a:t>
            </a:r>
            <a:r>
              <a:rPr lang="en-US" altLang="en-US" sz="2000" baseline="33000" dirty="0">
                <a:latin typeface="+mj-lt"/>
              </a:rPr>
              <a:t>2 </a:t>
            </a:r>
            <a:r>
              <a:rPr lang="en-US" altLang="en-US" sz="2000" dirty="0">
                <a:latin typeface="+mj-lt"/>
              </a:rPr>
              <a:t>= </a:t>
            </a:r>
            <a:r>
              <a:rPr lang="en-US" altLang="en-US" sz="2000" dirty="0">
                <a:latin typeface="+mj-lt"/>
                <a:cs typeface="Arial" panose="020B0604020202020204" pitchFamily="34" charset="0"/>
              </a:rPr>
              <a:t>π</a:t>
            </a:r>
            <a:r>
              <a:rPr lang="en-US" altLang="en-US" sz="2000" dirty="0">
                <a:latin typeface="+mj-lt"/>
              </a:rPr>
              <a:t> / 4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j-lt"/>
              </a:rPr>
              <a:t>Randomly generate N points inside the square, 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j-lt"/>
              </a:rPr>
              <a:t>Approximately N * </a:t>
            </a:r>
            <a:r>
              <a:rPr lang="en-US" altLang="en-US" sz="2000" dirty="0">
                <a:latin typeface="+mj-lt"/>
                <a:cs typeface="Arial" panose="020B0604020202020204" pitchFamily="34" charset="0"/>
              </a:rPr>
              <a:t>π</a:t>
            </a:r>
            <a:r>
              <a:rPr lang="en-US" altLang="en-US" sz="2000" dirty="0">
                <a:latin typeface="+mj-lt"/>
              </a:rPr>
              <a:t> / 4 of those points (M) should fall inside the circle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j-lt"/>
                <a:cs typeface="Arial" panose="020B0604020202020204" pitchFamily="34" charset="0"/>
              </a:rPr>
              <a:t>π</a:t>
            </a:r>
            <a:r>
              <a:rPr lang="en-US" altLang="en-US" sz="2000" dirty="0">
                <a:latin typeface="+mj-lt"/>
              </a:rPr>
              <a:t> is then approximated as:</a:t>
            </a:r>
          </a:p>
          <a:p>
            <a:pPr>
              <a:buSzPct val="4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+mj-lt"/>
              </a:rPr>
              <a:t>        N * </a:t>
            </a:r>
            <a:r>
              <a:rPr lang="en-US" altLang="en-US" sz="2000" dirty="0">
                <a:latin typeface="+mj-lt"/>
                <a:cs typeface="Arial" panose="020B0604020202020204" pitchFamily="34" charset="0"/>
              </a:rPr>
              <a:t>π</a:t>
            </a:r>
            <a:r>
              <a:rPr lang="en-US" altLang="en-US" sz="2000" dirty="0">
                <a:latin typeface="+mj-lt"/>
              </a:rPr>
              <a:t> / 4 = M</a:t>
            </a:r>
          </a:p>
          <a:p>
            <a:pPr>
              <a:buSzPct val="4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+mj-lt"/>
              </a:rPr>
              <a:t>        </a:t>
            </a:r>
            <a:r>
              <a:rPr lang="en-US" altLang="en-US" sz="2000" dirty="0">
                <a:latin typeface="+mj-lt"/>
                <a:cs typeface="Arial" panose="020B0604020202020204" pitchFamily="34" charset="0"/>
              </a:rPr>
              <a:t>π</a:t>
            </a:r>
            <a:r>
              <a:rPr lang="en-US" altLang="en-US" sz="2000" dirty="0">
                <a:latin typeface="+mj-lt"/>
              </a:rPr>
              <a:t> / 4 = M / N</a:t>
            </a:r>
          </a:p>
          <a:p>
            <a:pPr>
              <a:buSzPct val="4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+mj-lt"/>
              </a:rPr>
              <a:t>        </a:t>
            </a:r>
            <a:r>
              <a:rPr lang="en-US" altLang="en-US" sz="2000" dirty="0">
                <a:latin typeface="+mj-lt"/>
                <a:cs typeface="Arial" panose="020B0604020202020204" pitchFamily="34" charset="0"/>
              </a:rPr>
              <a:t>π</a:t>
            </a:r>
            <a:r>
              <a:rPr lang="en-US" altLang="en-US" sz="2000" dirty="0">
                <a:latin typeface="+mj-lt"/>
              </a:rPr>
              <a:t> = 4 * M / N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j-lt"/>
              </a:rPr>
              <a:t>Note that increasing the number of points generated improves the approximation </a:t>
            </a:r>
          </a:p>
        </p:txBody>
      </p:sp>
    </p:spTree>
    <p:extLst>
      <p:ext uri="{BB962C8B-B14F-4D97-AF65-F5344CB8AC3E}">
        <p14:creationId xmlns:p14="http://schemas.microsoft.com/office/powerpoint/2010/main" val="1519155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7B98-8F59-48DA-A59E-893C79D7E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Computing PI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0CD99-F361-4F97-850E-0F54D4D2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5FF1-F7FD-4585-AAB3-526DA7E7A6BE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05E25D1-962B-47CA-B45C-1468DCD7C9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16"/>
          <a:stretch/>
        </p:blipFill>
        <p:spPr bwMode="auto">
          <a:xfrm>
            <a:off x="7376777" y="836295"/>
            <a:ext cx="4465320" cy="4610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D0AB5016-90B0-4B6B-B08D-FB0880C57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5540" y="5942464"/>
            <a:ext cx="67214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r>
              <a:rPr lang="en-US" altLang="en-US" dirty="0">
                <a:solidFill>
                  <a:srgbClr val="FF3333"/>
                </a:solidFill>
              </a:rPr>
              <a:t>Source: https://computing.llnl.gov/tutorials/parallel_comp/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D9D9057-E998-45A7-9BA9-F16C1E5E7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1009087"/>
            <a:ext cx="5999879" cy="572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/>
            <a:r>
              <a:rPr lang="en-US" altLang="en-US" sz="2400" b="1" dirty="0">
                <a:solidFill>
                  <a:srgbClr val="000000"/>
                </a:solidFill>
                <a:latin typeface="+mj-lt"/>
              </a:rPr>
              <a:t>Monte Carlo method of approximating PI:</a:t>
            </a:r>
          </a:p>
          <a:p>
            <a:pPr eaLnBrk="1">
              <a:buSzPct val="45000"/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000000"/>
              </a:solidFill>
              <a:latin typeface="+mj-lt"/>
            </a:endParaRPr>
          </a:p>
          <a:p>
            <a:pPr eaLnBrk="1">
              <a:buClrTx/>
              <a:buSzTx/>
              <a:buFontTx/>
              <a:buNone/>
            </a:pPr>
            <a:r>
              <a:rPr lang="en-US" altLang="en-US" sz="2000" dirty="0" err="1">
                <a:solidFill>
                  <a:srgbClr val="000000"/>
                </a:solidFill>
                <a:latin typeface="+mj-lt"/>
              </a:rPr>
              <a:t>npoints</a:t>
            </a: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 = 10000</a:t>
            </a:r>
          </a:p>
          <a:p>
            <a:pPr eaLnBrk="1">
              <a:buClrTx/>
              <a:buSzTx/>
              <a:buFontTx/>
              <a:buNone/>
            </a:pPr>
            <a:r>
              <a:rPr lang="en-US" altLang="en-US" sz="2000" dirty="0" err="1">
                <a:solidFill>
                  <a:srgbClr val="000000"/>
                </a:solidFill>
                <a:latin typeface="+mj-lt"/>
              </a:rPr>
              <a:t>circle_count</a:t>
            </a: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 = 0</a:t>
            </a:r>
          </a:p>
          <a:p>
            <a:pPr eaLnBrk="1">
              <a:buClrTx/>
              <a:buSzTx/>
              <a:buFontTx/>
              <a:buNone/>
            </a:pPr>
            <a:endParaRPr lang="en-US" altLang="en-US" sz="2000" dirty="0">
              <a:solidFill>
                <a:srgbClr val="000000"/>
              </a:solidFill>
              <a:latin typeface="+mj-lt"/>
            </a:endParaRPr>
          </a:p>
          <a:p>
            <a:pPr eaLnBrk="1"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+mj-lt"/>
              </a:rPr>
              <a:t>do</a:t>
            </a: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 j = 1,npoints</a:t>
            </a:r>
          </a:p>
          <a:p>
            <a:pPr eaLnBrk="1"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  generate 2 random numbers between 0 and 1</a:t>
            </a:r>
          </a:p>
          <a:p>
            <a:pPr eaLnBrk="1"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  </a:t>
            </a:r>
            <a:r>
              <a:rPr lang="en-US" altLang="en-US" sz="2000" dirty="0" err="1">
                <a:solidFill>
                  <a:srgbClr val="000000"/>
                </a:solidFill>
                <a:latin typeface="+mj-lt"/>
              </a:rPr>
              <a:t>xcoordinate</a:t>
            </a: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 = random1</a:t>
            </a:r>
          </a:p>
          <a:p>
            <a:pPr eaLnBrk="1"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  </a:t>
            </a:r>
            <a:r>
              <a:rPr lang="en-US" altLang="en-US" sz="2000" dirty="0" err="1">
                <a:solidFill>
                  <a:srgbClr val="000000"/>
                </a:solidFill>
                <a:latin typeface="+mj-lt"/>
              </a:rPr>
              <a:t>ycoordinate</a:t>
            </a: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 = random2</a:t>
            </a:r>
          </a:p>
          <a:p>
            <a:pPr eaLnBrk="1"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  </a:t>
            </a:r>
            <a:r>
              <a:rPr lang="en-US" altLang="en-US" sz="2000" b="1" dirty="0">
                <a:solidFill>
                  <a:srgbClr val="000000"/>
                </a:solidFill>
                <a:latin typeface="+mj-lt"/>
              </a:rPr>
              <a:t>if</a:t>
            </a: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 (</a:t>
            </a:r>
            <a:r>
              <a:rPr lang="en-US" altLang="en-US" sz="2000" dirty="0" err="1">
                <a:solidFill>
                  <a:srgbClr val="000000"/>
                </a:solidFill>
                <a:latin typeface="+mj-lt"/>
              </a:rPr>
              <a:t>xcoordinate</a:t>
            </a: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altLang="en-US" sz="2000" dirty="0" err="1">
                <a:solidFill>
                  <a:srgbClr val="000000"/>
                </a:solidFill>
                <a:latin typeface="+mj-lt"/>
              </a:rPr>
              <a:t>ycoordinate</a:t>
            </a: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) inside circle</a:t>
            </a:r>
          </a:p>
          <a:p>
            <a:pPr eaLnBrk="1"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  </a:t>
            </a:r>
            <a:r>
              <a:rPr lang="en-US" altLang="en-US" sz="2000" b="1" dirty="0">
                <a:solidFill>
                  <a:srgbClr val="000000"/>
                </a:solidFill>
                <a:latin typeface="+mj-lt"/>
              </a:rPr>
              <a:t>then</a:t>
            </a: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+mj-lt"/>
              </a:rPr>
              <a:t>circle_count</a:t>
            </a: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 = </a:t>
            </a:r>
            <a:r>
              <a:rPr lang="en-US" altLang="en-US" sz="2000" dirty="0" err="1">
                <a:solidFill>
                  <a:srgbClr val="000000"/>
                </a:solidFill>
                <a:latin typeface="+mj-lt"/>
              </a:rPr>
              <a:t>circle_count</a:t>
            </a: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 + 1</a:t>
            </a:r>
          </a:p>
          <a:p>
            <a:pPr eaLnBrk="1"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+mj-lt"/>
              </a:rPr>
              <a:t>end do</a:t>
            </a:r>
          </a:p>
          <a:p>
            <a:pPr eaLnBrk="1">
              <a:buClrTx/>
              <a:buSzTx/>
              <a:buFontTx/>
              <a:buNone/>
            </a:pPr>
            <a:endParaRPr lang="en-US" altLang="en-US" sz="2000" dirty="0">
              <a:solidFill>
                <a:srgbClr val="000000"/>
              </a:solidFill>
              <a:latin typeface="+mj-lt"/>
            </a:endParaRPr>
          </a:p>
          <a:p>
            <a:pPr eaLnBrk="1"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PI = 4.0*</a:t>
            </a:r>
            <a:r>
              <a:rPr lang="en-US" altLang="en-US" sz="2000" dirty="0" err="1">
                <a:solidFill>
                  <a:srgbClr val="000000"/>
                </a:solidFill>
                <a:latin typeface="+mj-lt"/>
              </a:rPr>
              <a:t>circle_count</a:t>
            </a: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/</a:t>
            </a:r>
            <a:r>
              <a:rPr lang="en-US" altLang="en-US" sz="2000" dirty="0" err="1">
                <a:solidFill>
                  <a:srgbClr val="000000"/>
                </a:solidFill>
                <a:latin typeface="+mj-lt"/>
              </a:rPr>
              <a:t>npoints</a:t>
            </a:r>
            <a:r>
              <a:rPr lang="en-US" altLang="en-US" sz="2000" dirty="0">
                <a:solidFill>
                  <a:srgbClr val="000000"/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26325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AC47-C00E-478A-9D5E-8D7C6BE7B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Computing PI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F9552-5C63-40D3-A1FA-21158A339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5FF1-F7FD-4585-AAB3-526DA7E7A6BE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EC6FC18-E57A-4E49-B7D7-A14C68B9B3A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11265"/>
          <a:stretch>
            <a:fillRect/>
          </a:stretch>
        </p:blipFill>
        <p:spPr>
          <a:xfrm>
            <a:off x="3036071" y="728437"/>
            <a:ext cx="7083087" cy="559746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B367B74-4140-474B-B704-926F3462DF7D}"/>
              </a:ext>
            </a:extLst>
          </p:cNvPr>
          <p:cNvSpPr/>
          <p:nvPr/>
        </p:nvSpPr>
        <p:spPr>
          <a:xfrm>
            <a:off x="2647991" y="833558"/>
            <a:ext cx="429586" cy="2749347"/>
          </a:xfrm>
          <a:custGeom>
            <a:avLst>
              <a:gd name="f0" fmla="val 4352"/>
              <a:gd name="f1" fmla="val 10982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6200"/>
              <a:gd name="f13" fmla="val 108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7 f15 1"/>
              <a:gd name="f28" fmla="*/ f18 f16 1"/>
              <a:gd name="f29" fmla="*/ 13800 f15 1"/>
              <a:gd name="f30" fmla="*/ 21600 f15 1"/>
              <a:gd name="f31" fmla="*/ 0 f16 1"/>
              <a:gd name="f32" fmla="*/ f19 1 f4"/>
              <a:gd name="f33" fmla="*/ 0 f15 1"/>
              <a:gd name="f34" fmla="*/ 10800 f16 1"/>
              <a:gd name="f35" fmla="*/ 216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30" y="f31"/>
              </a:cxn>
              <a:cxn ang="f42">
                <a:pos x="f33" y="f34"/>
              </a:cxn>
              <a:cxn ang="f42">
                <a:pos x="f30" y="f35"/>
              </a:cxn>
            </a:cxnLst>
            <a:rect l="f29" t="f44" r="f30" b="f45"/>
            <a:pathLst>
              <a:path w="21600" h="21600">
                <a:moveTo>
                  <a:pt x="f8" y="f7"/>
                </a:moveTo>
                <a:cubicBezTo>
                  <a:pt x="f12" y="f7"/>
                  <a:pt x="f13" y="f20"/>
                  <a:pt x="f13" y="f21"/>
                </a:cubicBezTo>
                <a:lnTo>
                  <a:pt x="f13" y="f36"/>
                </a:lnTo>
                <a:cubicBezTo>
                  <a:pt x="f13" y="f37"/>
                  <a:pt x="f11" y="f22"/>
                  <a:pt x="f7" y="f22"/>
                </a:cubicBezTo>
                <a:cubicBezTo>
                  <a:pt x="f11" y="f22"/>
                  <a:pt x="f13" y="f38"/>
                  <a:pt x="f13" y="f39"/>
                </a:cubicBezTo>
                <a:lnTo>
                  <a:pt x="f13" y="f23"/>
                </a:lnTo>
                <a:cubicBezTo>
                  <a:pt x="f13" y="f40"/>
                  <a:pt x="f12" y="f8"/>
                  <a:pt x="f8" y="f8"/>
                </a:cubicBezTo>
              </a:path>
            </a:pathLst>
          </a:custGeom>
          <a:noFill/>
          <a:ln w="18360">
            <a:solidFill>
              <a:srgbClr val="FF0000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C91E336-FEFB-452E-9179-34C1E49F7E01}"/>
              </a:ext>
            </a:extLst>
          </p:cNvPr>
          <p:cNvSpPr/>
          <p:nvPr/>
        </p:nvSpPr>
        <p:spPr>
          <a:xfrm>
            <a:off x="2648352" y="3785918"/>
            <a:ext cx="429586" cy="2552821"/>
          </a:xfrm>
          <a:custGeom>
            <a:avLst>
              <a:gd name="f0" fmla="val 4352"/>
              <a:gd name="f1" fmla="val 10982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6200"/>
              <a:gd name="f13" fmla="val 108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7 f15 1"/>
              <a:gd name="f28" fmla="*/ f18 f16 1"/>
              <a:gd name="f29" fmla="*/ 13800 f15 1"/>
              <a:gd name="f30" fmla="*/ 21600 f15 1"/>
              <a:gd name="f31" fmla="*/ 0 f16 1"/>
              <a:gd name="f32" fmla="*/ f19 1 f4"/>
              <a:gd name="f33" fmla="*/ 0 f15 1"/>
              <a:gd name="f34" fmla="*/ 10800 f16 1"/>
              <a:gd name="f35" fmla="*/ 216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30" y="f31"/>
              </a:cxn>
              <a:cxn ang="f42">
                <a:pos x="f33" y="f34"/>
              </a:cxn>
              <a:cxn ang="f42">
                <a:pos x="f30" y="f35"/>
              </a:cxn>
            </a:cxnLst>
            <a:rect l="f29" t="f44" r="f30" b="f45"/>
            <a:pathLst>
              <a:path w="21600" h="21600">
                <a:moveTo>
                  <a:pt x="f8" y="f7"/>
                </a:moveTo>
                <a:cubicBezTo>
                  <a:pt x="f12" y="f7"/>
                  <a:pt x="f13" y="f20"/>
                  <a:pt x="f13" y="f21"/>
                </a:cubicBezTo>
                <a:lnTo>
                  <a:pt x="f13" y="f36"/>
                </a:lnTo>
                <a:cubicBezTo>
                  <a:pt x="f13" y="f37"/>
                  <a:pt x="f11" y="f22"/>
                  <a:pt x="f7" y="f22"/>
                </a:cubicBezTo>
                <a:cubicBezTo>
                  <a:pt x="f11" y="f22"/>
                  <a:pt x="f13" y="f38"/>
                  <a:pt x="f13" y="f39"/>
                </a:cubicBezTo>
                <a:lnTo>
                  <a:pt x="f13" y="f23"/>
                </a:lnTo>
                <a:cubicBezTo>
                  <a:pt x="f13" y="f40"/>
                  <a:pt x="f12" y="f8"/>
                  <a:pt x="f8" y="f8"/>
                </a:cubicBezTo>
              </a:path>
            </a:pathLst>
          </a:custGeom>
          <a:noFill/>
          <a:ln w="18360">
            <a:solidFill>
              <a:srgbClr val="00CC00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DFE0638-AA9D-461D-85B7-A67B4457D82F}"/>
              </a:ext>
            </a:extLst>
          </p:cNvPr>
          <p:cNvSpPr/>
          <p:nvPr/>
        </p:nvSpPr>
        <p:spPr>
          <a:xfrm>
            <a:off x="3767592" y="4820198"/>
            <a:ext cx="5412782" cy="51550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>
              <a:alpha val="0"/>
            </a:srgbClr>
          </a:solidFill>
          <a:ln w="18360">
            <a:solidFill>
              <a:srgbClr val="FFCC00"/>
            </a:solidFill>
            <a:prstDash val="solid"/>
          </a:ln>
        </p:spPr>
        <p:txBody>
          <a:bodyPr vert="horz" wrap="non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1382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6F932-FD4D-4BD8-8D41-50384124B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MPI_reduce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17DFF-B294-4EAA-87F7-E99C6518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5FF1-F7FD-4585-AAB3-526DA7E7A6B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DD9C9F6D-56B0-481F-99DC-94DA829BF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877586"/>
            <a:ext cx="101504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9892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/>
            <a:r>
              <a:rPr lang="en-US" altLang="en-US" sz="2800" dirty="0">
                <a:solidFill>
                  <a:srgbClr val="0066CC"/>
                </a:solidFill>
                <a:latin typeface="+mj-lt"/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2800" dirty="0" err="1">
                <a:solidFill>
                  <a:srgbClr val="6600CC"/>
                </a:solidFill>
                <a:latin typeface="+mj-lt"/>
              </a:rPr>
              <a:t>MPI_Reduce</a:t>
            </a:r>
            <a:r>
              <a:rPr lang="en-US" altLang="en-US" sz="28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en-US" sz="2800" dirty="0">
                <a:solidFill>
                  <a:srgbClr val="0066CC"/>
                </a:solidFill>
                <a:latin typeface="+mj-lt"/>
              </a:rPr>
              <a:t>void</a:t>
            </a:r>
            <a:r>
              <a:rPr lang="en-US" altLang="en-US" sz="2800" dirty="0">
                <a:solidFill>
                  <a:srgbClr val="000000"/>
                </a:solidFill>
                <a:latin typeface="+mj-lt"/>
              </a:rPr>
              <a:t> *</a:t>
            </a:r>
            <a:r>
              <a:rPr lang="en-US" altLang="en-US" sz="2800" dirty="0" err="1">
                <a:solidFill>
                  <a:srgbClr val="000000"/>
                </a:solidFill>
                <a:latin typeface="+mj-lt"/>
              </a:rPr>
              <a:t>send_data</a:t>
            </a:r>
            <a:r>
              <a:rPr lang="en-US" altLang="en-US" sz="2800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altLang="en-US" sz="2800" dirty="0">
                <a:solidFill>
                  <a:srgbClr val="0066CC"/>
                </a:solidFill>
                <a:latin typeface="+mj-lt"/>
              </a:rPr>
              <a:t>void</a:t>
            </a:r>
            <a:r>
              <a:rPr lang="en-US" altLang="en-US" sz="2800" dirty="0">
                <a:solidFill>
                  <a:srgbClr val="000000"/>
                </a:solidFill>
                <a:latin typeface="+mj-lt"/>
              </a:rPr>
              <a:t> *</a:t>
            </a:r>
            <a:r>
              <a:rPr lang="en-US" altLang="en-US" sz="2800" dirty="0" err="1">
                <a:solidFill>
                  <a:srgbClr val="000000"/>
                </a:solidFill>
                <a:latin typeface="+mj-lt"/>
              </a:rPr>
              <a:t>recv_data</a:t>
            </a:r>
            <a:r>
              <a:rPr lang="en-US" altLang="en-US" sz="2800" dirty="0">
                <a:solidFill>
                  <a:srgbClr val="000000"/>
                </a:solidFill>
                <a:latin typeface="+mj-lt"/>
              </a:rPr>
              <a:t>, </a:t>
            </a:r>
          </a:p>
          <a:p>
            <a:pPr eaLnBrk="1"/>
            <a:r>
              <a:rPr lang="en-US" altLang="en-US" sz="2800" dirty="0">
                <a:solidFill>
                  <a:srgbClr val="000000"/>
                </a:solidFill>
                <a:latin typeface="+mj-lt"/>
              </a:rPr>
              <a:t>                           </a:t>
            </a:r>
            <a:r>
              <a:rPr lang="en-US" altLang="en-US" sz="2800" dirty="0">
                <a:solidFill>
                  <a:srgbClr val="0066CC"/>
                </a:solidFill>
                <a:latin typeface="+mj-lt"/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  <a:latin typeface="+mj-lt"/>
              </a:rPr>
              <a:t> count, </a:t>
            </a:r>
            <a:r>
              <a:rPr lang="en-US" altLang="en-US" sz="2800" dirty="0" err="1">
                <a:solidFill>
                  <a:srgbClr val="0066CC"/>
                </a:solidFill>
                <a:latin typeface="+mj-lt"/>
              </a:rPr>
              <a:t>MPI_Datatype</a:t>
            </a:r>
            <a:r>
              <a:rPr lang="en-US" altLang="en-US" sz="2800" dirty="0">
                <a:solidFill>
                  <a:srgbClr val="000000"/>
                </a:solidFill>
                <a:latin typeface="+mj-lt"/>
              </a:rPr>
              <a:t> type, </a:t>
            </a:r>
          </a:p>
          <a:p>
            <a:pPr eaLnBrk="1"/>
            <a:r>
              <a:rPr lang="en-US" altLang="en-US" sz="2800" dirty="0">
                <a:solidFill>
                  <a:srgbClr val="0066CC"/>
                </a:solidFill>
                <a:latin typeface="+mj-lt"/>
              </a:rPr>
              <a:t>                           </a:t>
            </a:r>
            <a:r>
              <a:rPr lang="en-US" altLang="en-US" sz="2800" dirty="0" err="1">
                <a:solidFill>
                  <a:srgbClr val="0066CC"/>
                </a:solidFill>
                <a:latin typeface="+mj-lt"/>
              </a:rPr>
              <a:t>MPI_op</a:t>
            </a:r>
            <a:r>
              <a:rPr lang="en-US" altLang="en-US" sz="2800" dirty="0">
                <a:solidFill>
                  <a:srgbClr val="000000"/>
                </a:solidFill>
                <a:latin typeface="+mj-lt"/>
              </a:rPr>
              <a:t> count, </a:t>
            </a:r>
            <a:r>
              <a:rPr lang="en-US" altLang="en-US" sz="2800" dirty="0">
                <a:solidFill>
                  <a:srgbClr val="0066CC"/>
                </a:solidFill>
                <a:latin typeface="+mj-lt"/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2800" dirty="0">
                <a:solidFill>
                  <a:srgbClr val="FF3333"/>
                </a:solidFill>
                <a:latin typeface="+mj-lt"/>
              </a:rPr>
              <a:t>root</a:t>
            </a:r>
            <a:r>
              <a:rPr lang="en-US" altLang="en-US" sz="2800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altLang="en-US" sz="2800" dirty="0" err="1">
                <a:solidFill>
                  <a:srgbClr val="0066CC"/>
                </a:solidFill>
                <a:latin typeface="+mj-lt"/>
              </a:rPr>
              <a:t>MPI_Comm</a:t>
            </a:r>
            <a:r>
              <a:rPr lang="en-US" altLang="en-US" sz="2800" dirty="0">
                <a:solidFill>
                  <a:srgbClr val="000000"/>
                </a:solidFill>
                <a:latin typeface="+mj-lt"/>
              </a:rPr>
              <a:t> comm); </a:t>
            </a:r>
          </a:p>
          <a:p>
            <a:pPr eaLnBrk="1"/>
            <a:r>
              <a:rPr lang="en-US" altLang="en-US" sz="2800" dirty="0">
                <a:solidFill>
                  <a:srgbClr val="000000"/>
                </a:solidFill>
                <a:latin typeface="+mj-lt"/>
              </a:rPr>
              <a:t>	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B4FE0BD-E1C8-401C-9FFF-4689DCB41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3160411"/>
            <a:ext cx="1189037" cy="1006475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1002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eaLnBrk="1"/>
            <a:r>
              <a:rPr lang="en-US" altLang="en-US">
                <a:solidFill>
                  <a:srgbClr val="FFFFFF"/>
                </a:solidFill>
                <a:latin typeface="+mj-lt"/>
              </a:rPr>
              <a:t>rank 0</a:t>
            </a:r>
          </a:p>
          <a:p>
            <a:pPr algn="ctr" eaLnBrk="1"/>
            <a:endParaRPr lang="en-US" altLang="en-US">
              <a:solidFill>
                <a:srgbClr val="FFFFFF"/>
              </a:solidFill>
              <a:latin typeface="+mj-lt"/>
            </a:endParaRPr>
          </a:p>
          <a:p>
            <a:pPr algn="ctr" eaLnBrk="1"/>
            <a:r>
              <a:rPr lang="en-US" altLang="en-US">
                <a:solidFill>
                  <a:srgbClr val="FFFFFF"/>
                </a:solidFill>
                <a:latin typeface="+mj-lt"/>
              </a:rPr>
              <a:t>val: 4</a:t>
            </a:r>
          </a:p>
          <a:p>
            <a:pPr algn="ctr" eaLnBrk="1"/>
            <a:r>
              <a:rPr lang="en-US" altLang="en-US">
                <a:solidFill>
                  <a:srgbClr val="FFFFFF"/>
                </a:solidFill>
                <a:latin typeface="+mj-lt"/>
              </a:rPr>
              <a:t> </a:t>
            </a: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BB095E89-1F90-4E12-B244-CD6BAE79F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538" y="3160411"/>
            <a:ext cx="1189037" cy="1006475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1002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eaLnBrk="1"/>
            <a:r>
              <a:rPr lang="en-US" altLang="en-US">
                <a:solidFill>
                  <a:srgbClr val="FFFFFF"/>
                </a:solidFill>
                <a:latin typeface="+mj-lt"/>
              </a:rPr>
              <a:t>rank 1</a:t>
            </a:r>
          </a:p>
          <a:p>
            <a:pPr algn="ctr" eaLnBrk="1"/>
            <a:endParaRPr lang="en-US" altLang="en-US">
              <a:solidFill>
                <a:srgbClr val="FFFFFF"/>
              </a:solidFill>
              <a:latin typeface="+mj-lt"/>
            </a:endParaRPr>
          </a:p>
          <a:p>
            <a:pPr algn="ctr" eaLnBrk="1"/>
            <a:r>
              <a:rPr lang="en-US" altLang="en-US">
                <a:solidFill>
                  <a:srgbClr val="FFFFFF"/>
                </a:solidFill>
                <a:latin typeface="+mj-lt"/>
              </a:rPr>
              <a:t>val: 2</a:t>
            </a:r>
          </a:p>
          <a:p>
            <a:pPr algn="ctr" eaLnBrk="1"/>
            <a:r>
              <a:rPr lang="en-US" altLang="en-US">
                <a:solidFill>
                  <a:srgbClr val="FFFFFF"/>
                </a:solidFill>
                <a:latin typeface="+mj-lt"/>
              </a:rPr>
              <a:t> </a:t>
            </a: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4060567E-CA5A-48BB-8F11-55CF99769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525" y="3160411"/>
            <a:ext cx="1189038" cy="1006475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1002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eaLnBrk="1"/>
            <a:r>
              <a:rPr lang="en-US" altLang="en-US">
                <a:solidFill>
                  <a:srgbClr val="FFFFFF"/>
                </a:solidFill>
                <a:latin typeface="+mj-lt"/>
              </a:rPr>
              <a:t>rank 2</a:t>
            </a:r>
          </a:p>
          <a:p>
            <a:pPr algn="ctr" eaLnBrk="1"/>
            <a:endParaRPr lang="en-US" altLang="en-US">
              <a:solidFill>
                <a:srgbClr val="FFFFFF"/>
              </a:solidFill>
              <a:latin typeface="+mj-lt"/>
            </a:endParaRPr>
          </a:p>
          <a:p>
            <a:pPr algn="ctr" eaLnBrk="1"/>
            <a:r>
              <a:rPr lang="en-US" altLang="en-US">
                <a:solidFill>
                  <a:srgbClr val="FFFFFF"/>
                </a:solidFill>
                <a:latin typeface="+mj-lt"/>
              </a:rPr>
              <a:t>val: 3</a:t>
            </a:r>
          </a:p>
          <a:p>
            <a:pPr algn="ctr" eaLnBrk="1"/>
            <a:r>
              <a:rPr lang="en-US" altLang="en-US">
                <a:solidFill>
                  <a:srgbClr val="FFFFFF"/>
                </a:solidFill>
                <a:latin typeface="+mj-lt"/>
              </a:rPr>
              <a:t> </a:t>
            </a: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DB635EDA-0D24-4743-AAE1-505511892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8100" y="3160411"/>
            <a:ext cx="1189038" cy="1006475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1002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eaLnBrk="1"/>
            <a:r>
              <a:rPr lang="en-US" altLang="en-US">
                <a:solidFill>
                  <a:srgbClr val="FFFFFF"/>
                </a:solidFill>
                <a:latin typeface="+mj-lt"/>
              </a:rPr>
              <a:t>rank 3</a:t>
            </a:r>
          </a:p>
          <a:p>
            <a:pPr algn="ctr" eaLnBrk="1"/>
            <a:endParaRPr lang="en-US" altLang="en-US">
              <a:solidFill>
                <a:srgbClr val="FFFFFF"/>
              </a:solidFill>
              <a:latin typeface="+mj-lt"/>
            </a:endParaRPr>
          </a:p>
          <a:p>
            <a:pPr algn="ctr" eaLnBrk="1"/>
            <a:r>
              <a:rPr lang="en-US" altLang="en-US">
                <a:solidFill>
                  <a:srgbClr val="FFFFFF"/>
                </a:solidFill>
                <a:latin typeface="+mj-lt"/>
              </a:rPr>
              <a:t>val: 1</a:t>
            </a:r>
          </a:p>
          <a:p>
            <a:pPr algn="ctr" eaLnBrk="1"/>
            <a:r>
              <a:rPr lang="en-US" altLang="en-US">
                <a:solidFill>
                  <a:srgbClr val="FFFFFF"/>
                </a:solidFill>
                <a:latin typeface="+mj-lt"/>
              </a:rPr>
              <a:t> </a:t>
            </a:r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37135D74-5161-4817-85B8-22A636F34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3160411"/>
            <a:ext cx="1189038" cy="1006475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1002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eaLnBrk="1"/>
            <a:r>
              <a:rPr lang="en-US" altLang="en-US">
                <a:solidFill>
                  <a:srgbClr val="FFFFFF"/>
                </a:solidFill>
                <a:latin typeface="+mj-lt"/>
              </a:rPr>
              <a:t>rank 4</a:t>
            </a:r>
          </a:p>
          <a:p>
            <a:pPr algn="ctr" eaLnBrk="1"/>
            <a:endParaRPr lang="en-US" altLang="en-US">
              <a:solidFill>
                <a:srgbClr val="FFFFFF"/>
              </a:solidFill>
              <a:latin typeface="+mj-lt"/>
            </a:endParaRPr>
          </a:p>
          <a:p>
            <a:pPr algn="ctr" eaLnBrk="1"/>
            <a:r>
              <a:rPr lang="en-US" altLang="en-US">
                <a:solidFill>
                  <a:srgbClr val="FFFFFF"/>
                </a:solidFill>
                <a:latin typeface="+mj-lt"/>
              </a:rPr>
              <a:t>val: 4</a:t>
            </a:r>
          </a:p>
          <a:p>
            <a:pPr algn="ctr" eaLnBrk="1"/>
            <a:r>
              <a:rPr lang="en-US" altLang="en-US">
                <a:solidFill>
                  <a:srgbClr val="FFFFFF"/>
                </a:solidFill>
                <a:latin typeface="+mj-lt"/>
              </a:rPr>
              <a:t> </a:t>
            </a:r>
          </a:p>
        </p:txBody>
      </p:sp>
      <p:sp>
        <p:nvSpPr>
          <p:cNvPr id="28" name="Freeform 8">
            <a:extLst>
              <a:ext uri="{FF2B5EF4-FFF2-40B4-BE49-F238E27FC236}">
                <a16:creationId xmlns:a16="http://schemas.microsoft.com/office/drawing/2014/main" id="{EF738655-8712-4B31-930B-837875B2F89C}"/>
              </a:ext>
            </a:extLst>
          </p:cNvPr>
          <p:cNvSpPr>
            <a:spLocks/>
          </p:cNvSpPr>
          <p:nvPr/>
        </p:nvSpPr>
        <p:spPr bwMode="auto">
          <a:xfrm>
            <a:off x="1701800" y="2553986"/>
            <a:ext cx="1588" cy="515938"/>
          </a:xfrm>
          <a:custGeom>
            <a:avLst/>
            <a:gdLst>
              <a:gd name="T0" fmla="*/ 0 w 1"/>
              <a:gd name="T1" fmla="*/ 0 h 1433"/>
              <a:gd name="T2" fmla="*/ 0 w 1"/>
              <a:gd name="T3" fmla="*/ 515578 h 143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433">
                <a:moveTo>
                  <a:pt x="0" y="0"/>
                </a:moveTo>
                <a:lnTo>
                  <a:pt x="0" y="1432"/>
                </a:lnTo>
              </a:path>
            </a:pathLst>
          </a:custGeom>
          <a:noFill/>
          <a:ln w="1836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9" name="Text Box 9">
            <a:extLst>
              <a:ext uri="{FF2B5EF4-FFF2-40B4-BE49-F238E27FC236}">
                <a16:creationId xmlns:a16="http://schemas.microsoft.com/office/drawing/2014/main" id="{D976B0AD-F4AA-4164-B7FC-883744EA0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5" y="2520649"/>
            <a:ext cx="731838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6336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/>
            <a:r>
              <a:rPr lang="en-US" altLang="en-US" sz="2400">
                <a:solidFill>
                  <a:srgbClr val="FF3333"/>
                </a:solidFill>
                <a:latin typeface="+mj-lt"/>
              </a:rPr>
              <a:t>root</a:t>
            </a:r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6960C592-53E0-4E56-A053-DB3328800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5903611"/>
            <a:ext cx="1189037" cy="365125"/>
          </a:xfrm>
          <a:prstGeom prst="rect">
            <a:avLst/>
          </a:prstGeom>
          <a:solidFill>
            <a:srgbClr val="FF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1002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eaLnBrk="1"/>
            <a:r>
              <a:rPr lang="en-US" altLang="en-US">
                <a:solidFill>
                  <a:srgbClr val="FFFFFF"/>
                </a:solidFill>
                <a:latin typeface="+mj-lt"/>
              </a:rPr>
              <a:t>val: 14</a:t>
            </a:r>
          </a:p>
          <a:p>
            <a:pPr algn="ctr" eaLnBrk="1"/>
            <a:endParaRPr lang="en-US" altLang="en-US">
              <a:solidFill>
                <a:srgbClr val="FFFFFF"/>
              </a:solidFill>
              <a:latin typeface="+mj-lt"/>
            </a:endParaRPr>
          </a:p>
          <a:p>
            <a:pPr algn="ctr" eaLnBrk="1"/>
            <a:endParaRPr lang="en-US" altLang="en-US">
              <a:solidFill>
                <a:srgbClr val="000000"/>
              </a:solidFill>
              <a:latin typeface="+mj-lt"/>
            </a:endParaRPr>
          </a:p>
          <a:p>
            <a:pPr algn="ctr" eaLnBrk="1"/>
            <a:r>
              <a:rPr lang="en-US" altLang="en-US">
                <a:solidFill>
                  <a:srgbClr val="FFFFFF"/>
                </a:solidFill>
                <a:latin typeface="+mj-lt"/>
              </a:rPr>
              <a:t> </a:t>
            </a:r>
          </a:p>
        </p:txBody>
      </p:sp>
      <p:sp>
        <p:nvSpPr>
          <p:cNvPr id="31" name="Oval 11">
            <a:extLst>
              <a:ext uri="{FF2B5EF4-FFF2-40B4-BE49-F238E27FC236}">
                <a16:creationId xmlns:a16="http://schemas.microsoft.com/office/drawing/2014/main" id="{A4D260C9-A420-4489-ABB4-DBE24B533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50" y="5263849"/>
            <a:ext cx="457200" cy="457200"/>
          </a:xfrm>
          <a:prstGeom prst="ellipse">
            <a:avLst/>
          </a:prstGeom>
          <a:solidFill>
            <a:srgbClr val="FFFFFF"/>
          </a:solidFill>
          <a:ln w="18360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latin typeface="+mj-lt"/>
            </a:endParaRPr>
          </a:p>
        </p:txBody>
      </p:sp>
      <p:sp>
        <p:nvSpPr>
          <p:cNvPr id="32" name="Text Box 12">
            <a:extLst>
              <a:ext uri="{FF2B5EF4-FFF2-40B4-BE49-F238E27FC236}">
                <a16:creationId xmlns:a16="http://schemas.microsoft.com/office/drawing/2014/main" id="{6ADB5AEE-0BA2-453B-8798-243A87CD4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9063" y="5263849"/>
            <a:ext cx="290512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9892" rIns="90000" bIns="45000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000000"/>
                </a:solidFill>
                <a:latin typeface="+mj-lt"/>
              </a:rPr>
              <a:t>+</a:t>
            </a:r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3D292DCF-C35F-4884-829E-2A0FE7617501}"/>
              </a:ext>
            </a:extLst>
          </p:cNvPr>
          <p:cNvSpPr>
            <a:spLocks/>
          </p:cNvSpPr>
          <p:nvPr/>
        </p:nvSpPr>
        <p:spPr bwMode="auto">
          <a:xfrm>
            <a:off x="1590675" y="4258961"/>
            <a:ext cx="1588" cy="1006475"/>
          </a:xfrm>
          <a:custGeom>
            <a:avLst/>
            <a:gdLst>
              <a:gd name="T0" fmla="*/ 0 w 1"/>
              <a:gd name="T1" fmla="*/ 0 h 2795"/>
              <a:gd name="T2" fmla="*/ 0 w 1"/>
              <a:gd name="T3" fmla="*/ 1006115 h 279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2795">
                <a:moveTo>
                  <a:pt x="0" y="0"/>
                </a:moveTo>
                <a:lnTo>
                  <a:pt x="0" y="2794"/>
                </a:lnTo>
              </a:path>
            </a:pathLst>
          </a:cu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4" name="Freeform 14">
            <a:extLst>
              <a:ext uri="{FF2B5EF4-FFF2-40B4-BE49-F238E27FC236}">
                <a16:creationId xmlns:a16="http://schemas.microsoft.com/office/drawing/2014/main" id="{26319A95-8CFA-4E06-8ADD-E2969AA7D3F0}"/>
              </a:ext>
            </a:extLst>
          </p:cNvPr>
          <p:cNvSpPr>
            <a:spLocks/>
          </p:cNvSpPr>
          <p:nvPr/>
        </p:nvSpPr>
        <p:spPr bwMode="auto">
          <a:xfrm>
            <a:off x="1793875" y="4258961"/>
            <a:ext cx="1554163" cy="1096963"/>
          </a:xfrm>
          <a:custGeom>
            <a:avLst/>
            <a:gdLst>
              <a:gd name="T0" fmla="*/ 1553803 w 4319"/>
              <a:gd name="T1" fmla="*/ 0 h 3049"/>
              <a:gd name="T2" fmla="*/ 0 w 4319"/>
              <a:gd name="T3" fmla="*/ 1096603 h 304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319" h="3049">
                <a:moveTo>
                  <a:pt x="4318" y="0"/>
                </a:moveTo>
                <a:lnTo>
                  <a:pt x="0" y="3048"/>
                </a:lnTo>
              </a:path>
            </a:pathLst>
          </a:cu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5" name="Freeform 15">
            <a:extLst>
              <a:ext uri="{FF2B5EF4-FFF2-40B4-BE49-F238E27FC236}">
                <a16:creationId xmlns:a16="http://schemas.microsoft.com/office/drawing/2014/main" id="{D7311669-3A61-49DA-ADF0-52AF185828FC}"/>
              </a:ext>
            </a:extLst>
          </p:cNvPr>
          <p:cNvSpPr>
            <a:spLocks/>
          </p:cNvSpPr>
          <p:nvPr/>
        </p:nvSpPr>
        <p:spPr bwMode="auto">
          <a:xfrm>
            <a:off x="1809750" y="4258961"/>
            <a:ext cx="3367088" cy="1189038"/>
          </a:xfrm>
          <a:custGeom>
            <a:avLst/>
            <a:gdLst>
              <a:gd name="T0" fmla="*/ 3366728 w 9353"/>
              <a:gd name="T1" fmla="*/ 0 h 3303"/>
              <a:gd name="T2" fmla="*/ 0 w 9353"/>
              <a:gd name="T3" fmla="*/ 1188678 h 330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353" h="3303">
                <a:moveTo>
                  <a:pt x="9352" y="0"/>
                </a:moveTo>
                <a:lnTo>
                  <a:pt x="0" y="3302"/>
                </a:lnTo>
              </a:path>
            </a:pathLst>
          </a:cu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6" name="Freeform 16">
            <a:extLst>
              <a:ext uri="{FF2B5EF4-FFF2-40B4-BE49-F238E27FC236}">
                <a16:creationId xmlns:a16="http://schemas.microsoft.com/office/drawing/2014/main" id="{BBEAAF85-F360-4BA8-AF51-8EC23ABCFC35}"/>
              </a:ext>
            </a:extLst>
          </p:cNvPr>
          <p:cNvSpPr>
            <a:spLocks/>
          </p:cNvSpPr>
          <p:nvPr/>
        </p:nvSpPr>
        <p:spPr bwMode="auto">
          <a:xfrm>
            <a:off x="1809750" y="4258961"/>
            <a:ext cx="5121275" cy="1281113"/>
          </a:xfrm>
          <a:custGeom>
            <a:avLst/>
            <a:gdLst>
              <a:gd name="T0" fmla="*/ 5120915 w 14225"/>
              <a:gd name="T1" fmla="*/ 0 h 3557"/>
              <a:gd name="T2" fmla="*/ 0 w 14225"/>
              <a:gd name="T3" fmla="*/ 1280753 h 355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225" h="3557">
                <a:moveTo>
                  <a:pt x="14224" y="0"/>
                </a:moveTo>
                <a:lnTo>
                  <a:pt x="0" y="3556"/>
                </a:lnTo>
              </a:path>
            </a:pathLst>
          </a:cu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7" name="Freeform 17">
            <a:extLst>
              <a:ext uri="{FF2B5EF4-FFF2-40B4-BE49-F238E27FC236}">
                <a16:creationId xmlns:a16="http://schemas.microsoft.com/office/drawing/2014/main" id="{5483D608-B686-4B03-8FAF-30DE4E75CC9C}"/>
              </a:ext>
            </a:extLst>
          </p:cNvPr>
          <p:cNvSpPr>
            <a:spLocks/>
          </p:cNvSpPr>
          <p:nvPr/>
        </p:nvSpPr>
        <p:spPr bwMode="auto">
          <a:xfrm>
            <a:off x="1793875" y="4258961"/>
            <a:ext cx="7132638" cy="1371600"/>
          </a:xfrm>
          <a:custGeom>
            <a:avLst/>
            <a:gdLst>
              <a:gd name="T0" fmla="*/ 7132278 w 19813"/>
              <a:gd name="T1" fmla="*/ 0 h 3811"/>
              <a:gd name="T2" fmla="*/ 0 w 19813"/>
              <a:gd name="T3" fmla="*/ 1371240 h 381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9813" h="3811">
                <a:moveTo>
                  <a:pt x="19812" y="0"/>
                </a:moveTo>
                <a:lnTo>
                  <a:pt x="0" y="3810"/>
                </a:lnTo>
              </a:path>
            </a:pathLst>
          </a:cu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185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6F932-FD4D-4BD8-8D41-50384124B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MPI_reduce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17DFF-B294-4EAA-87F7-E99C6518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5FF1-F7FD-4585-AAB3-526DA7E7A6B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DD9C9F6D-56B0-481F-99DC-94DA829BF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877586"/>
            <a:ext cx="101504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9892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/>
            <a:r>
              <a:rPr lang="en-US" altLang="en-US" sz="2800" dirty="0">
                <a:solidFill>
                  <a:srgbClr val="0066CC"/>
                </a:solidFill>
                <a:latin typeface="+mj-lt"/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2800" dirty="0" err="1">
                <a:solidFill>
                  <a:srgbClr val="6600CC"/>
                </a:solidFill>
                <a:latin typeface="+mj-lt"/>
              </a:rPr>
              <a:t>MPI_Reduce</a:t>
            </a:r>
            <a:r>
              <a:rPr lang="en-US" altLang="en-US" sz="28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en-US" sz="2800" dirty="0">
                <a:solidFill>
                  <a:srgbClr val="0066CC"/>
                </a:solidFill>
                <a:latin typeface="+mj-lt"/>
              </a:rPr>
              <a:t>void</a:t>
            </a:r>
            <a:r>
              <a:rPr lang="en-US" altLang="en-US" sz="2800" dirty="0">
                <a:solidFill>
                  <a:srgbClr val="000000"/>
                </a:solidFill>
                <a:latin typeface="+mj-lt"/>
              </a:rPr>
              <a:t> *</a:t>
            </a:r>
            <a:r>
              <a:rPr lang="en-US" altLang="en-US" sz="2800" dirty="0" err="1">
                <a:solidFill>
                  <a:srgbClr val="000000"/>
                </a:solidFill>
                <a:latin typeface="+mj-lt"/>
              </a:rPr>
              <a:t>send_data</a:t>
            </a:r>
            <a:r>
              <a:rPr lang="en-US" altLang="en-US" sz="2800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altLang="en-US" sz="2800" dirty="0">
                <a:solidFill>
                  <a:srgbClr val="0066CC"/>
                </a:solidFill>
                <a:latin typeface="+mj-lt"/>
              </a:rPr>
              <a:t>void</a:t>
            </a:r>
            <a:r>
              <a:rPr lang="en-US" altLang="en-US" sz="2800" dirty="0">
                <a:solidFill>
                  <a:srgbClr val="000000"/>
                </a:solidFill>
                <a:latin typeface="+mj-lt"/>
              </a:rPr>
              <a:t> *</a:t>
            </a:r>
            <a:r>
              <a:rPr lang="en-US" altLang="en-US" sz="2800" dirty="0" err="1">
                <a:solidFill>
                  <a:srgbClr val="000000"/>
                </a:solidFill>
                <a:latin typeface="+mj-lt"/>
              </a:rPr>
              <a:t>recv_data</a:t>
            </a:r>
            <a:r>
              <a:rPr lang="en-US" altLang="en-US" sz="2800" dirty="0">
                <a:solidFill>
                  <a:srgbClr val="000000"/>
                </a:solidFill>
                <a:latin typeface="+mj-lt"/>
              </a:rPr>
              <a:t>, </a:t>
            </a:r>
          </a:p>
          <a:p>
            <a:pPr eaLnBrk="1"/>
            <a:r>
              <a:rPr lang="en-US" altLang="en-US" sz="2800" dirty="0">
                <a:solidFill>
                  <a:srgbClr val="000000"/>
                </a:solidFill>
                <a:latin typeface="+mj-lt"/>
              </a:rPr>
              <a:t>                           </a:t>
            </a:r>
            <a:r>
              <a:rPr lang="en-US" altLang="en-US" sz="2800" dirty="0">
                <a:solidFill>
                  <a:srgbClr val="0066CC"/>
                </a:solidFill>
                <a:latin typeface="+mj-lt"/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  <a:latin typeface="+mj-lt"/>
              </a:rPr>
              <a:t> count, </a:t>
            </a:r>
            <a:r>
              <a:rPr lang="en-US" altLang="en-US" sz="2800" dirty="0" err="1">
                <a:solidFill>
                  <a:srgbClr val="0066CC"/>
                </a:solidFill>
                <a:latin typeface="+mj-lt"/>
              </a:rPr>
              <a:t>MPI_Datatype</a:t>
            </a:r>
            <a:r>
              <a:rPr lang="en-US" altLang="en-US" sz="2800" dirty="0">
                <a:solidFill>
                  <a:srgbClr val="000000"/>
                </a:solidFill>
                <a:latin typeface="+mj-lt"/>
              </a:rPr>
              <a:t> type, </a:t>
            </a:r>
          </a:p>
          <a:p>
            <a:pPr eaLnBrk="1"/>
            <a:r>
              <a:rPr lang="en-US" altLang="en-US" sz="2800" dirty="0">
                <a:solidFill>
                  <a:srgbClr val="0066CC"/>
                </a:solidFill>
                <a:latin typeface="+mj-lt"/>
              </a:rPr>
              <a:t>                           </a:t>
            </a:r>
            <a:r>
              <a:rPr lang="en-US" altLang="en-US" sz="2800" dirty="0" err="1">
                <a:solidFill>
                  <a:srgbClr val="0066CC"/>
                </a:solidFill>
                <a:latin typeface="+mj-lt"/>
              </a:rPr>
              <a:t>MPI_op</a:t>
            </a:r>
            <a:r>
              <a:rPr lang="en-US" altLang="en-US" sz="2800" dirty="0">
                <a:solidFill>
                  <a:srgbClr val="000000"/>
                </a:solidFill>
                <a:latin typeface="+mj-lt"/>
              </a:rPr>
              <a:t> count, </a:t>
            </a:r>
            <a:r>
              <a:rPr lang="en-US" altLang="en-US" sz="2800" dirty="0">
                <a:solidFill>
                  <a:srgbClr val="0066CC"/>
                </a:solidFill>
                <a:latin typeface="+mj-lt"/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2800" dirty="0">
                <a:solidFill>
                  <a:srgbClr val="FF3333"/>
                </a:solidFill>
                <a:latin typeface="+mj-lt"/>
              </a:rPr>
              <a:t>root</a:t>
            </a:r>
            <a:r>
              <a:rPr lang="en-US" altLang="en-US" sz="2800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altLang="en-US" sz="2800" dirty="0" err="1">
                <a:solidFill>
                  <a:srgbClr val="0066CC"/>
                </a:solidFill>
                <a:latin typeface="+mj-lt"/>
              </a:rPr>
              <a:t>MPI_Comm</a:t>
            </a:r>
            <a:r>
              <a:rPr lang="en-US" altLang="en-US" sz="2800" dirty="0">
                <a:solidFill>
                  <a:srgbClr val="000000"/>
                </a:solidFill>
                <a:latin typeface="+mj-lt"/>
              </a:rPr>
              <a:t> comm); </a:t>
            </a:r>
          </a:p>
          <a:p>
            <a:pPr eaLnBrk="1"/>
            <a:r>
              <a:rPr lang="en-US" altLang="en-US" sz="2800" dirty="0">
                <a:solidFill>
                  <a:srgbClr val="000000"/>
                </a:solidFill>
                <a:latin typeface="+mj-lt"/>
              </a:rPr>
              <a:t>	</a:t>
            </a:r>
          </a:p>
        </p:txBody>
      </p:sp>
      <p:sp>
        <p:nvSpPr>
          <p:cNvPr id="38" name="Text Box 18">
            <a:extLst>
              <a:ext uri="{FF2B5EF4-FFF2-40B4-BE49-F238E27FC236}">
                <a16:creationId xmlns:a16="http://schemas.microsoft.com/office/drawing/2014/main" id="{EFBE833C-A6AF-4B20-9ACB-F496A7EC8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4600" y="2703211"/>
            <a:ext cx="9601200" cy="356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/>
            <a:endParaRPr lang="en-US" altLang="en-US" dirty="0">
              <a:solidFill>
                <a:srgbClr val="000000"/>
              </a:solidFill>
              <a:latin typeface="+mj-lt"/>
            </a:endParaRPr>
          </a:p>
          <a:p>
            <a:pPr eaLnBrk="1"/>
            <a:r>
              <a:rPr lang="en-US" altLang="en-US" dirty="0">
                <a:solidFill>
                  <a:srgbClr val="000000"/>
                </a:solidFill>
                <a:latin typeface="+mj-lt"/>
              </a:rPr>
              <a:t>    MPI_MAX - Returns the maximum element.</a:t>
            </a:r>
          </a:p>
          <a:p>
            <a:pPr eaLnBrk="1"/>
            <a:r>
              <a:rPr lang="en-US" altLang="en-US" dirty="0">
                <a:solidFill>
                  <a:srgbClr val="000000"/>
                </a:solidFill>
                <a:latin typeface="+mj-lt"/>
              </a:rPr>
              <a:t>    MPI_MIN - Returns the minimum element.</a:t>
            </a:r>
          </a:p>
          <a:p>
            <a:pPr eaLnBrk="1"/>
            <a:r>
              <a:rPr lang="en-US" altLang="en-US" dirty="0">
                <a:solidFill>
                  <a:srgbClr val="000000"/>
                </a:solidFill>
                <a:latin typeface="+mj-lt"/>
              </a:rPr>
              <a:t>    MPI_SUM - Sums the elements.</a:t>
            </a:r>
          </a:p>
          <a:p>
            <a:pPr eaLnBrk="1"/>
            <a:r>
              <a:rPr lang="en-US" altLang="en-US" dirty="0">
                <a:solidFill>
                  <a:srgbClr val="000000"/>
                </a:solidFill>
                <a:latin typeface="+mj-lt"/>
              </a:rPr>
              <a:t>    MPI_PROD - Multiplies all elements.</a:t>
            </a:r>
          </a:p>
          <a:p>
            <a:pPr eaLnBrk="1"/>
            <a:r>
              <a:rPr lang="en-US" altLang="en-US" dirty="0">
                <a:solidFill>
                  <a:srgbClr val="000000"/>
                </a:solidFill>
                <a:latin typeface="+mj-lt"/>
              </a:rPr>
              <a:t>    MPI_LAND - Performs a logical and across the elements.</a:t>
            </a:r>
          </a:p>
          <a:p>
            <a:pPr eaLnBrk="1"/>
            <a:r>
              <a:rPr lang="en-US" altLang="en-US" dirty="0">
                <a:solidFill>
                  <a:srgbClr val="000000"/>
                </a:solidFill>
                <a:latin typeface="+mj-lt"/>
              </a:rPr>
              <a:t>    MPI_LOR - Performs a logical or across the elements.</a:t>
            </a:r>
          </a:p>
          <a:p>
            <a:pPr eaLnBrk="1"/>
            <a:r>
              <a:rPr lang="en-US" altLang="en-US" dirty="0">
                <a:solidFill>
                  <a:srgbClr val="000000"/>
                </a:solidFill>
                <a:latin typeface="+mj-lt"/>
              </a:rPr>
              <a:t>    MPI_BAND - Performs a bitwise and across the bits of the elements.</a:t>
            </a:r>
          </a:p>
          <a:p>
            <a:pPr eaLnBrk="1"/>
            <a:r>
              <a:rPr lang="en-US" altLang="en-US" dirty="0">
                <a:solidFill>
                  <a:srgbClr val="000000"/>
                </a:solidFill>
                <a:latin typeface="+mj-lt"/>
              </a:rPr>
              <a:t>    MPI_BOR - Performs a bitwise or across the bits of the elements.</a:t>
            </a:r>
          </a:p>
          <a:p>
            <a:pPr eaLnBrk="1"/>
            <a:r>
              <a:rPr lang="en-US" altLang="en-US" dirty="0">
                <a:solidFill>
                  <a:srgbClr val="000000"/>
                </a:solidFill>
                <a:latin typeface="+mj-lt"/>
              </a:rPr>
              <a:t>    MPI_MAXLOC - Returns the maximum value and the rank of the process that owns it.</a:t>
            </a:r>
          </a:p>
          <a:p>
            <a:pPr eaLnBrk="1"/>
            <a:r>
              <a:rPr lang="en-US" altLang="en-US" dirty="0">
                <a:solidFill>
                  <a:srgbClr val="000000"/>
                </a:solidFill>
                <a:latin typeface="+mj-lt"/>
              </a:rPr>
              <a:t>    MPI_MINLOC - Returns the minimum value and the rank of the process that owns it.</a:t>
            </a:r>
          </a:p>
        </p:txBody>
      </p:sp>
    </p:spTree>
    <p:extLst>
      <p:ext uri="{BB962C8B-B14F-4D97-AF65-F5344CB8AC3E}">
        <p14:creationId xmlns:p14="http://schemas.microsoft.com/office/powerpoint/2010/main" val="113286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AE6E-4D33-4C68-A937-DFB9553E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Computing Pi - reduction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63A38-5107-48DF-BC9D-ED0356739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5FF1-F7FD-4585-AAB3-526DA7E7A6BE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EF62D7A-9A56-4972-9F6E-E3B4724E52B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1059"/>
          <a:stretch>
            <a:fillRect/>
          </a:stretch>
        </p:blipFill>
        <p:spPr>
          <a:xfrm>
            <a:off x="1884360" y="1150740"/>
            <a:ext cx="8423280" cy="45565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3840EF3-3018-40FE-8FAC-F7BAFE25B325}"/>
              </a:ext>
            </a:extLst>
          </p:cNvPr>
          <p:cNvSpPr/>
          <p:nvPr/>
        </p:nvSpPr>
        <p:spPr>
          <a:xfrm>
            <a:off x="2626679" y="3695579"/>
            <a:ext cx="749772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28" fill="none">
                <a:moveTo>
                  <a:pt x="0" y="0"/>
                </a:moveTo>
                <a:lnTo>
                  <a:pt x="20828" y="0"/>
                </a:lnTo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E0BB299-0913-44DE-B0CD-4ED958392614}"/>
              </a:ext>
            </a:extLst>
          </p:cNvPr>
          <p:cNvSpPr/>
          <p:nvPr/>
        </p:nvSpPr>
        <p:spPr>
          <a:xfrm>
            <a:off x="8113080" y="3384540"/>
            <a:ext cx="274320" cy="274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>
              <a:alpha val="0"/>
            </a:srgbClr>
          </a:solidFill>
          <a:ln w="36720">
            <a:solidFill>
              <a:srgbClr val="66FF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AB4AB2A-2470-4DCC-BBF3-2234C0040FC8}"/>
              </a:ext>
            </a:extLst>
          </p:cNvPr>
          <p:cNvSpPr/>
          <p:nvPr/>
        </p:nvSpPr>
        <p:spPr>
          <a:xfrm>
            <a:off x="2626679" y="3787020"/>
            <a:ext cx="2103120" cy="274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00">
              <a:alpha val="0"/>
            </a:srgbClr>
          </a:solidFill>
          <a:ln w="36720">
            <a:solidFill>
              <a:srgbClr val="66FF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1260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40FDC-6B4E-4ED6-9F18-E58373DC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Summary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871E8-CF1D-441C-9452-AB072284D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5FF1-F7FD-4585-AAB3-526DA7E7A6B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4B38872-5B22-49DB-B9A4-9423C230BC59}"/>
              </a:ext>
            </a:extLst>
          </p:cNvPr>
          <p:cNvSpPr txBox="1">
            <a:spLocks noChangeArrowheads="1"/>
          </p:cNvSpPr>
          <p:nvPr/>
        </p:nvSpPr>
        <p:spPr>
          <a:xfrm>
            <a:off x="2158418" y="1427022"/>
            <a:ext cx="9070975" cy="4384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Overview of Distributed Computing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Introduction to MPI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Sending and receiving data using MPI</a:t>
            </a:r>
          </a:p>
          <a:p>
            <a:pPr marL="431800" indent="-323850">
              <a:buSzPct val="45000"/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FFEF7753-07E5-4044-B056-5DB554238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5093" y="3616185"/>
            <a:ext cx="7315200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84116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/>
            <a:r>
              <a:rPr lang="en-US" altLang="en-US" sz="4400">
                <a:solidFill>
                  <a:srgbClr val="FF3333"/>
                </a:solidFill>
                <a:latin typeface="+mj-lt"/>
              </a:rPr>
              <a:t>This is not the last slide :)</a:t>
            </a:r>
          </a:p>
        </p:txBody>
      </p:sp>
    </p:spTree>
    <p:extLst>
      <p:ext uri="{BB962C8B-B14F-4D97-AF65-F5344CB8AC3E}">
        <p14:creationId xmlns:p14="http://schemas.microsoft.com/office/powerpoint/2010/main" val="272003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E26F7-EE42-4EA8-A6CD-4794318F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FA6BD-4479-4B62-87C4-9D7B12CD2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5FF1-F7FD-4585-AAB3-526DA7E7A6B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361C8151-F098-49E8-BF0B-D097E16BF58B}"/>
              </a:ext>
            </a:extLst>
          </p:cNvPr>
          <p:cNvSpPr txBox="1">
            <a:spLocks/>
          </p:cNvSpPr>
          <p:nvPr/>
        </p:nvSpPr>
        <p:spPr>
          <a:xfrm>
            <a:off x="4518708" y="6712955"/>
            <a:ext cx="3194050" cy="519113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roid Sans Fallback" charset="0"/>
              </a:defRPr>
            </a:lvl1pPr>
            <a:lvl2pPr marL="457200" algn="l" defTabSz="914400" rtl="0" eaLnBrk="1" latinLnBrk="0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roid Sans Fallback" charset="0"/>
              </a:defRPr>
            </a:lvl2pPr>
            <a:lvl3pPr marL="914400" algn="l" defTabSz="914400" rtl="0" eaLnBrk="1" latinLnBrk="0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roid Sans Fallback" charset="0"/>
              </a:defRPr>
            </a:lvl3pPr>
            <a:lvl4pPr marL="1371600" algn="l" defTabSz="914400" rtl="0" eaLnBrk="1" latinLnBrk="0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roid Sans Fallback" charset="0"/>
              </a:defRPr>
            </a:lvl4pPr>
            <a:lvl5pPr marL="1828800" algn="l" defTabSz="914400" rtl="0" eaLnBrk="1" latinLnBrk="0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roid Sans Fallback" charset="0"/>
              </a:defRPr>
            </a:lvl5pPr>
            <a:lvl6pPr marL="2514600" indent="-2286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roid Sans Fallback" charset="0"/>
              </a:defRPr>
            </a:lvl6pPr>
            <a:lvl7pPr marL="2971800" indent="-2286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roid Sans Fallback" charset="0"/>
              </a:defRPr>
            </a:lvl7pPr>
            <a:lvl8pPr marL="3429000" indent="-2286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roid Sans Fallback" charset="0"/>
              </a:defRPr>
            </a:lvl8pPr>
            <a:lvl9pPr marL="3886200" indent="-2286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Droid Sans Fallback" charset="0"/>
              </a:defRPr>
            </a:lvl9pPr>
          </a:lstStyle>
          <a:p>
            <a:endParaRPr lang="en-US" altLang="en-US">
              <a:solidFill>
                <a:srgbClr val="000000"/>
              </a:solidFill>
              <a:latin typeface="+mj-lt"/>
              <a:cs typeface="DejaVu Sans" charset="0"/>
            </a:endParaRPr>
          </a:p>
          <a:p>
            <a:endParaRPr lang="en-US" altLang="en-US">
              <a:solidFill>
                <a:srgbClr val="000000"/>
              </a:solidFill>
              <a:latin typeface="+mj-lt"/>
              <a:cs typeface="DejaVu Sans" charset="0"/>
            </a:endParaRPr>
          </a:p>
          <a:p>
            <a:endParaRPr lang="en-US" altLang="en-US">
              <a:solidFill>
                <a:srgbClr val="000000"/>
              </a:solidFill>
              <a:latin typeface="+mj-lt"/>
              <a:cs typeface="DejaVu Sans" charset="0"/>
            </a:endParaRPr>
          </a:p>
        </p:txBody>
      </p:sp>
      <p:sp>
        <p:nvSpPr>
          <p:cNvPr id="25" name="Text Box 2">
            <a:extLst>
              <a:ext uri="{FF2B5EF4-FFF2-40B4-BE49-F238E27FC236}">
                <a16:creationId xmlns:a16="http://schemas.microsoft.com/office/drawing/2014/main" id="{E4318927-8086-4DB3-8CEF-3CD1A1FED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6421" y="855080"/>
            <a:ext cx="4297362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73448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/>
            <a:r>
              <a:rPr lang="en-US" altLang="en-US" sz="3200">
                <a:solidFill>
                  <a:srgbClr val="000000"/>
                </a:solidFill>
                <a:latin typeface="+mj-lt"/>
              </a:rPr>
              <a:t>Build your own cluster</a:t>
            </a:r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A27BE1B5-6E63-45C1-9578-BBFBE32E1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858" y="1628193"/>
            <a:ext cx="157797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" name="Freeform 4">
            <a:extLst>
              <a:ext uri="{FF2B5EF4-FFF2-40B4-BE49-F238E27FC236}">
                <a16:creationId xmlns:a16="http://schemas.microsoft.com/office/drawing/2014/main" id="{A5C6E4AA-479F-4494-828B-9C2348A22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058" y="2460043"/>
            <a:ext cx="1646238" cy="1096962"/>
          </a:xfrm>
          <a:custGeom>
            <a:avLst/>
            <a:gdLst>
              <a:gd name="T0" fmla="*/ 0 w 4573"/>
              <a:gd name="T1" fmla="*/ 270913 h 3049"/>
              <a:gd name="T2" fmla="*/ 457188 w 4573"/>
              <a:gd name="T3" fmla="*/ 1006658 h 3049"/>
              <a:gd name="T4" fmla="*/ 1120291 w 4573"/>
              <a:gd name="T5" fmla="*/ 548301 h 3049"/>
              <a:gd name="T6" fmla="*/ 1645878 w 4573"/>
              <a:gd name="T7" fmla="*/ 82389 h 304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573" h="3049">
                <a:moveTo>
                  <a:pt x="0" y="753"/>
                </a:moveTo>
                <a:cubicBezTo>
                  <a:pt x="254" y="2531"/>
                  <a:pt x="1016" y="2798"/>
                  <a:pt x="1270" y="2798"/>
                </a:cubicBezTo>
                <a:cubicBezTo>
                  <a:pt x="1270" y="2798"/>
                  <a:pt x="2604" y="3048"/>
                  <a:pt x="3112" y="1524"/>
                </a:cubicBezTo>
                <a:cubicBezTo>
                  <a:pt x="3620" y="0"/>
                  <a:pt x="4572" y="229"/>
                  <a:pt x="4572" y="229"/>
                </a:cubicBezTo>
              </a:path>
            </a:pathLst>
          </a:custGeom>
          <a:noFill/>
          <a:ln w="18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pic>
        <p:nvPicPr>
          <p:cNvPr id="28" name="Picture 5">
            <a:extLst>
              <a:ext uri="{FF2B5EF4-FFF2-40B4-BE49-F238E27FC236}">
                <a16:creationId xmlns:a16="http://schemas.microsoft.com/office/drawing/2014/main" id="{A4AA0882-4D4A-4809-807D-5DE43EBAA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583" y="1536118"/>
            <a:ext cx="157797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" name="Text Box 6">
            <a:extLst>
              <a:ext uri="{FF2B5EF4-FFF2-40B4-BE49-F238E27FC236}">
                <a16:creationId xmlns:a16="http://schemas.microsoft.com/office/drawing/2014/main" id="{EAD0926B-E6B8-4064-AD5F-CADF94342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91" y="3401430"/>
            <a:ext cx="5362756" cy="85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/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connect two laptops directly using </a:t>
            </a:r>
            <a:r>
              <a:rPr lang="en-US" altLang="en-US" sz="2400" dirty="0" err="1">
                <a:solidFill>
                  <a:srgbClr val="000000"/>
                </a:solidFill>
                <a:latin typeface="+mj-lt"/>
              </a:rPr>
              <a:t>lan</a:t>
            </a:r>
            <a:endParaRPr lang="en-US" altLang="en-US" sz="2400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30" name="Picture 7">
            <a:extLst>
              <a:ext uri="{FF2B5EF4-FFF2-40B4-BE49-F238E27FC236}">
                <a16:creationId xmlns:a16="http://schemas.microsoft.com/office/drawing/2014/main" id="{6E7534DD-37C4-49AF-A711-05D6EBC11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046" y="1759955"/>
            <a:ext cx="950912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Picture 8">
            <a:extLst>
              <a:ext uri="{FF2B5EF4-FFF2-40B4-BE49-F238E27FC236}">
                <a16:creationId xmlns:a16="http://schemas.microsoft.com/office/drawing/2014/main" id="{FF0D8146-4E5F-432A-A561-BAD84554F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858" y="1628193"/>
            <a:ext cx="157797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Picture 9">
            <a:extLst>
              <a:ext uri="{FF2B5EF4-FFF2-40B4-BE49-F238E27FC236}">
                <a16:creationId xmlns:a16="http://schemas.microsoft.com/office/drawing/2014/main" id="{284E02FC-8B0C-4553-BBC9-C97CBB5C9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421" y="1759955"/>
            <a:ext cx="950912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" name="Picture 10">
            <a:extLst>
              <a:ext uri="{FF2B5EF4-FFF2-40B4-BE49-F238E27FC236}">
                <a16:creationId xmlns:a16="http://schemas.microsoft.com/office/drawing/2014/main" id="{283309FA-94F7-4F5C-9EA4-419D95919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458" y="1677405"/>
            <a:ext cx="950913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4" name="Picture 11">
            <a:extLst>
              <a:ext uri="{FF2B5EF4-FFF2-40B4-BE49-F238E27FC236}">
                <a16:creationId xmlns:a16="http://schemas.microsoft.com/office/drawing/2014/main" id="{9DC2C237-93DA-4787-90F9-42BE04D9D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896" y="1759955"/>
            <a:ext cx="950912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" name="Picture 12">
            <a:extLst>
              <a:ext uri="{FF2B5EF4-FFF2-40B4-BE49-F238E27FC236}">
                <a16:creationId xmlns:a16="http://schemas.microsoft.com/office/drawing/2014/main" id="{41AB8B43-C8E9-4DB0-8292-26CDBEB45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208" y="3031543"/>
            <a:ext cx="1106488" cy="93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" name="Line 13">
            <a:extLst>
              <a:ext uri="{FF2B5EF4-FFF2-40B4-BE49-F238E27FC236}">
                <a16:creationId xmlns:a16="http://schemas.microsoft.com/office/drawing/2014/main" id="{777D4066-CD76-436D-B932-A68D90A753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14521" y="2591805"/>
            <a:ext cx="1009650" cy="10064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7" name="Line 14">
            <a:extLst>
              <a:ext uri="{FF2B5EF4-FFF2-40B4-BE49-F238E27FC236}">
                <a16:creationId xmlns:a16="http://schemas.microsoft.com/office/drawing/2014/main" id="{321103C3-DE2D-44B2-8C84-16D78A3F6DC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1696" y="2683880"/>
            <a:ext cx="1189037" cy="91440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8" name="Line 15">
            <a:extLst>
              <a:ext uri="{FF2B5EF4-FFF2-40B4-BE49-F238E27FC236}">
                <a16:creationId xmlns:a16="http://schemas.microsoft.com/office/drawing/2014/main" id="{BC675485-01CC-4FDB-B27F-993A191593E8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8658" y="2591805"/>
            <a:ext cx="274638" cy="91440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9" name="Line 16">
            <a:extLst>
              <a:ext uri="{FF2B5EF4-FFF2-40B4-BE49-F238E27FC236}">
                <a16:creationId xmlns:a16="http://schemas.microsoft.com/office/drawing/2014/main" id="{CF54FB8F-2A5F-46A3-852A-37E11A9DE7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33546" y="2591805"/>
            <a:ext cx="185737" cy="92392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40" name="Text Box 17">
            <a:extLst>
              <a:ext uri="{FF2B5EF4-FFF2-40B4-BE49-F238E27FC236}">
                <a16:creationId xmlns:a16="http://schemas.microsoft.com/office/drawing/2014/main" id="{4629CAA7-8DCB-4C59-96DE-71881BBFB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933" y="3855455"/>
            <a:ext cx="5550583" cy="85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/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connect multiple laptops directly using a router</a:t>
            </a:r>
          </a:p>
        </p:txBody>
      </p:sp>
      <p:pic>
        <p:nvPicPr>
          <p:cNvPr id="41" name="Picture 18">
            <a:extLst>
              <a:ext uri="{FF2B5EF4-FFF2-40B4-BE49-F238E27FC236}">
                <a16:creationId xmlns:a16="http://schemas.microsoft.com/office/drawing/2014/main" id="{061A447D-E859-4B91-91DC-D6F3EB808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2" r="24115"/>
          <a:stretch>
            <a:fillRect/>
          </a:stretch>
        </p:blipFill>
        <p:spPr bwMode="auto">
          <a:xfrm>
            <a:off x="2680391" y="3964993"/>
            <a:ext cx="1975374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8452" r="2411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2" name="Text Box 19">
            <a:extLst>
              <a:ext uri="{FF2B5EF4-FFF2-40B4-BE49-F238E27FC236}">
                <a16:creationId xmlns:a16="http://schemas.microsoft.com/office/drawing/2014/main" id="{F923182D-AFBB-421B-9394-79C1921C6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0821" y="5227055"/>
            <a:ext cx="6605989" cy="85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/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Build your own cluster using low power &amp; low cost devices such as Raspberry Pi</a:t>
            </a:r>
          </a:p>
        </p:txBody>
      </p:sp>
    </p:spTree>
    <p:extLst>
      <p:ext uri="{BB962C8B-B14F-4D97-AF65-F5344CB8AC3E}">
        <p14:creationId xmlns:p14="http://schemas.microsoft.com/office/powerpoint/2010/main" val="358141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57F9A-80D5-42D1-9DBD-87D469C4E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6C6E2-B54B-412E-BD5D-8033D9E4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1376551"/>
            <a:ext cx="10679580" cy="4351338"/>
          </a:xfrm>
        </p:spPr>
        <p:txBody>
          <a:bodyPr/>
          <a:lstStyle/>
          <a:p>
            <a:r>
              <a:rPr lang="en-US" dirty="0"/>
              <a:t>Consists of a set of nodes</a:t>
            </a:r>
          </a:p>
          <a:p>
            <a:r>
              <a:rPr lang="en-US" dirty="0"/>
              <a:t>Each node has its own private memory</a:t>
            </a:r>
          </a:p>
          <a:p>
            <a:r>
              <a:rPr lang="en-US" dirty="0"/>
              <a:t>Each task on a node can </a:t>
            </a:r>
            <a:r>
              <a:rPr lang="en-US" b="1" dirty="0"/>
              <a:t>only</a:t>
            </a:r>
            <a:r>
              <a:rPr lang="en-US" dirty="0"/>
              <a:t> operate on local data</a:t>
            </a:r>
          </a:p>
          <a:p>
            <a:r>
              <a:rPr lang="en-US" dirty="0"/>
              <a:t>Communication is required to access remote data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72FC8A-C6A1-408C-AA93-0F5E85D5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5FF1-F7FD-4585-AAB3-526DA7E7A6B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646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A8DC-5BFA-462A-BBC4-173664F02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Exercise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D7B97-4623-44EB-B9A9-9A8EE0A4A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5FF1-F7FD-4585-AAB3-526DA7E7A6B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268D3AF1-2304-4984-9500-DC7BECF22BF3}"/>
              </a:ext>
            </a:extLst>
          </p:cNvPr>
          <p:cNvSpPr txBox="1">
            <a:spLocks noChangeArrowheads="1"/>
          </p:cNvSpPr>
          <p:nvPr/>
        </p:nvSpPr>
        <p:spPr>
          <a:xfrm>
            <a:off x="329878" y="2429463"/>
            <a:ext cx="6776616" cy="4384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>
              <a:buSzPct val="45000"/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</a:pPr>
            <a:r>
              <a:rPr lang="en-US" altLang="en-US" b="1" dirty="0"/>
              <a:t>Game of life</a:t>
            </a:r>
          </a:p>
          <a:p>
            <a:pPr marL="431800" indent="-323850">
              <a:buSzPct val="45000"/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</a:pPr>
            <a:r>
              <a:rPr lang="en-US" altLang="en-US" dirty="0"/>
              <a:t>A cell is alive if </a:t>
            </a:r>
          </a:p>
          <a:p>
            <a:pPr marL="863600" lvl="1" indent="-323850">
              <a:buSzPct val="75000"/>
              <a:buFont typeface="Symbol" panose="05050102010706020507" pitchFamily="18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</a:pPr>
            <a:r>
              <a:rPr lang="en-US" altLang="en-US" dirty="0"/>
              <a:t>if the cell value is 1 and sum of neighbors</a:t>
            </a:r>
          </a:p>
          <a:p>
            <a:pPr marL="863600" lvl="1" indent="-323850">
              <a:buSzPct val="75000"/>
              <a:buFont typeface="Symbol" panose="05050102010706020507" pitchFamily="18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</a:pPr>
            <a:r>
              <a:rPr lang="en-US" altLang="en-US" dirty="0"/>
              <a:t>is at least 2 </a:t>
            </a:r>
          </a:p>
          <a:p>
            <a:pPr marL="863600" lvl="1" indent="-323850">
              <a:buSzPct val="75000"/>
              <a:buFont typeface="Symbol" panose="05050102010706020507" pitchFamily="18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</a:pPr>
            <a:r>
              <a:rPr lang="en-US" altLang="en-US" dirty="0"/>
              <a:t>if the cell value is 0 and sum of neighbors is</a:t>
            </a:r>
          </a:p>
          <a:p>
            <a:pPr marL="863600" lvl="1" indent="-323850">
              <a:buSzPct val="75000"/>
              <a:buFont typeface="Symbol" panose="05050102010706020507" pitchFamily="18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</a:pPr>
            <a:r>
              <a:rPr lang="en-US" altLang="en-US" dirty="0"/>
              <a:t>at least 4</a:t>
            </a:r>
          </a:p>
        </p:txBody>
      </p:sp>
      <p:grpSp>
        <p:nvGrpSpPr>
          <p:cNvPr id="28" name="Group 3">
            <a:extLst>
              <a:ext uri="{FF2B5EF4-FFF2-40B4-BE49-F238E27FC236}">
                <a16:creationId xmlns:a16="http://schemas.microsoft.com/office/drawing/2014/main" id="{3FD09B0F-85D6-431B-B8FC-3C056580EDA2}"/>
              </a:ext>
            </a:extLst>
          </p:cNvPr>
          <p:cNvGrpSpPr>
            <a:grpSpLocks/>
          </p:cNvGrpSpPr>
          <p:nvPr/>
        </p:nvGrpSpPr>
        <p:grpSpPr bwMode="auto">
          <a:xfrm>
            <a:off x="8033353" y="2940492"/>
            <a:ext cx="2039938" cy="455613"/>
            <a:chOff x="4262" y="1958"/>
            <a:chExt cx="1285" cy="287"/>
          </a:xfrm>
        </p:grpSpPr>
        <p:sp>
          <p:nvSpPr>
            <p:cNvPr id="29" name="Rectangle 4">
              <a:extLst>
                <a:ext uri="{FF2B5EF4-FFF2-40B4-BE49-F238E27FC236}">
                  <a16:creationId xmlns:a16="http://schemas.microsoft.com/office/drawing/2014/main" id="{2B1337B6-50A2-47E3-8D54-0E5D56600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2" y="1958"/>
              <a:ext cx="287" cy="287"/>
            </a:xfrm>
            <a:prstGeom prst="rect">
              <a:avLst/>
            </a:prstGeom>
            <a:solidFill>
              <a:srgbClr val="FF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>
                <a:latin typeface="+mj-lt"/>
              </a:endParaRPr>
            </a:p>
          </p:txBody>
        </p:sp>
        <p:sp>
          <p:nvSpPr>
            <p:cNvPr id="30" name="Rectangle 5">
              <a:extLst>
                <a:ext uri="{FF2B5EF4-FFF2-40B4-BE49-F238E27FC236}">
                  <a16:creationId xmlns:a16="http://schemas.microsoft.com/office/drawing/2014/main" id="{FCB0B8F2-120C-4DCF-87F5-72574411E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1" y="1958"/>
              <a:ext cx="287" cy="287"/>
            </a:xfrm>
            <a:prstGeom prst="rect">
              <a:avLst/>
            </a:prstGeom>
            <a:solidFill>
              <a:srgbClr val="FF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>
                <a:latin typeface="+mj-lt"/>
              </a:endParaRPr>
            </a:p>
          </p:txBody>
        </p:sp>
        <p:sp>
          <p:nvSpPr>
            <p:cNvPr id="31" name="Rectangle 6">
              <a:extLst>
                <a:ext uri="{FF2B5EF4-FFF2-40B4-BE49-F238E27FC236}">
                  <a16:creationId xmlns:a16="http://schemas.microsoft.com/office/drawing/2014/main" id="{9D7536D6-90FE-478A-BEFC-E64DB7B5D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0" y="1958"/>
              <a:ext cx="287" cy="287"/>
            </a:xfrm>
            <a:prstGeom prst="rect">
              <a:avLst/>
            </a:prstGeom>
            <a:solidFill>
              <a:srgbClr val="FF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>
                <a:latin typeface="+mj-lt"/>
              </a:endParaRPr>
            </a:p>
          </p:txBody>
        </p:sp>
      </p:grpSp>
      <p:grpSp>
        <p:nvGrpSpPr>
          <p:cNvPr id="32" name="Group 7">
            <a:extLst>
              <a:ext uri="{FF2B5EF4-FFF2-40B4-BE49-F238E27FC236}">
                <a16:creationId xmlns:a16="http://schemas.microsoft.com/office/drawing/2014/main" id="{1E3EC37B-6C8B-4692-B5D8-FBD18DB01ED8}"/>
              </a:ext>
            </a:extLst>
          </p:cNvPr>
          <p:cNvGrpSpPr>
            <a:grpSpLocks/>
          </p:cNvGrpSpPr>
          <p:nvPr/>
        </p:nvGrpSpPr>
        <p:grpSpPr bwMode="auto">
          <a:xfrm>
            <a:off x="8033353" y="3607242"/>
            <a:ext cx="2039938" cy="455613"/>
            <a:chOff x="4262" y="2378"/>
            <a:chExt cx="1285" cy="287"/>
          </a:xfrm>
        </p:grpSpPr>
        <p:sp>
          <p:nvSpPr>
            <p:cNvPr id="33" name="Rectangle 8">
              <a:extLst>
                <a:ext uri="{FF2B5EF4-FFF2-40B4-BE49-F238E27FC236}">
                  <a16:creationId xmlns:a16="http://schemas.microsoft.com/office/drawing/2014/main" id="{D08D73B4-32F6-4C15-8AD8-C6C18BD22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2" y="2378"/>
              <a:ext cx="287" cy="287"/>
            </a:xfrm>
            <a:prstGeom prst="rect">
              <a:avLst/>
            </a:prstGeom>
            <a:solidFill>
              <a:srgbClr val="FF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>
                <a:latin typeface="+mj-lt"/>
              </a:endParaRPr>
            </a:p>
          </p:txBody>
        </p:sp>
        <p:sp>
          <p:nvSpPr>
            <p:cNvPr id="34" name="Rectangle 9">
              <a:extLst>
                <a:ext uri="{FF2B5EF4-FFF2-40B4-BE49-F238E27FC236}">
                  <a16:creationId xmlns:a16="http://schemas.microsoft.com/office/drawing/2014/main" id="{9F9F5A71-7C0B-49F3-9BA3-D4DEA9D27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1" y="2378"/>
              <a:ext cx="287" cy="287"/>
            </a:xfrm>
            <a:prstGeom prst="rect">
              <a:avLst/>
            </a:prstGeom>
            <a:solidFill>
              <a:srgbClr val="FF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>
                <a:latin typeface="+mj-lt"/>
              </a:endParaRPr>
            </a:p>
          </p:txBody>
        </p:sp>
        <p:sp>
          <p:nvSpPr>
            <p:cNvPr id="35" name="Rectangle 10">
              <a:extLst>
                <a:ext uri="{FF2B5EF4-FFF2-40B4-BE49-F238E27FC236}">
                  <a16:creationId xmlns:a16="http://schemas.microsoft.com/office/drawing/2014/main" id="{CC08A698-9C31-46D4-A4AE-DD46E557D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0" y="2378"/>
              <a:ext cx="287" cy="287"/>
            </a:xfrm>
            <a:prstGeom prst="rect">
              <a:avLst/>
            </a:prstGeom>
            <a:solidFill>
              <a:srgbClr val="FF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>
                <a:latin typeface="+mj-lt"/>
              </a:endParaRPr>
            </a:p>
          </p:txBody>
        </p:sp>
      </p:grpSp>
      <p:grpSp>
        <p:nvGrpSpPr>
          <p:cNvPr id="36" name="Group 11">
            <a:extLst>
              <a:ext uri="{FF2B5EF4-FFF2-40B4-BE49-F238E27FC236}">
                <a16:creationId xmlns:a16="http://schemas.microsoft.com/office/drawing/2014/main" id="{1FA6FCBF-5E6B-4F54-AD71-325EBBBAC200}"/>
              </a:ext>
            </a:extLst>
          </p:cNvPr>
          <p:cNvGrpSpPr>
            <a:grpSpLocks/>
          </p:cNvGrpSpPr>
          <p:nvPr/>
        </p:nvGrpSpPr>
        <p:grpSpPr bwMode="auto">
          <a:xfrm>
            <a:off x="8033353" y="4272405"/>
            <a:ext cx="2039938" cy="455612"/>
            <a:chOff x="4262" y="2797"/>
            <a:chExt cx="1285" cy="287"/>
          </a:xfrm>
        </p:grpSpPr>
        <p:sp>
          <p:nvSpPr>
            <p:cNvPr id="37" name="Rectangle 12">
              <a:extLst>
                <a:ext uri="{FF2B5EF4-FFF2-40B4-BE49-F238E27FC236}">
                  <a16:creationId xmlns:a16="http://schemas.microsoft.com/office/drawing/2014/main" id="{4C031D9C-A4A8-403C-9799-A5EC0340B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2" y="2797"/>
              <a:ext cx="287" cy="287"/>
            </a:xfrm>
            <a:prstGeom prst="rect">
              <a:avLst/>
            </a:prstGeom>
            <a:solidFill>
              <a:srgbClr val="FF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>
                <a:latin typeface="+mj-lt"/>
              </a:endParaRPr>
            </a:p>
          </p:txBody>
        </p:sp>
        <p:sp>
          <p:nvSpPr>
            <p:cNvPr id="38" name="Rectangle 13">
              <a:extLst>
                <a:ext uri="{FF2B5EF4-FFF2-40B4-BE49-F238E27FC236}">
                  <a16:creationId xmlns:a16="http://schemas.microsoft.com/office/drawing/2014/main" id="{09FDAE67-E2AD-449A-8AEA-16F9C0438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1" y="2797"/>
              <a:ext cx="287" cy="287"/>
            </a:xfrm>
            <a:prstGeom prst="rect">
              <a:avLst/>
            </a:prstGeom>
            <a:solidFill>
              <a:srgbClr val="FF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>
                <a:latin typeface="+mj-lt"/>
              </a:endParaRPr>
            </a:p>
          </p:txBody>
        </p:sp>
        <p:sp>
          <p:nvSpPr>
            <p:cNvPr id="39" name="Rectangle 14">
              <a:extLst>
                <a:ext uri="{FF2B5EF4-FFF2-40B4-BE49-F238E27FC236}">
                  <a16:creationId xmlns:a16="http://schemas.microsoft.com/office/drawing/2014/main" id="{2BFE3E8C-F83B-40C1-8A76-C0CA30594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0" y="2797"/>
              <a:ext cx="287" cy="287"/>
            </a:xfrm>
            <a:prstGeom prst="rect">
              <a:avLst/>
            </a:prstGeom>
            <a:solidFill>
              <a:srgbClr val="FF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>
                <a:latin typeface="+mj-lt"/>
              </a:endParaRPr>
            </a:p>
          </p:txBody>
        </p:sp>
      </p:grpSp>
      <p:sp>
        <p:nvSpPr>
          <p:cNvPr id="40" name="Rectangle 15">
            <a:extLst>
              <a:ext uri="{FF2B5EF4-FFF2-40B4-BE49-F238E27FC236}">
                <a16:creationId xmlns:a16="http://schemas.microsoft.com/office/drawing/2014/main" id="{157803F4-6930-400B-8C6C-FBB728DA0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5516" y="3607242"/>
            <a:ext cx="457200" cy="457200"/>
          </a:xfrm>
          <a:prstGeom prst="rect">
            <a:avLst/>
          </a:prstGeom>
          <a:solidFill>
            <a:srgbClr val="00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latin typeface="+mj-lt"/>
            </a:endParaRPr>
          </a:p>
        </p:txBody>
      </p:sp>
      <p:sp>
        <p:nvSpPr>
          <p:cNvPr id="41" name="Line 16">
            <a:extLst>
              <a:ext uri="{FF2B5EF4-FFF2-40B4-BE49-F238E27FC236}">
                <a16:creationId xmlns:a16="http://schemas.microsoft.com/office/drawing/2014/main" id="{AE5FEB46-1E5C-45DA-9CDD-327BEE8C3E0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7991" y="3215130"/>
            <a:ext cx="457200" cy="457200"/>
          </a:xfrm>
          <a:prstGeom prst="line">
            <a:avLst/>
          </a:prstGeom>
          <a:noFill/>
          <a:ln w="1836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42" name="Line 17">
            <a:extLst>
              <a:ext uri="{FF2B5EF4-FFF2-40B4-BE49-F238E27FC236}">
                <a16:creationId xmlns:a16="http://schemas.microsoft.com/office/drawing/2014/main" id="{BBE0DF3F-BEC0-42B0-846B-D55AB6D991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7991" y="4062855"/>
            <a:ext cx="457200" cy="434975"/>
          </a:xfrm>
          <a:prstGeom prst="line">
            <a:avLst/>
          </a:prstGeom>
          <a:noFill/>
          <a:ln w="1836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43" name="Line 18">
            <a:extLst>
              <a:ext uri="{FF2B5EF4-FFF2-40B4-BE49-F238E27FC236}">
                <a16:creationId xmlns:a16="http://schemas.microsoft.com/office/drawing/2014/main" id="{98D66B0C-31E2-4CBA-97AB-C4F00E031DE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47666" y="3842192"/>
            <a:ext cx="517525" cy="1588"/>
          </a:xfrm>
          <a:prstGeom prst="line">
            <a:avLst/>
          </a:prstGeom>
          <a:noFill/>
          <a:ln w="1836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44" name="Line 19">
            <a:extLst>
              <a:ext uri="{FF2B5EF4-FFF2-40B4-BE49-F238E27FC236}">
                <a16:creationId xmlns:a16="http://schemas.microsoft.com/office/drawing/2014/main" id="{633B3870-43DF-415D-BFA5-14CAC865B9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62091" y="3215130"/>
            <a:ext cx="460375" cy="457200"/>
          </a:xfrm>
          <a:prstGeom prst="line">
            <a:avLst/>
          </a:prstGeom>
          <a:noFill/>
          <a:ln w="1836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45" name="Line 20">
            <a:extLst>
              <a:ext uri="{FF2B5EF4-FFF2-40B4-BE49-F238E27FC236}">
                <a16:creationId xmlns:a16="http://schemas.microsoft.com/office/drawing/2014/main" id="{4D18F14F-D5EA-40D8-9935-4180E1B2152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362091" y="4062855"/>
            <a:ext cx="460375" cy="434975"/>
          </a:xfrm>
          <a:prstGeom prst="line">
            <a:avLst/>
          </a:prstGeom>
          <a:noFill/>
          <a:ln w="1836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46" name="Line 21">
            <a:extLst>
              <a:ext uri="{FF2B5EF4-FFF2-40B4-BE49-F238E27FC236}">
                <a16:creationId xmlns:a16="http://schemas.microsoft.com/office/drawing/2014/main" id="{77F42421-C9BF-4D06-8E59-FC18BF4269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62091" y="3842192"/>
            <a:ext cx="520700" cy="1588"/>
          </a:xfrm>
          <a:prstGeom prst="line">
            <a:avLst/>
          </a:prstGeom>
          <a:noFill/>
          <a:ln w="1836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47" name="Line 22">
            <a:extLst>
              <a:ext uri="{FF2B5EF4-FFF2-40B4-BE49-F238E27FC236}">
                <a16:creationId xmlns:a16="http://schemas.microsoft.com/office/drawing/2014/main" id="{3F57624F-6E51-4B9B-8CA8-2A98F89752AB}"/>
              </a:ext>
            </a:extLst>
          </p:cNvPr>
          <p:cNvSpPr>
            <a:spLocks noChangeShapeType="1"/>
          </p:cNvSpPr>
          <p:nvPr/>
        </p:nvSpPr>
        <p:spPr bwMode="auto">
          <a:xfrm>
            <a:off x="9058878" y="3215130"/>
            <a:ext cx="1588" cy="549275"/>
          </a:xfrm>
          <a:prstGeom prst="line">
            <a:avLst/>
          </a:prstGeom>
          <a:noFill/>
          <a:ln w="1836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48" name="Line 23">
            <a:extLst>
              <a:ext uri="{FF2B5EF4-FFF2-40B4-BE49-F238E27FC236}">
                <a16:creationId xmlns:a16="http://schemas.microsoft.com/office/drawing/2014/main" id="{DEC24EF0-7C0C-4B23-89D0-A573091310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58878" y="4005705"/>
            <a:ext cx="1588" cy="552450"/>
          </a:xfrm>
          <a:prstGeom prst="line">
            <a:avLst/>
          </a:prstGeom>
          <a:noFill/>
          <a:ln w="1836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66421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A8DC-5BFA-462A-BBC4-173664F02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Exercise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D7B97-4623-44EB-B9A9-9A8EE0A4A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5FF1-F7FD-4585-AAB3-526DA7E7A6B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E4B5AD13-19EB-4E0E-993F-74DA1EA2C05D}"/>
              </a:ext>
            </a:extLst>
          </p:cNvPr>
          <p:cNvSpPr txBox="1">
            <a:spLocks/>
          </p:cNvSpPr>
          <p:nvPr/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FDC7698F-76D0-4A6B-811D-DAB9E1FC8E74}"/>
              </a:ext>
            </a:extLst>
          </p:cNvPr>
          <p:cNvSpPr txBox="1">
            <a:spLocks/>
          </p:cNvSpPr>
          <p:nvPr/>
        </p:nvSpPr>
        <p:spPr>
          <a:xfrm>
            <a:off x="219598" y="937804"/>
            <a:ext cx="8898630" cy="4384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Game of life</a:t>
            </a:r>
          </a:p>
          <a:p>
            <a:pPr>
              <a:buSzPct val="45000"/>
              <a:buFont typeface="StarSymbol"/>
              <a:buChar char="●"/>
            </a:pPr>
            <a:r>
              <a:rPr lang="en-US" dirty="0"/>
              <a:t>Given an M * N matrix</a:t>
            </a:r>
          </a:p>
          <a:p>
            <a:pPr>
              <a:buSzPct val="45000"/>
              <a:buFont typeface="StarSymbol"/>
              <a:buChar char="●"/>
            </a:pPr>
            <a:r>
              <a:rPr lang="en-US" dirty="0"/>
              <a:t>Find which cells are alive in the </a:t>
            </a:r>
            <a:r>
              <a:rPr lang="en-US" dirty="0" err="1"/>
              <a:t>T</a:t>
            </a:r>
            <a:r>
              <a:rPr lang="en-US" baseline="-33000" dirty="0" err="1"/>
              <a:t>th</a:t>
            </a:r>
            <a:r>
              <a:rPr lang="en-US" dirty="0"/>
              <a:t> time step</a:t>
            </a:r>
          </a:p>
          <a:p>
            <a:pPr>
              <a:buSzPct val="45000"/>
              <a:buFont typeface="StarSymbol"/>
              <a:buChar char="●"/>
            </a:pPr>
            <a:endParaRPr lang="en-US" sz="20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CC4DE1E-9C28-42CC-808B-DF704C606408}"/>
              </a:ext>
            </a:extLst>
          </p:cNvPr>
          <p:cNvGrpSpPr/>
          <p:nvPr/>
        </p:nvGrpSpPr>
        <p:grpSpPr>
          <a:xfrm>
            <a:off x="9676947" y="1010879"/>
            <a:ext cx="2041200" cy="457200"/>
            <a:chOff x="6858000" y="1188719"/>
            <a:chExt cx="2041200" cy="457200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52009BC-D57F-4C9D-8CC4-3CDF1CBE9518}"/>
                </a:ext>
              </a:extLst>
            </p:cNvPr>
            <p:cNvSpPr/>
            <p:nvPr/>
          </p:nvSpPr>
          <p:spPr>
            <a:xfrm>
              <a:off x="6858000" y="1188719"/>
              <a:ext cx="4572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3333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0FA83B8-319D-44CC-8F9C-FD53755616EE}"/>
                </a:ext>
              </a:extLst>
            </p:cNvPr>
            <p:cNvSpPr/>
            <p:nvPr/>
          </p:nvSpPr>
          <p:spPr>
            <a:xfrm>
              <a:off x="7650000" y="1188719"/>
              <a:ext cx="4572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3333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5FAB146-A963-4EF8-9AAB-3929005F7A78}"/>
                </a:ext>
              </a:extLst>
            </p:cNvPr>
            <p:cNvSpPr/>
            <p:nvPr/>
          </p:nvSpPr>
          <p:spPr>
            <a:xfrm>
              <a:off x="8442000" y="1188719"/>
              <a:ext cx="4572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3333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40C3FAE-9D25-45E4-BDD4-F88DBE794DA6}"/>
              </a:ext>
            </a:extLst>
          </p:cNvPr>
          <p:cNvGrpSpPr/>
          <p:nvPr/>
        </p:nvGrpSpPr>
        <p:grpSpPr>
          <a:xfrm>
            <a:off x="9676947" y="1676879"/>
            <a:ext cx="2041200" cy="457200"/>
            <a:chOff x="6858000" y="1854719"/>
            <a:chExt cx="2041200" cy="457200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4D67AFB1-82C8-4811-B246-F94D95775742}"/>
                </a:ext>
              </a:extLst>
            </p:cNvPr>
            <p:cNvSpPr/>
            <p:nvPr/>
          </p:nvSpPr>
          <p:spPr>
            <a:xfrm>
              <a:off x="6858000" y="1854719"/>
              <a:ext cx="4572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3333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E2306CC-BDBC-406F-957F-5AE04682834D}"/>
                </a:ext>
              </a:extLst>
            </p:cNvPr>
            <p:cNvSpPr/>
            <p:nvPr/>
          </p:nvSpPr>
          <p:spPr>
            <a:xfrm>
              <a:off x="7650000" y="1854719"/>
              <a:ext cx="4572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3333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014CC84-9D28-4361-946B-5D7ABE146BE7}"/>
                </a:ext>
              </a:extLst>
            </p:cNvPr>
            <p:cNvSpPr/>
            <p:nvPr/>
          </p:nvSpPr>
          <p:spPr>
            <a:xfrm>
              <a:off x="8442000" y="1854719"/>
              <a:ext cx="4572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3333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54C3C86-26CE-4523-8B1F-6496169D6B61}"/>
              </a:ext>
            </a:extLst>
          </p:cNvPr>
          <p:cNvGrpSpPr/>
          <p:nvPr/>
        </p:nvGrpSpPr>
        <p:grpSpPr>
          <a:xfrm>
            <a:off x="9676947" y="2342880"/>
            <a:ext cx="2041200" cy="457200"/>
            <a:chOff x="6858000" y="2520720"/>
            <a:chExt cx="2041200" cy="457200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C346E6D-4E09-4AF7-81F4-51FF06AE457A}"/>
                </a:ext>
              </a:extLst>
            </p:cNvPr>
            <p:cNvSpPr/>
            <p:nvPr/>
          </p:nvSpPr>
          <p:spPr>
            <a:xfrm>
              <a:off x="6858000" y="2520720"/>
              <a:ext cx="4572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3333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12082A3-BE39-489D-93BF-C5D61EFC8C52}"/>
                </a:ext>
              </a:extLst>
            </p:cNvPr>
            <p:cNvSpPr/>
            <p:nvPr/>
          </p:nvSpPr>
          <p:spPr>
            <a:xfrm>
              <a:off x="7650000" y="2520720"/>
              <a:ext cx="4572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3333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EDC26F7-0795-4C72-BCF6-170F9E8517B3}"/>
                </a:ext>
              </a:extLst>
            </p:cNvPr>
            <p:cNvSpPr/>
            <p:nvPr/>
          </p:nvSpPr>
          <p:spPr>
            <a:xfrm>
              <a:off x="8442000" y="2520720"/>
              <a:ext cx="4572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3333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C2C139B0-AD35-4A08-8149-2AA7ECC58714}"/>
              </a:ext>
            </a:extLst>
          </p:cNvPr>
          <p:cNvSpPr/>
          <p:nvPr/>
        </p:nvSpPr>
        <p:spPr>
          <a:xfrm>
            <a:off x="10468226" y="1676879"/>
            <a:ext cx="4572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CC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63" name="Straight Connector 62">
            <a:extLst>
              <a:ext uri="{FF2B5EF4-FFF2-40B4-BE49-F238E27FC236}">
                <a16:creationId xmlns:a16="http://schemas.microsoft.com/office/drawing/2014/main" id="{84A404C4-CF19-4F08-BE77-F79BDC2DA3D1}"/>
              </a:ext>
            </a:extLst>
          </p:cNvPr>
          <p:cNvSpPr/>
          <p:nvPr/>
        </p:nvSpPr>
        <p:spPr>
          <a:xfrm>
            <a:off x="9951267" y="1285199"/>
            <a:ext cx="457199" cy="457200"/>
          </a:xfrm>
          <a:prstGeom prst="line">
            <a:avLst/>
          </a:prstGeom>
          <a:noFill/>
          <a:ln w="18360">
            <a:solidFill>
              <a:srgbClr val="0066FF"/>
            </a:solidFill>
            <a:prstDash val="solid"/>
            <a:tailEnd type="arrow"/>
          </a:ln>
        </p:spPr>
        <p:txBody>
          <a:bodyPr vert="horz" wrap="none" lIns="99000" tIns="54000" rIns="99000" bIns="54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64" name="Straight Connector 63">
            <a:extLst>
              <a:ext uri="{FF2B5EF4-FFF2-40B4-BE49-F238E27FC236}">
                <a16:creationId xmlns:a16="http://schemas.microsoft.com/office/drawing/2014/main" id="{70454122-FF4E-4F49-991D-66DCE12719AD}"/>
              </a:ext>
            </a:extLst>
          </p:cNvPr>
          <p:cNvSpPr/>
          <p:nvPr/>
        </p:nvSpPr>
        <p:spPr>
          <a:xfrm flipV="1">
            <a:off x="9951267" y="2134080"/>
            <a:ext cx="457199" cy="431279"/>
          </a:xfrm>
          <a:prstGeom prst="line">
            <a:avLst/>
          </a:prstGeom>
          <a:noFill/>
          <a:ln w="18360">
            <a:solidFill>
              <a:srgbClr val="0066FF"/>
            </a:solidFill>
            <a:prstDash val="solid"/>
            <a:tailEnd type="arrow"/>
          </a:ln>
        </p:spPr>
        <p:txBody>
          <a:bodyPr vert="horz" wrap="none" lIns="99000" tIns="54000" rIns="99000" bIns="54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65" name="Straight Connector 64">
            <a:extLst>
              <a:ext uri="{FF2B5EF4-FFF2-40B4-BE49-F238E27FC236}">
                <a16:creationId xmlns:a16="http://schemas.microsoft.com/office/drawing/2014/main" id="{CD718D32-5B8B-4536-8E78-C01574C26F24}"/>
              </a:ext>
            </a:extLst>
          </p:cNvPr>
          <p:cNvSpPr/>
          <p:nvPr/>
        </p:nvSpPr>
        <p:spPr>
          <a:xfrm>
            <a:off x="9890787" y="1911599"/>
            <a:ext cx="517679" cy="0"/>
          </a:xfrm>
          <a:prstGeom prst="line">
            <a:avLst/>
          </a:prstGeom>
          <a:noFill/>
          <a:ln w="18360">
            <a:solidFill>
              <a:srgbClr val="0066FF"/>
            </a:solidFill>
            <a:prstDash val="solid"/>
            <a:tailEnd type="arrow"/>
          </a:ln>
        </p:spPr>
        <p:txBody>
          <a:bodyPr vert="horz" wrap="none" lIns="99000" tIns="54000" rIns="99000" bIns="54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66" name="Straight Connector 65">
            <a:extLst>
              <a:ext uri="{FF2B5EF4-FFF2-40B4-BE49-F238E27FC236}">
                <a16:creationId xmlns:a16="http://schemas.microsoft.com/office/drawing/2014/main" id="{E41946AC-D452-45A6-B7E4-C919F2E0D271}"/>
              </a:ext>
            </a:extLst>
          </p:cNvPr>
          <p:cNvSpPr/>
          <p:nvPr/>
        </p:nvSpPr>
        <p:spPr>
          <a:xfrm flipH="1">
            <a:off x="11006787" y="1285199"/>
            <a:ext cx="457200" cy="457200"/>
          </a:xfrm>
          <a:prstGeom prst="line">
            <a:avLst/>
          </a:prstGeom>
          <a:noFill/>
          <a:ln w="18360">
            <a:solidFill>
              <a:srgbClr val="0066FF"/>
            </a:solidFill>
            <a:prstDash val="solid"/>
            <a:tailEnd type="arrow"/>
          </a:ln>
        </p:spPr>
        <p:txBody>
          <a:bodyPr vert="horz" wrap="none" lIns="99000" tIns="54000" rIns="99000" bIns="54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67" name="Straight Connector 66">
            <a:extLst>
              <a:ext uri="{FF2B5EF4-FFF2-40B4-BE49-F238E27FC236}">
                <a16:creationId xmlns:a16="http://schemas.microsoft.com/office/drawing/2014/main" id="{1A03699E-0F69-48E0-87A6-396F357F551A}"/>
              </a:ext>
            </a:extLst>
          </p:cNvPr>
          <p:cNvSpPr/>
          <p:nvPr/>
        </p:nvSpPr>
        <p:spPr>
          <a:xfrm flipH="1" flipV="1">
            <a:off x="11006787" y="2134080"/>
            <a:ext cx="457200" cy="431279"/>
          </a:xfrm>
          <a:prstGeom prst="line">
            <a:avLst/>
          </a:prstGeom>
          <a:noFill/>
          <a:ln w="18360">
            <a:solidFill>
              <a:srgbClr val="0066FF"/>
            </a:solidFill>
            <a:prstDash val="solid"/>
            <a:tailEnd type="arrow"/>
          </a:ln>
        </p:spPr>
        <p:txBody>
          <a:bodyPr vert="horz" wrap="none" lIns="99000" tIns="54000" rIns="99000" bIns="54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68" name="Straight Connector 67">
            <a:extLst>
              <a:ext uri="{FF2B5EF4-FFF2-40B4-BE49-F238E27FC236}">
                <a16:creationId xmlns:a16="http://schemas.microsoft.com/office/drawing/2014/main" id="{C9276C8C-DB1B-4EA4-89CA-0D00510AFEDA}"/>
              </a:ext>
            </a:extLst>
          </p:cNvPr>
          <p:cNvSpPr/>
          <p:nvPr/>
        </p:nvSpPr>
        <p:spPr>
          <a:xfrm flipH="1">
            <a:off x="11006787" y="1911599"/>
            <a:ext cx="517680" cy="0"/>
          </a:xfrm>
          <a:prstGeom prst="line">
            <a:avLst/>
          </a:prstGeom>
          <a:noFill/>
          <a:ln w="18360">
            <a:solidFill>
              <a:srgbClr val="0066FF"/>
            </a:solidFill>
            <a:prstDash val="solid"/>
            <a:tailEnd type="arrow"/>
          </a:ln>
        </p:spPr>
        <p:txBody>
          <a:bodyPr vert="horz" wrap="none" lIns="99000" tIns="54000" rIns="99000" bIns="54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69" name="Straight Connector 68">
            <a:extLst>
              <a:ext uri="{FF2B5EF4-FFF2-40B4-BE49-F238E27FC236}">
                <a16:creationId xmlns:a16="http://schemas.microsoft.com/office/drawing/2014/main" id="{51309962-A45B-42F8-B70E-83AA355AE52A}"/>
              </a:ext>
            </a:extLst>
          </p:cNvPr>
          <p:cNvSpPr/>
          <p:nvPr/>
        </p:nvSpPr>
        <p:spPr>
          <a:xfrm>
            <a:off x="10702227" y="1285199"/>
            <a:ext cx="0" cy="548641"/>
          </a:xfrm>
          <a:prstGeom prst="line">
            <a:avLst/>
          </a:prstGeom>
          <a:noFill/>
          <a:ln w="18360">
            <a:solidFill>
              <a:srgbClr val="0066FF"/>
            </a:solidFill>
            <a:prstDash val="solid"/>
            <a:tailEnd type="arrow"/>
          </a:ln>
        </p:spPr>
        <p:txBody>
          <a:bodyPr vert="horz" wrap="none" lIns="99000" tIns="54000" rIns="99000" bIns="54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70" name="Straight Connector 69">
            <a:extLst>
              <a:ext uri="{FF2B5EF4-FFF2-40B4-BE49-F238E27FC236}">
                <a16:creationId xmlns:a16="http://schemas.microsoft.com/office/drawing/2014/main" id="{16F057EB-0406-4238-B415-015C12A7D855}"/>
              </a:ext>
            </a:extLst>
          </p:cNvPr>
          <p:cNvSpPr/>
          <p:nvPr/>
        </p:nvSpPr>
        <p:spPr>
          <a:xfrm flipV="1">
            <a:off x="10702227" y="2077199"/>
            <a:ext cx="0" cy="548641"/>
          </a:xfrm>
          <a:prstGeom prst="line">
            <a:avLst/>
          </a:prstGeom>
          <a:noFill/>
          <a:ln w="18360">
            <a:solidFill>
              <a:srgbClr val="0066FF"/>
            </a:solidFill>
            <a:prstDash val="solid"/>
            <a:tailEnd type="arrow"/>
          </a:ln>
        </p:spPr>
        <p:txBody>
          <a:bodyPr vert="horz" wrap="none" lIns="99360" tIns="54360" rIns="99360" bIns="543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6A7B1E9F-1C08-4570-A9AA-5C4F39A39EF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87" t="2575" r="12290" b="8016"/>
          <a:stretch>
            <a:fillRect/>
          </a:stretch>
        </p:blipFill>
        <p:spPr>
          <a:xfrm>
            <a:off x="66780" y="2625840"/>
            <a:ext cx="9436035" cy="366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26653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60845-57AD-48A9-BFE2-54F74DAC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Exercise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2A160-07AD-4301-8CF9-6A08B8E3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5FF1-F7FD-4585-AAB3-526DA7E7A6B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307BD32-D9E2-4264-BF9D-100F4A630E79}"/>
              </a:ext>
            </a:extLst>
          </p:cNvPr>
          <p:cNvSpPr txBox="1">
            <a:spLocks/>
          </p:cNvSpPr>
          <p:nvPr/>
        </p:nvSpPr>
        <p:spPr>
          <a:xfrm>
            <a:off x="503999" y="1769040"/>
            <a:ext cx="6029910" cy="4384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/>
              <a:t>Game of life</a:t>
            </a:r>
          </a:p>
          <a:p>
            <a:endParaRPr lang="en-US" dirty="0"/>
          </a:p>
          <a:p>
            <a:pPr>
              <a:buSzPct val="45000"/>
              <a:buFont typeface="StarSymbol"/>
              <a:buChar char="●"/>
            </a:pPr>
            <a:r>
              <a:rPr lang="en-US" sz="3000" dirty="0"/>
              <a:t>How to parallelize this problem</a:t>
            </a:r>
          </a:p>
          <a:p>
            <a:pPr>
              <a:buSzPct val="45000"/>
              <a:buFont typeface="StarSymbol"/>
              <a:buChar char="●"/>
            </a:pPr>
            <a:r>
              <a:rPr lang="en-US" sz="3000" dirty="0"/>
              <a:t>How would you use MPI to solve this problem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CF98BAD-72D1-401A-AFB4-5FB5AEA47112}"/>
              </a:ext>
            </a:extLst>
          </p:cNvPr>
          <p:cNvGrpSpPr/>
          <p:nvPr/>
        </p:nvGrpSpPr>
        <p:grpSpPr>
          <a:xfrm>
            <a:off x="8994686" y="1696848"/>
            <a:ext cx="2041200" cy="457200"/>
            <a:chOff x="6766560" y="3108959"/>
            <a:chExt cx="2041200" cy="45720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E5D6C4E-423B-4FF5-B8B3-A965DA184897}"/>
                </a:ext>
              </a:extLst>
            </p:cNvPr>
            <p:cNvSpPr/>
            <p:nvPr/>
          </p:nvSpPr>
          <p:spPr>
            <a:xfrm>
              <a:off x="6766560" y="3108959"/>
              <a:ext cx="4572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3333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1151772-CD40-4CC5-AFE1-D8C44C430356}"/>
                </a:ext>
              </a:extLst>
            </p:cNvPr>
            <p:cNvSpPr/>
            <p:nvPr/>
          </p:nvSpPr>
          <p:spPr>
            <a:xfrm>
              <a:off x="7558559" y="3108959"/>
              <a:ext cx="4572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3333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6B4F4DA-4816-471A-AB12-3DD80ACA8361}"/>
                </a:ext>
              </a:extLst>
            </p:cNvPr>
            <p:cNvSpPr/>
            <p:nvPr/>
          </p:nvSpPr>
          <p:spPr>
            <a:xfrm>
              <a:off x="8350560" y="3108959"/>
              <a:ext cx="4572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3333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C8F546-6FE7-46D8-BEE3-32CC2291ECA8}"/>
              </a:ext>
            </a:extLst>
          </p:cNvPr>
          <p:cNvGrpSpPr/>
          <p:nvPr/>
        </p:nvGrpSpPr>
        <p:grpSpPr>
          <a:xfrm>
            <a:off x="8994686" y="2362849"/>
            <a:ext cx="2041200" cy="457200"/>
            <a:chOff x="6766560" y="3774960"/>
            <a:chExt cx="2041200" cy="4572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83BFDCB-60CC-4C4C-8D64-BB5269D3CB46}"/>
                </a:ext>
              </a:extLst>
            </p:cNvPr>
            <p:cNvSpPr/>
            <p:nvPr/>
          </p:nvSpPr>
          <p:spPr>
            <a:xfrm>
              <a:off x="6766560" y="3774960"/>
              <a:ext cx="4572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3333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E48C9D6-D9E4-4504-878C-222068DBB477}"/>
                </a:ext>
              </a:extLst>
            </p:cNvPr>
            <p:cNvSpPr/>
            <p:nvPr/>
          </p:nvSpPr>
          <p:spPr>
            <a:xfrm>
              <a:off x="7558559" y="3774960"/>
              <a:ext cx="4572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3333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C23D051-48BB-4AE8-9A4E-C3B0A41AE97F}"/>
                </a:ext>
              </a:extLst>
            </p:cNvPr>
            <p:cNvSpPr/>
            <p:nvPr/>
          </p:nvSpPr>
          <p:spPr>
            <a:xfrm>
              <a:off x="8350560" y="3774960"/>
              <a:ext cx="4572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3333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1B6A36-0672-4C10-A0A3-88BB943F37F3}"/>
              </a:ext>
            </a:extLst>
          </p:cNvPr>
          <p:cNvGrpSpPr/>
          <p:nvPr/>
        </p:nvGrpSpPr>
        <p:grpSpPr>
          <a:xfrm>
            <a:off x="8994686" y="3028849"/>
            <a:ext cx="2041200" cy="457200"/>
            <a:chOff x="6766560" y="4440960"/>
            <a:chExt cx="2041200" cy="4572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889DF5-C624-4896-9F13-94347CB7385C}"/>
                </a:ext>
              </a:extLst>
            </p:cNvPr>
            <p:cNvSpPr/>
            <p:nvPr/>
          </p:nvSpPr>
          <p:spPr>
            <a:xfrm>
              <a:off x="6766560" y="4440960"/>
              <a:ext cx="4572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3333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507443A-A27E-4139-8128-317C7796CA53}"/>
                </a:ext>
              </a:extLst>
            </p:cNvPr>
            <p:cNvSpPr/>
            <p:nvPr/>
          </p:nvSpPr>
          <p:spPr>
            <a:xfrm>
              <a:off x="7558559" y="4440960"/>
              <a:ext cx="4572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3333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AF0D123-797E-4ADF-A0A3-3C3A2F2917D8}"/>
                </a:ext>
              </a:extLst>
            </p:cNvPr>
            <p:cNvSpPr/>
            <p:nvPr/>
          </p:nvSpPr>
          <p:spPr>
            <a:xfrm>
              <a:off x="8350560" y="4440960"/>
              <a:ext cx="4572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3333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4CE3CC0-19D0-49BC-9804-28AE7324C388}"/>
              </a:ext>
            </a:extLst>
          </p:cNvPr>
          <p:cNvSpPr/>
          <p:nvPr/>
        </p:nvSpPr>
        <p:spPr>
          <a:xfrm>
            <a:off x="9785966" y="2362849"/>
            <a:ext cx="4572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CC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21580E31-8D3C-424E-B3C9-B22BAFD41E4D}"/>
              </a:ext>
            </a:extLst>
          </p:cNvPr>
          <p:cNvSpPr/>
          <p:nvPr/>
        </p:nvSpPr>
        <p:spPr>
          <a:xfrm>
            <a:off x="9269006" y="1971169"/>
            <a:ext cx="457200" cy="457199"/>
          </a:xfrm>
          <a:prstGeom prst="line">
            <a:avLst/>
          </a:prstGeom>
          <a:noFill/>
          <a:ln w="18360">
            <a:solidFill>
              <a:srgbClr val="0066FF"/>
            </a:solidFill>
            <a:prstDash val="solid"/>
            <a:tailEnd type="arrow"/>
          </a:ln>
        </p:spPr>
        <p:txBody>
          <a:bodyPr vert="horz" wrap="none" lIns="99000" tIns="54000" rIns="99000" bIns="54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65CCD7C9-EAC2-42A1-AF47-D69CC0735C05}"/>
              </a:ext>
            </a:extLst>
          </p:cNvPr>
          <p:cNvSpPr/>
          <p:nvPr/>
        </p:nvSpPr>
        <p:spPr>
          <a:xfrm flipV="1">
            <a:off x="9269006" y="2820049"/>
            <a:ext cx="457200" cy="431280"/>
          </a:xfrm>
          <a:prstGeom prst="line">
            <a:avLst/>
          </a:prstGeom>
          <a:noFill/>
          <a:ln w="18360">
            <a:solidFill>
              <a:srgbClr val="0066FF"/>
            </a:solidFill>
            <a:prstDash val="solid"/>
            <a:tailEnd type="arrow"/>
          </a:ln>
        </p:spPr>
        <p:txBody>
          <a:bodyPr vert="horz" wrap="none" lIns="99000" tIns="54000" rIns="99000" bIns="54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D61A489A-0D92-4364-B0FD-BD123F216AA6}"/>
              </a:ext>
            </a:extLst>
          </p:cNvPr>
          <p:cNvSpPr/>
          <p:nvPr/>
        </p:nvSpPr>
        <p:spPr>
          <a:xfrm>
            <a:off x="9208526" y="2597568"/>
            <a:ext cx="517680" cy="0"/>
          </a:xfrm>
          <a:prstGeom prst="line">
            <a:avLst/>
          </a:prstGeom>
          <a:noFill/>
          <a:ln w="18360">
            <a:solidFill>
              <a:srgbClr val="0066FF"/>
            </a:solidFill>
            <a:prstDash val="solid"/>
            <a:tailEnd type="arrow"/>
          </a:ln>
        </p:spPr>
        <p:txBody>
          <a:bodyPr vert="horz" wrap="none" lIns="99000" tIns="54000" rIns="99000" bIns="54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ADC92187-3287-4E93-B661-CA4204DF5705}"/>
              </a:ext>
            </a:extLst>
          </p:cNvPr>
          <p:cNvSpPr/>
          <p:nvPr/>
        </p:nvSpPr>
        <p:spPr>
          <a:xfrm flipH="1">
            <a:off x="10324525" y="1971169"/>
            <a:ext cx="457201" cy="457199"/>
          </a:xfrm>
          <a:prstGeom prst="line">
            <a:avLst/>
          </a:prstGeom>
          <a:noFill/>
          <a:ln w="18360">
            <a:solidFill>
              <a:srgbClr val="0066FF"/>
            </a:solidFill>
            <a:prstDash val="solid"/>
            <a:tailEnd type="arrow"/>
          </a:ln>
        </p:spPr>
        <p:txBody>
          <a:bodyPr vert="horz" wrap="none" lIns="99000" tIns="54000" rIns="99000" bIns="54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3" name="Straight Connector 22">
            <a:extLst>
              <a:ext uri="{FF2B5EF4-FFF2-40B4-BE49-F238E27FC236}">
                <a16:creationId xmlns:a16="http://schemas.microsoft.com/office/drawing/2014/main" id="{4454DD69-98EB-4EF2-B97F-24923F08183F}"/>
              </a:ext>
            </a:extLst>
          </p:cNvPr>
          <p:cNvSpPr/>
          <p:nvPr/>
        </p:nvSpPr>
        <p:spPr>
          <a:xfrm flipH="1" flipV="1">
            <a:off x="10324525" y="2820049"/>
            <a:ext cx="457201" cy="431280"/>
          </a:xfrm>
          <a:prstGeom prst="line">
            <a:avLst/>
          </a:prstGeom>
          <a:noFill/>
          <a:ln w="18360">
            <a:solidFill>
              <a:srgbClr val="0066FF"/>
            </a:solidFill>
            <a:prstDash val="solid"/>
            <a:tailEnd type="arrow"/>
          </a:ln>
        </p:spPr>
        <p:txBody>
          <a:bodyPr vert="horz" wrap="none" lIns="99000" tIns="54000" rIns="99000" bIns="54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4" name="Straight Connector 23">
            <a:extLst>
              <a:ext uri="{FF2B5EF4-FFF2-40B4-BE49-F238E27FC236}">
                <a16:creationId xmlns:a16="http://schemas.microsoft.com/office/drawing/2014/main" id="{85CD5260-2F24-4089-9F7F-8F9D3948AC2A}"/>
              </a:ext>
            </a:extLst>
          </p:cNvPr>
          <p:cNvSpPr/>
          <p:nvPr/>
        </p:nvSpPr>
        <p:spPr>
          <a:xfrm flipH="1">
            <a:off x="10324525" y="2597568"/>
            <a:ext cx="517680" cy="0"/>
          </a:xfrm>
          <a:prstGeom prst="line">
            <a:avLst/>
          </a:prstGeom>
          <a:noFill/>
          <a:ln w="18360">
            <a:solidFill>
              <a:srgbClr val="0066FF"/>
            </a:solidFill>
            <a:prstDash val="solid"/>
            <a:tailEnd type="arrow"/>
          </a:ln>
        </p:spPr>
        <p:txBody>
          <a:bodyPr vert="horz" wrap="none" lIns="99000" tIns="54000" rIns="99000" bIns="54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5" name="Straight Connector 24">
            <a:extLst>
              <a:ext uri="{FF2B5EF4-FFF2-40B4-BE49-F238E27FC236}">
                <a16:creationId xmlns:a16="http://schemas.microsoft.com/office/drawing/2014/main" id="{4B57E374-4A90-4D2C-8958-7D96E5F3CBB9}"/>
              </a:ext>
            </a:extLst>
          </p:cNvPr>
          <p:cNvSpPr/>
          <p:nvPr/>
        </p:nvSpPr>
        <p:spPr>
          <a:xfrm>
            <a:off x="10019966" y="1971169"/>
            <a:ext cx="0" cy="548640"/>
          </a:xfrm>
          <a:prstGeom prst="line">
            <a:avLst/>
          </a:prstGeom>
          <a:noFill/>
          <a:ln w="18360">
            <a:solidFill>
              <a:srgbClr val="0066FF"/>
            </a:solidFill>
            <a:prstDash val="solid"/>
            <a:tailEnd type="arrow"/>
          </a:ln>
        </p:spPr>
        <p:txBody>
          <a:bodyPr vert="horz" wrap="none" lIns="99000" tIns="54000" rIns="99000" bIns="54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6" name="Straight Connector 25">
            <a:extLst>
              <a:ext uri="{FF2B5EF4-FFF2-40B4-BE49-F238E27FC236}">
                <a16:creationId xmlns:a16="http://schemas.microsoft.com/office/drawing/2014/main" id="{A10F43B9-74AB-42D6-BACC-A317BF797F2C}"/>
              </a:ext>
            </a:extLst>
          </p:cNvPr>
          <p:cNvSpPr/>
          <p:nvPr/>
        </p:nvSpPr>
        <p:spPr>
          <a:xfrm flipV="1">
            <a:off x="10019966" y="2763168"/>
            <a:ext cx="0" cy="548641"/>
          </a:xfrm>
          <a:prstGeom prst="line">
            <a:avLst/>
          </a:prstGeom>
          <a:noFill/>
          <a:ln w="18360">
            <a:solidFill>
              <a:srgbClr val="0066FF"/>
            </a:solidFill>
            <a:prstDash val="solid"/>
            <a:tailEnd type="arrow"/>
          </a:ln>
        </p:spPr>
        <p:txBody>
          <a:bodyPr vert="horz" wrap="none" lIns="99360" tIns="54360" rIns="99360" bIns="543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10210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AFD56-C104-4099-A5BF-77427897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Exercise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0242A-B20A-4430-8D48-F22C617F3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5FF1-F7FD-4585-AAB3-526DA7E7A6BE}" type="slidenum">
              <a:rPr lang="en-US" smtClean="0"/>
              <a:pPr/>
              <a:t>43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0A6806-CFA1-43F2-A3D1-D2E382B28976}"/>
              </a:ext>
            </a:extLst>
          </p:cNvPr>
          <p:cNvGrpSpPr/>
          <p:nvPr/>
        </p:nvGrpSpPr>
        <p:grpSpPr>
          <a:xfrm>
            <a:off x="7662824" y="2808840"/>
            <a:ext cx="2041200" cy="457200"/>
            <a:chOff x="7234560" y="3108959"/>
            <a:chExt cx="2041200" cy="45720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D7724F8-F43B-4D5C-BD97-4087523E45C6}"/>
                </a:ext>
              </a:extLst>
            </p:cNvPr>
            <p:cNvSpPr/>
            <p:nvPr/>
          </p:nvSpPr>
          <p:spPr>
            <a:xfrm>
              <a:off x="7234560" y="3108959"/>
              <a:ext cx="4572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3333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27475F8-575E-4A3D-B27C-DD604CB08296}"/>
                </a:ext>
              </a:extLst>
            </p:cNvPr>
            <p:cNvSpPr/>
            <p:nvPr/>
          </p:nvSpPr>
          <p:spPr>
            <a:xfrm>
              <a:off x="8026560" y="3108959"/>
              <a:ext cx="4572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3333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A1091C7-CF0C-4438-9204-A9D7990D9A6D}"/>
                </a:ext>
              </a:extLst>
            </p:cNvPr>
            <p:cNvSpPr/>
            <p:nvPr/>
          </p:nvSpPr>
          <p:spPr>
            <a:xfrm>
              <a:off x="8818560" y="3108959"/>
              <a:ext cx="4572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3333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D867F60-0EEA-4DC4-9034-A6ECCB3A99EC}"/>
              </a:ext>
            </a:extLst>
          </p:cNvPr>
          <p:cNvGrpSpPr/>
          <p:nvPr/>
        </p:nvGrpSpPr>
        <p:grpSpPr>
          <a:xfrm>
            <a:off x="7662824" y="3474841"/>
            <a:ext cx="2041200" cy="457200"/>
            <a:chOff x="7234560" y="3774960"/>
            <a:chExt cx="2041200" cy="4572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3691E27-98D0-40DD-A297-E582BBE6C3E4}"/>
                </a:ext>
              </a:extLst>
            </p:cNvPr>
            <p:cNvSpPr/>
            <p:nvPr/>
          </p:nvSpPr>
          <p:spPr>
            <a:xfrm>
              <a:off x="7234560" y="3774960"/>
              <a:ext cx="4572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3333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B98884E-E9BF-465E-976F-B78A7AF2B0A2}"/>
                </a:ext>
              </a:extLst>
            </p:cNvPr>
            <p:cNvSpPr/>
            <p:nvPr/>
          </p:nvSpPr>
          <p:spPr>
            <a:xfrm>
              <a:off x="8026560" y="3774960"/>
              <a:ext cx="4572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3333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8F63D7A-F5F4-408B-9D29-D191119BBFB3}"/>
                </a:ext>
              </a:extLst>
            </p:cNvPr>
            <p:cNvSpPr/>
            <p:nvPr/>
          </p:nvSpPr>
          <p:spPr>
            <a:xfrm>
              <a:off x="8818560" y="3774960"/>
              <a:ext cx="4572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3333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EF8559-D3FF-4738-AEB4-11B49585B92B}"/>
              </a:ext>
            </a:extLst>
          </p:cNvPr>
          <p:cNvGrpSpPr/>
          <p:nvPr/>
        </p:nvGrpSpPr>
        <p:grpSpPr>
          <a:xfrm>
            <a:off x="7662824" y="4140841"/>
            <a:ext cx="2041200" cy="457200"/>
            <a:chOff x="7234560" y="4440960"/>
            <a:chExt cx="2041200" cy="4572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B5071E8-5597-4C61-945B-EE2D5B6ADD5D}"/>
                </a:ext>
              </a:extLst>
            </p:cNvPr>
            <p:cNvSpPr/>
            <p:nvPr/>
          </p:nvSpPr>
          <p:spPr>
            <a:xfrm>
              <a:off x="7234560" y="4440960"/>
              <a:ext cx="4572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3333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B24F604-1BDB-4D50-9DC9-B91C489415A7}"/>
                </a:ext>
              </a:extLst>
            </p:cNvPr>
            <p:cNvSpPr/>
            <p:nvPr/>
          </p:nvSpPr>
          <p:spPr>
            <a:xfrm>
              <a:off x="8026560" y="4440960"/>
              <a:ext cx="4572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3333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AF472C7-2517-4367-9A24-79CA856093CB}"/>
                </a:ext>
              </a:extLst>
            </p:cNvPr>
            <p:cNvSpPr/>
            <p:nvPr/>
          </p:nvSpPr>
          <p:spPr>
            <a:xfrm>
              <a:off x="8818560" y="4440960"/>
              <a:ext cx="4572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3333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E38D29E-4275-4F15-8F0B-21322A6455AA}"/>
              </a:ext>
            </a:extLst>
          </p:cNvPr>
          <p:cNvSpPr/>
          <p:nvPr/>
        </p:nvSpPr>
        <p:spPr>
          <a:xfrm>
            <a:off x="8454104" y="3474841"/>
            <a:ext cx="4572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CC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52B0E582-869E-4229-AC6D-77AE838630F6}"/>
              </a:ext>
            </a:extLst>
          </p:cNvPr>
          <p:cNvSpPr/>
          <p:nvPr/>
        </p:nvSpPr>
        <p:spPr>
          <a:xfrm>
            <a:off x="7937144" y="3083161"/>
            <a:ext cx="457200" cy="457199"/>
          </a:xfrm>
          <a:prstGeom prst="line">
            <a:avLst/>
          </a:prstGeom>
          <a:noFill/>
          <a:ln w="18360">
            <a:solidFill>
              <a:srgbClr val="0066FF"/>
            </a:solidFill>
            <a:prstDash val="solid"/>
            <a:tailEnd type="arrow"/>
          </a:ln>
        </p:spPr>
        <p:txBody>
          <a:bodyPr vert="horz" wrap="none" lIns="99000" tIns="54000" rIns="99000" bIns="54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FB2C850F-0023-4C86-BCD4-972CA885ED4E}"/>
              </a:ext>
            </a:extLst>
          </p:cNvPr>
          <p:cNvSpPr/>
          <p:nvPr/>
        </p:nvSpPr>
        <p:spPr>
          <a:xfrm flipV="1">
            <a:off x="7937144" y="3932041"/>
            <a:ext cx="457200" cy="431280"/>
          </a:xfrm>
          <a:prstGeom prst="line">
            <a:avLst/>
          </a:prstGeom>
          <a:noFill/>
          <a:ln w="18360">
            <a:solidFill>
              <a:srgbClr val="0066FF"/>
            </a:solidFill>
            <a:prstDash val="solid"/>
            <a:tailEnd type="arrow"/>
          </a:ln>
        </p:spPr>
        <p:txBody>
          <a:bodyPr vert="horz" wrap="none" lIns="99000" tIns="54000" rIns="99000" bIns="54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0361373A-8976-4214-8393-40CB24608327}"/>
              </a:ext>
            </a:extLst>
          </p:cNvPr>
          <p:cNvSpPr/>
          <p:nvPr/>
        </p:nvSpPr>
        <p:spPr>
          <a:xfrm>
            <a:off x="7876664" y="3709560"/>
            <a:ext cx="517680" cy="0"/>
          </a:xfrm>
          <a:prstGeom prst="line">
            <a:avLst/>
          </a:prstGeom>
          <a:noFill/>
          <a:ln w="18360">
            <a:solidFill>
              <a:srgbClr val="0066FF"/>
            </a:solidFill>
            <a:prstDash val="solid"/>
            <a:tailEnd type="arrow"/>
          </a:ln>
        </p:spPr>
        <p:txBody>
          <a:bodyPr vert="horz" wrap="none" lIns="99000" tIns="54000" rIns="99000" bIns="54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5D96B038-F52C-47AE-95CE-CEEB998EC1F9}"/>
              </a:ext>
            </a:extLst>
          </p:cNvPr>
          <p:cNvSpPr/>
          <p:nvPr/>
        </p:nvSpPr>
        <p:spPr>
          <a:xfrm flipH="1">
            <a:off x="8992664" y="3083161"/>
            <a:ext cx="457200" cy="457199"/>
          </a:xfrm>
          <a:prstGeom prst="line">
            <a:avLst/>
          </a:prstGeom>
          <a:noFill/>
          <a:ln w="18360">
            <a:solidFill>
              <a:srgbClr val="0066FF"/>
            </a:solidFill>
            <a:prstDash val="solid"/>
            <a:tailEnd type="arrow"/>
          </a:ln>
        </p:spPr>
        <p:txBody>
          <a:bodyPr vert="horz" wrap="none" lIns="99000" tIns="54000" rIns="99000" bIns="54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4AE957A1-9A4A-4198-BF8C-AFDD4D0BCBF7}"/>
              </a:ext>
            </a:extLst>
          </p:cNvPr>
          <p:cNvSpPr/>
          <p:nvPr/>
        </p:nvSpPr>
        <p:spPr>
          <a:xfrm flipH="1" flipV="1">
            <a:off x="8992664" y="3932041"/>
            <a:ext cx="457200" cy="431280"/>
          </a:xfrm>
          <a:prstGeom prst="line">
            <a:avLst/>
          </a:prstGeom>
          <a:noFill/>
          <a:ln w="18360">
            <a:solidFill>
              <a:srgbClr val="0066FF"/>
            </a:solidFill>
            <a:prstDash val="solid"/>
            <a:tailEnd type="arrow"/>
          </a:ln>
        </p:spPr>
        <p:txBody>
          <a:bodyPr vert="horz" wrap="none" lIns="99000" tIns="54000" rIns="99000" bIns="54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3" name="Straight Connector 22">
            <a:extLst>
              <a:ext uri="{FF2B5EF4-FFF2-40B4-BE49-F238E27FC236}">
                <a16:creationId xmlns:a16="http://schemas.microsoft.com/office/drawing/2014/main" id="{C94D86D8-D0DB-45D1-ABFD-E437CF2BD1F1}"/>
              </a:ext>
            </a:extLst>
          </p:cNvPr>
          <p:cNvSpPr/>
          <p:nvPr/>
        </p:nvSpPr>
        <p:spPr>
          <a:xfrm flipH="1">
            <a:off x="8992664" y="3709560"/>
            <a:ext cx="517680" cy="0"/>
          </a:xfrm>
          <a:prstGeom prst="line">
            <a:avLst/>
          </a:prstGeom>
          <a:noFill/>
          <a:ln w="18360">
            <a:solidFill>
              <a:srgbClr val="0066FF"/>
            </a:solidFill>
            <a:prstDash val="solid"/>
            <a:tailEnd type="arrow"/>
          </a:ln>
        </p:spPr>
        <p:txBody>
          <a:bodyPr vert="horz" wrap="none" lIns="99000" tIns="54000" rIns="99000" bIns="54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4" name="Straight Connector 23">
            <a:extLst>
              <a:ext uri="{FF2B5EF4-FFF2-40B4-BE49-F238E27FC236}">
                <a16:creationId xmlns:a16="http://schemas.microsoft.com/office/drawing/2014/main" id="{A25ED5B1-05A5-464B-BD68-F4CA40081283}"/>
              </a:ext>
            </a:extLst>
          </p:cNvPr>
          <p:cNvSpPr/>
          <p:nvPr/>
        </p:nvSpPr>
        <p:spPr>
          <a:xfrm>
            <a:off x="8688104" y="3083161"/>
            <a:ext cx="0" cy="548640"/>
          </a:xfrm>
          <a:prstGeom prst="line">
            <a:avLst/>
          </a:prstGeom>
          <a:noFill/>
          <a:ln w="18360">
            <a:solidFill>
              <a:srgbClr val="0066FF"/>
            </a:solidFill>
            <a:prstDash val="solid"/>
            <a:tailEnd type="arrow"/>
          </a:ln>
        </p:spPr>
        <p:txBody>
          <a:bodyPr vert="horz" wrap="none" lIns="99000" tIns="54000" rIns="99000" bIns="54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5" name="Straight Connector 24">
            <a:extLst>
              <a:ext uri="{FF2B5EF4-FFF2-40B4-BE49-F238E27FC236}">
                <a16:creationId xmlns:a16="http://schemas.microsoft.com/office/drawing/2014/main" id="{A183C034-0BC1-4454-B90F-339BDCD69D5F}"/>
              </a:ext>
            </a:extLst>
          </p:cNvPr>
          <p:cNvSpPr/>
          <p:nvPr/>
        </p:nvSpPr>
        <p:spPr>
          <a:xfrm flipV="1">
            <a:off x="8688104" y="3875160"/>
            <a:ext cx="0" cy="548641"/>
          </a:xfrm>
          <a:prstGeom prst="line">
            <a:avLst/>
          </a:prstGeom>
          <a:noFill/>
          <a:ln w="18360">
            <a:solidFill>
              <a:srgbClr val="0066FF"/>
            </a:solidFill>
            <a:prstDash val="solid"/>
            <a:tailEnd type="arrow"/>
          </a:ln>
        </p:spPr>
        <p:txBody>
          <a:bodyPr vert="horz" wrap="none" lIns="99360" tIns="54360" rIns="99360" bIns="543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2EEE3E8-B766-4DE3-AE29-9913EF5A5A47}"/>
              </a:ext>
            </a:extLst>
          </p:cNvPr>
          <p:cNvSpPr/>
          <p:nvPr/>
        </p:nvSpPr>
        <p:spPr>
          <a:xfrm>
            <a:off x="885464" y="1162920"/>
            <a:ext cx="5669279" cy="1188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399FF">
              <a:alpha val="26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7" name="Straight Connector 26">
            <a:extLst>
              <a:ext uri="{FF2B5EF4-FFF2-40B4-BE49-F238E27FC236}">
                <a16:creationId xmlns:a16="http://schemas.microsoft.com/office/drawing/2014/main" id="{D46D5130-8469-4236-8F1A-68DE1117F9BC}"/>
              </a:ext>
            </a:extLst>
          </p:cNvPr>
          <p:cNvSpPr/>
          <p:nvPr/>
        </p:nvSpPr>
        <p:spPr>
          <a:xfrm>
            <a:off x="885464" y="1401961"/>
            <a:ext cx="5669280" cy="0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8" name="Straight Connector 27">
            <a:extLst>
              <a:ext uri="{FF2B5EF4-FFF2-40B4-BE49-F238E27FC236}">
                <a16:creationId xmlns:a16="http://schemas.microsoft.com/office/drawing/2014/main" id="{49ECE2DC-1286-4B83-8433-442AB571208B}"/>
              </a:ext>
            </a:extLst>
          </p:cNvPr>
          <p:cNvSpPr/>
          <p:nvPr/>
        </p:nvSpPr>
        <p:spPr>
          <a:xfrm>
            <a:off x="885464" y="1167961"/>
            <a:ext cx="5669280" cy="0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9" name="Straight Connector 28">
            <a:extLst>
              <a:ext uri="{FF2B5EF4-FFF2-40B4-BE49-F238E27FC236}">
                <a16:creationId xmlns:a16="http://schemas.microsoft.com/office/drawing/2014/main" id="{F52B5563-D559-414E-8997-53825595CB1C}"/>
              </a:ext>
            </a:extLst>
          </p:cNvPr>
          <p:cNvSpPr/>
          <p:nvPr/>
        </p:nvSpPr>
        <p:spPr>
          <a:xfrm>
            <a:off x="885464" y="1635601"/>
            <a:ext cx="5669280" cy="0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0" name="Straight Connector 29">
            <a:extLst>
              <a:ext uri="{FF2B5EF4-FFF2-40B4-BE49-F238E27FC236}">
                <a16:creationId xmlns:a16="http://schemas.microsoft.com/office/drawing/2014/main" id="{0CAF7CA4-2460-412B-B712-87DF6BBE593C}"/>
              </a:ext>
            </a:extLst>
          </p:cNvPr>
          <p:cNvSpPr/>
          <p:nvPr/>
        </p:nvSpPr>
        <p:spPr>
          <a:xfrm>
            <a:off x="885464" y="1869600"/>
            <a:ext cx="5669280" cy="0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1" name="Straight Connector 30">
            <a:extLst>
              <a:ext uri="{FF2B5EF4-FFF2-40B4-BE49-F238E27FC236}">
                <a16:creationId xmlns:a16="http://schemas.microsoft.com/office/drawing/2014/main" id="{78B25906-C924-4E31-87E4-2B5DB9026CEB}"/>
              </a:ext>
            </a:extLst>
          </p:cNvPr>
          <p:cNvSpPr/>
          <p:nvPr/>
        </p:nvSpPr>
        <p:spPr>
          <a:xfrm>
            <a:off x="885464" y="2103241"/>
            <a:ext cx="5669280" cy="0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2" name="Straight Connector 31">
            <a:extLst>
              <a:ext uri="{FF2B5EF4-FFF2-40B4-BE49-F238E27FC236}">
                <a16:creationId xmlns:a16="http://schemas.microsoft.com/office/drawing/2014/main" id="{E588FEC3-D485-4E00-8F43-EF0464C2FDE8}"/>
              </a:ext>
            </a:extLst>
          </p:cNvPr>
          <p:cNvSpPr/>
          <p:nvPr/>
        </p:nvSpPr>
        <p:spPr>
          <a:xfrm>
            <a:off x="885464" y="2337241"/>
            <a:ext cx="5669280" cy="0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667864C-2A02-414B-9200-7E3B3AFDFC5D}"/>
              </a:ext>
            </a:extLst>
          </p:cNvPr>
          <p:cNvGrpSpPr/>
          <p:nvPr/>
        </p:nvGrpSpPr>
        <p:grpSpPr>
          <a:xfrm>
            <a:off x="885464" y="1162920"/>
            <a:ext cx="972000" cy="1174321"/>
            <a:chOff x="457200" y="1463039"/>
            <a:chExt cx="972000" cy="1174321"/>
          </a:xfrm>
        </p:grpSpPr>
        <p:sp>
          <p:nvSpPr>
            <p:cNvPr id="34" name="Straight Connector 33">
              <a:extLst>
                <a:ext uri="{FF2B5EF4-FFF2-40B4-BE49-F238E27FC236}">
                  <a16:creationId xmlns:a16="http://schemas.microsoft.com/office/drawing/2014/main" id="{2C4DF4E6-5F64-4124-B386-E1765B1D00D0}"/>
                </a:ext>
              </a:extLst>
            </p:cNvPr>
            <p:cNvSpPr/>
            <p:nvPr/>
          </p:nvSpPr>
          <p:spPr>
            <a:xfrm flipV="1">
              <a:off x="457200" y="1463039"/>
              <a:ext cx="0" cy="1174321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5" name="Straight Connector 34">
              <a:extLst>
                <a:ext uri="{FF2B5EF4-FFF2-40B4-BE49-F238E27FC236}">
                  <a16:creationId xmlns:a16="http://schemas.microsoft.com/office/drawing/2014/main" id="{0DAEE7CB-9CBD-42EE-9A53-9597AA4AD6A6}"/>
                </a:ext>
              </a:extLst>
            </p:cNvPr>
            <p:cNvSpPr/>
            <p:nvPr/>
          </p:nvSpPr>
          <p:spPr>
            <a:xfrm flipV="1">
              <a:off x="673200" y="1463039"/>
              <a:ext cx="0" cy="1174321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6" name="Straight Connector 35">
              <a:extLst>
                <a:ext uri="{FF2B5EF4-FFF2-40B4-BE49-F238E27FC236}">
                  <a16:creationId xmlns:a16="http://schemas.microsoft.com/office/drawing/2014/main" id="{A65568F0-D1ED-4FEC-BC22-E7F4AD9B00DA}"/>
                </a:ext>
              </a:extLst>
            </p:cNvPr>
            <p:cNvSpPr/>
            <p:nvPr/>
          </p:nvSpPr>
          <p:spPr>
            <a:xfrm flipV="1">
              <a:off x="925200" y="1463039"/>
              <a:ext cx="0" cy="1174321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7" name="Straight Connector 36">
              <a:extLst>
                <a:ext uri="{FF2B5EF4-FFF2-40B4-BE49-F238E27FC236}">
                  <a16:creationId xmlns:a16="http://schemas.microsoft.com/office/drawing/2014/main" id="{BBB10743-89B8-40DB-8B29-6F6CAB85BDA0}"/>
                </a:ext>
              </a:extLst>
            </p:cNvPr>
            <p:cNvSpPr/>
            <p:nvPr/>
          </p:nvSpPr>
          <p:spPr>
            <a:xfrm flipV="1">
              <a:off x="1177200" y="1463039"/>
              <a:ext cx="0" cy="1174321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8" name="Straight Connector 37">
              <a:extLst>
                <a:ext uri="{FF2B5EF4-FFF2-40B4-BE49-F238E27FC236}">
                  <a16:creationId xmlns:a16="http://schemas.microsoft.com/office/drawing/2014/main" id="{6893B1C7-24EE-4C11-BAA4-488B88575501}"/>
                </a:ext>
              </a:extLst>
            </p:cNvPr>
            <p:cNvSpPr/>
            <p:nvPr/>
          </p:nvSpPr>
          <p:spPr>
            <a:xfrm flipV="1">
              <a:off x="1429200" y="1463039"/>
              <a:ext cx="0" cy="1174321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31E2150-9A72-4611-88D9-8CD6F8152820}"/>
              </a:ext>
            </a:extLst>
          </p:cNvPr>
          <p:cNvGrpSpPr/>
          <p:nvPr/>
        </p:nvGrpSpPr>
        <p:grpSpPr>
          <a:xfrm>
            <a:off x="2109464" y="1162920"/>
            <a:ext cx="972000" cy="1174321"/>
            <a:chOff x="1681200" y="1463039"/>
            <a:chExt cx="972000" cy="1174321"/>
          </a:xfrm>
        </p:grpSpPr>
        <p:sp>
          <p:nvSpPr>
            <p:cNvPr id="40" name="Straight Connector 39">
              <a:extLst>
                <a:ext uri="{FF2B5EF4-FFF2-40B4-BE49-F238E27FC236}">
                  <a16:creationId xmlns:a16="http://schemas.microsoft.com/office/drawing/2014/main" id="{D85FD043-EA94-474C-B863-44DCF9A4CB7E}"/>
                </a:ext>
              </a:extLst>
            </p:cNvPr>
            <p:cNvSpPr/>
            <p:nvPr/>
          </p:nvSpPr>
          <p:spPr>
            <a:xfrm flipV="1">
              <a:off x="1681200" y="1463039"/>
              <a:ext cx="0" cy="1174321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1" name="Straight Connector 40">
              <a:extLst>
                <a:ext uri="{FF2B5EF4-FFF2-40B4-BE49-F238E27FC236}">
                  <a16:creationId xmlns:a16="http://schemas.microsoft.com/office/drawing/2014/main" id="{4635D9EE-9CA7-4F3C-A281-349B72556162}"/>
                </a:ext>
              </a:extLst>
            </p:cNvPr>
            <p:cNvSpPr/>
            <p:nvPr/>
          </p:nvSpPr>
          <p:spPr>
            <a:xfrm flipV="1">
              <a:off x="1897200" y="1463039"/>
              <a:ext cx="0" cy="1174321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2" name="Straight Connector 41">
              <a:extLst>
                <a:ext uri="{FF2B5EF4-FFF2-40B4-BE49-F238E27FC236}">
                  <a16:creationId xmlns:a16="http://schemas.microsoft.com/office/drawing/2014/main" id="{E5EEDCC4-EF46-463C-9E29-6AFE577FB125}"/>
                </a:ext>
              </a:extLst>
            </p:cNvPr>
            <p:cNvSpPr/>
            <p:nvPr/>
          </p:nvSpPr>
          <p:spPr>
            <a:xfrm flipV="1">
              <a:off x="2149200" y="1463039"/>
              <a:ext cx="0" cy="1174321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3" name="Straight Connector 42">
              <a:extLst>
                <a:ext uri="{FF2B5EF4-FFF2-40B4-BE49-F238E27FC236}">
                  <a16:creationId xmlns:a16="http://schemas.microsoft.com/office/drawing/2014/main" id="{3823CA89-25F0-4C1C-B119-4926D94A0CDB}"/>
                </a:ext>
              </a:extLst>
            </p:cNvPr>
            <p:cNvSpPr/>
            <p:nvPr/>
          </p:nvSpPr>
          <p:spPr>
            <a:xfrm flipV="1">
              <a:off x="2401200" y="1463039"/>
              <a:ext cx="0" cy="1174321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4" name="Straight Connector 43">
              <a:extLst>
                <a:ext uri="{FF2B5EF4-FFF2-40B4-BE49-F238E27FC236}">
                  <a16:creationId xmlns:a16="http://schemas.microsoft.com/office/drawing/2014/main" id="{10DC29AF-F177-4440-B12C-97EA411DBF67}"/>
                </a:ext>
              </a:extLst>
            </p:cNvPr>
            <p:cNvSpPr/>
            <p:nvPr/>
          </p:nvSpPr>
          <p:spPr>
            <a:xfrm flipV="1">
              <a:off x="2653200" y="1463039"/>
              <a:ext cx="0" cy="1174321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1EA0B23-D79A-4A5B-A80C-CEF4108C603E}"/>
              </a:ext>
            </a:extLst>
          </p:cNvPr>
          <p:cNvGrpSpPr/>
          <p:nvPr/>
        </p:nvGrpSpPr>
        <p:grpSpPr>
          <a:xfrm>
            <a:off x="3297464" y="1162920"/>
            <a:ext cx="972000" cy="1174321"/>
            <a:chOff x="2869200" y="1463039"/>
            <a:chExt cx="972000" cy="1174321"/>
          </a:xfrm>
        </p:grpSpPr>
        <p:sp>
          <p:nvSpPr>
            <p:cNvPr id="46" name="Straight Connector 45">
              <a:extLst>
                <a:ext uri="{FF2B5EF4-FFF2-40B4-BE49-F238E27FC236}">
                  <a16:creationId xmlns:a16="http://schemas.microsoft.com/office/drawing/2014/main" id="{EEA1F0B9-E947-4E7B-A7BC-7C4F911C83CF}"/>
                </a:ext>
              </a:extLst>
            </p:cNvPr>
            <p:cNvSpPr/>
            <p:nvPr/>
          </p:nvSpPr>
          <p:spPr>
            <a:xfrm flipV="1">
              <a:off x="2869200" y="1463039"/>
              <a:ext cx="0" cy="1174321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7" name="Straight Connector 46">
              <a:extLst>
                <a:ext uri="{FF2B5EF4-FFF2-40B4-BE49-F238E27FC236}">
                  <a16:creationId xmlns:a16="http://schemas.microsoft.com/office/drawing/2014/main" id="{252BD8A3-37E4-48BD-AFEC-F748F768BED4}"/>
                </a:ext>
              </a:extLst>
            </p:cNvPr>
            <p:cNvSpPr/>
            <p:nvPr/>
          </p:nvSpPr>
          <p:spPr>
            <a:xfrm flipV="1">
              <a:off x="3085200" y="1463039"/>
              <a:ext cx="0" cy="1174321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8" name="Straight Connector 47">
              <a:extLst>
                <a:ext uri="{FF2B5EF4-FFF2-40B4-BE49-F238E27FC236}">
                  <a16:creationId xmlns:a16="http://schemas.microsoft.com/office/drawing/2014/main" id="{8DFD5357-EDE1-4196-ACDB-7AF9803776A3}"/>
                </a:ext>
              </a:extLst>
            </p:cNvPr>
            <p:cNvSpPr/>
            <p:nvPr/>
          </p:nvSpPr>
          <p:spPr>
            <a:xfrm flipV="1">
              <a:off x="3337200" y="1463039"/>
              <a:ext cx="0" cy="1174321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9" name="Straight Connector 48">
              <a:extLst>
                <a:ext uri="{FF2B5EF4-FFF2-40B4-BE49-F238E27FC236}">
                  <a16:creationId xmlns:a16="http://schemas.microsoft.com/office/drawing/2014/main" id="{CFAE1464-E20D-457A-8554-49C37A7168C8}"/>
                </a:ext>
              </a:extLst>
            </p:cNvPr>
            <p:cNvSpPr/>
            <p:nvPr/>
          </p:nvSpPr>
          <p:spPr>
            <a:xfrm flipV="1">
              <a:off x="3589200" y="1463039"/>
              <a:ext cx="0" cy="1174321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50" name="Straight Connector 49">
              <a:extLst>
                <a:ext uri="{FF2B5EF4-FFF2-40B4-BE49-F238E27FC236}">
                  <a16:creationId xmlns:a16="http://schemas.microsoft.com/office/drawing/2014/main" id="{1DD00E02-594B-4CB8-9973-65A891C52B0E}"/>
                </a:ext>
              </a:extLst>
            </p:cNvPr>
            <p:cNvSpPr/>
            <p:nvPr/>
          </p:nvSpPr>
          <p:spPr>
            <a:xfrm flipV="1">
              <a:off x="3841200" y="1463039"/>
              <a:ext cx="0" cy="1174321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FFD15D5-F019-4618-A12D-3071F4C15133}"/>
              </a:ext>
            </a:extLst>
          </p:cNvPr>
          <p:cNvGrpSpPr/>
          <p:nvPr/>
        </p:nvGrpSpPr>
        <p:grpSpPr>
          <a:xfrm>
            <a:off x="4557464" y="1162920"/>
            <a:ext cx="972000" cy="1174321"/>
            <a:chOff x="4129200" y="1463039"/>
            <a:chExt cx="972000" cy="1174321"/>
          </a:xfrm>
        </p:grpSpPr>
        <p:sp>
          <p:nvSpPr>
            <p:cNvPr id="52" name="Straight Connector 51">
              <a:extLst>
                <a:ext uri="{FF2B5EF4-FFF2-40B4-BE49-F238E27FC236}">
                  <a16:creationId xmlns:a16="http://schemas.microsoft.com/office/drawing/2014/main" id="{B8B7F1D8-01E2-4494-8BD6-2AB379B62119}"/>
                </a:ext>
              </a:extLst>
            </p:cNvPr>
            <p:cNvSpPr/>
            <p:nvPr/>
          </p:nvSpPr>
          <p:spPr>
            <a:xfrm flipV="1">
              <a:off x="4129200" y="1463039"/>
              <a:ext cx="0" cy="1174321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53" name="Straight Connector 52">
              <a:extLst>
                <a:ext uri="{FF2B5EF4-FFF2-40B4-BE49-F238E27FC236}">
                  <a16:creationId xmlns:a16="http://schemas.microsoft.com/office/drawing/2014/main" id="{A61D60C4-332F-4B56-A416-25F8E9258807}"/>
                </a:ext>
              </a:extLst>
            </p:cNvPr>
            <p:cNvSpPr/>
            <p:nvPr/>
          </p:nvSpPr>
          <p:spPr>
            <a:xfrm flipV="1">
              <a:off x="4345200" y="1463039"/>
              <a:ext cx="0" cy="1174321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54" name="Straight Connector 53">
              <a:extLst>
                <a:ext uri="{FF2B5EF4-FFF2-40B4-BE49-F238E27FC236}">
                  <a16:creationId xmlns:a16="http://schemas.microsoft.com/office/drawing/2014/main" id="{CCB1BD9C-31C4-4003-BC68-71C318FFCB26}"/>
                </a:ext>
              </a:extLst>
            </p:cNvPr>
            <p:cNvSpPr/>
            <p:nvPr/>
          </p:nvSpPr>
          <p:spPr>
            <a:xfrm flipV="1">
              <a:off x="4597200" y="1463039"/>
              <a:ext cx="0" cy="1174321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55" name="Straight Connector 54">
              <a:extLst>
                <a:ext uri="{FF2B5EF4-FFF2-40B4-BE49-F238E27FC236}">
                  <a16:creationId xmlns:a16="http://schemas.microsoft.com/office/drawing/2014/main" id="{26ACDE64-2068-4DC9-BFD4-EA3B74B63684}"/>
                </a:ext>
              </a:extLst>
            </p:cNvPr>
            <p:cNvSpPr/>
            <p:nvPr/>
          </p:nvSpPr>
          <p:spPr>
            <a:xfrm flipV="1">
              <a:off x="4849200" y="1463039"/>
              <a:ext cx="0" cy="1174321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56" name="Straight Connector 55">
              <a:extLst>
                <a:ext uri="{FF2B5EF4-FFF2-40B4-BE49-F238E27FC236}">
                  <a16:creationId xmlns:a16="http://schemas.microsoft.com/office/drawing/2014/main" id="{F67D0F54-E442-4AAD-8B8D-F7FCFC490696}"/>
                </a:ext>
              </a:extLst>
            </p:cNvPr>
            <p:cNvSpPr/>
            <p:nvPr/>
          </p:nvSpPr>
          <p:spPr>
            <a:xfrm flipV="1">
              <a:off x="5101200" y="1463039"/>
              <a:ext cx="0" cy="1174321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sp>
        <p:nvSpPr>
          <p:cNvPr id="57" name="Straight Connector 56">
            <a:extLst>
              <a:ext uri="{FF2B5EF4-FFF2-40B4-BE49-F238E27FC236}">
                <a16:creationId xmlns:a16="http://schemas.microsoft.com/office/drawing/2014/main" id="{3A3191EF-4D67-4902-82B5-E0FB5B280108}"/>
              </a:ext>
            </a:extLst>
          </p:cNvPr>
          <p:cNvSpPr/>
          <p:nvPr/>
        </p:nvSpPr>
        <p:spPr>
          <a:xfrm flipV="1">
            <a:off x="5817464" y="1162920"/>
            <a:ext cx="0" cy="1174321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8" name="Straight Connector 57">
            <a:extLst>
              <a:ext uri="{FF2B5EF4-FFF2-40B4-BE49-F238E27FC236}">
                <a16:creationId xmlns:a16="http://schemas.microsoft.com/office/drawing/2014/main" id="{DC27C44C-25B4-42A8-A232-BD241D4A6181}"/>
              </a:ext>
            </a:extLst>
          </p:cNvPr>
          <p:cNvSpPr/>
          <p:nvPr/>
        </p:nvSpPr>
        <p:spPr>
          <a:xfrm flipV="1">
            <a:off x="6033464" y="1162920"/>
            <a:ext cx="0" cy="1174321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9" name="Straight Connector 58">
            <a:extLst>
              <a:ext uri="{FF2B5EF4-FFF2-40B4-BE49-F238E27FC236}">
                <a16:creationId xmlns:a16="http://schemas.microsoft.com/office/drawing/2014/main" id="{81099E03-98F0-4F20-9A40-F691C8F6D264}"/>
              </a:ext>
            </a:extLst>
          </p:cNvPr>
          <p:cNvSpPr/>
          <p:nvPr/>
        </p:nvSpPr>
        <p:spPr>
          <a:xfrm flipV="1">
            <a:off x="6285464" y="1162920"/>
            <a:ext cx="0" cy="1174321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60" name="Straight Connector 59">
            <a:extLst>
              <a:ext uri="{FF2B5EF4-FFF2-40B4-BE49-F238E27FC236}">
                <a16:creationId xmlns:a16="http://schemas.microsoft.com/office/drawing/2014/main" id="{570C5C0C-8754-47AE-A4A4-B3EF32E9DE9A}"/>
              </a:ext>
            </a:extLst>
          </p:cNvPr>
          <p:cNvSpPr/>
          <p:nvPr/>
        </p:nvSpPr>
        <p:spPr>
          <a:xfrm flipV="1">
            <a:off x="6537464" y="1162920"/>
            <a:ext cx="0" cy="1174321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7662C933-CD9E-4695-89A8-A5F4CB8E95EF}"/>
              </a:ext>
            </a:extLst>
          </p:cNvPr>
          <p:cNvSpPr/>
          <p:nvPr/>
        </p:nvSpPr>
        <p:spPr>
          <a:xfrm>
            <a:off x="885464" y="2337241"/>
            <a:ext cx="5669279" cy="1188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399FF">
              <a:alpha val="26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62" name="Straight Connector 61">
            <a:extLst>
              <a:ext uri="{FF2B5EF4-FFF2-40B4-BE49-F238E27FC236}">
                <a16:creationId xmlns:a16="http://schemas.microsoft.com/office/drawing/2014/main" id="{DB421D4E-34D9-40E3-8024-954ED712CEBC}"/>
              </a:ext>
            </a:extLst>
          </p:cNvPr>
          <p:cNvSpPr/>
          <p:nvPr/>
        </p:nvSpPr>
        <p:spPr>
          <a:xfrm>
            <a:off x="885464" y="2576281"/>
            <a:ext cx="5669280" cy="0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63" name="Straight Connector 62">
            <a:extLst>
              <a:ext uri="{FF2B5EF4-FFF2-40B4-BE49-F238E27FC236}">
                <a16:creationId xmlns:a16="http://schemas.microsoft.com/office/drawing/2014/main" id="{BDBCF95C-AEF3-4ECD-89A6-6B39FEA22209}"/>
              </a:ext>
            </a:extLst>
          </p:cNvPr>
          <p:cNvSpPr/>
          <p:nvPr/>
        </p:nvSpPr>
        <p:spPr>
          <a:xfrm>
            <a:off x="885464" y="2342281"/>
            <a:ext cx="5669280" cy="0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64" name="Straight Connector 63">
            <a:extLst>
              <a:ext uri="{FF2B5EF4-FFF2-40B4-BE49-F238E27FC236}">
                <a16:creationId xmlns:a16="http://schemas.microsoft.com/office/drawing/2014/main" id="{3518266F-1523-4931-A2A7-91FD4327FD32}"/>
              </a:ext>
            </a:extLst>
          </p:cNvPr>
          <p:cNvSpPr/>
          <p:nvPr/>
        </p:nvSpPr>
        <p:spPr>
          <a:xfrm>
            <a:off x="885464" y="2809920"/>
            <a:ext cx="5669280" cy="0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65" name="Straight Connector 64">
            <a:extLst>
              <a:ext uri="{FF2B5EF4-FFF2-40B4-BE49-F238E27FC236}">
                <a16:creationId xmlns:a16="http://schemas.microsoft.com/office/drawing/2014/main" id="{882F1998-86F1-4358-A7A6-C612FF425BB2}"/>
              </a:ext>
            </a:extLst>
          </p:cNvPr>
          <p:cNvSpPr/>
          <p:nvPr/>
        </p:nvSpPr>
        <p:spPr>
          <a:xfrm>
            <a:off x="885464" y="3043921"/>
            <a:ext cx="5669280" cy="0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66" name="Straight Connector 65">
            <a:extLst>
              <a:ext uri="{FF2B5EF4-FFF2-40B4-BE49-F238E27FC236}">
                <a16:creationId xmlns:a16="http://schemas.microsoft.com/office/drawing/2014/main" id="{23680F8E-CC9C-4108-A8D9-59B736EC7F56}"/>
              </a:ext>
            </a:extLst>
          </p:cNvPr>
          <p:cNvSpPr/>
          <p:nvPr/>
        </p:nvSpPr>
        <p:spPr>
          <a:xfrm>
            <a:off x="885464" y="3277560"/>
            <a:ext cx="5669280" cy="0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67" name="Straight Connector 66">
            <a:extLst>
              <a:ext uri="{FF2B5EF4-FFF2-40B4-BE49-F238E27FC236}">
                <a16:creationId xmlns:a16="http://schemas.microsoft.com/office/drawing/2014/main" id="{915AB10D-BC00-40C0-8B01-F55651E5EADB}"/>
              </a:ext>
            </a:extLst>
          </p:cNvPr>
          <p:cNvSpPr/>
          <p:nvPr/>
        </p:nvSpPr>
        <p:spPr>
          <a:xfrm>
            <a:off x="885464" y="3511560"/>
            <a:ext cx="5669280" cy="0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FABD4FB-E473-4864-8390-B9367A58CB40}"/>
              </a:ext>
            </a:extLst>
          </p:cNvPr>
          <p:cNvGrpSpPr/>
          <p:nvPr/>
        </p:nvGrpSpPr>
        <p:grpSpPr>
          <a:xfrm>
            <a:off x="885464" y="2337241"/>
            <a:ext cx="972000" cy="1174319"/>
            <a:chOff x="457200" y="2637360"/>
            <a:chExt cx="972000" cy="1174319"/>
          </a:xfrm>
        </p:grpSpPr>
        <p:sp>
          <p:nvSpPr>
            <p:cNvPr id="69" name="Straight Connector 68">
              <a:extLst>
                <a:ext uri="{FF2B5EF4-FFF2-40B4-BE49-F238E27FC236}">
                  <a16:creationId xmlns:a16="http://schemas.microsoft.com/office/drawing/2014/main" id="{44D24760-2939-4AEB-92EA-349E6A3BE94B}"/>
                </a:ext>
              </a:extLst>
            </p:cNvPr>
            <p:cNvSpPr/>
            <p:nvPr/>
          </p:nvSpPr>
          <p:spPr>
            <a:xfrm flipV="1">
              <a:off x="457200" y="2637360"/>
              <a:ext cx="0" cy="1174319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70" name="Straight Connector 69">
              <a:extLst>
                <a:ext uri="{FF2B5EF4-FFF2-40B4-BE49-F238E27FC236}">
                  <a16:creationId xmlns:a16="http://schemas.microsoft.com/office/drawing/2014/main" id="{AC8601AD-5920-4B24-8648-1AAC23EE3904}"/>
                </a:ext>
              </a:extLst>
            </p:cNvPr>
            <p:cNvSpPr/>
            <p:nvPr/>
          </p:nvSpPr>
          <p:spPr>
            <a:xfrm flipV="1">
              <a:off x="673200" y="2637360"/>
              <a:ext cx="0" cy="1174319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71" name="Straight Connector 70">
              <a:extLst>
                <a:ext uri="{FF2B5EF4-FFF2-40B4-BE49-F238E27FC236}">
                  <a16:creationId xmlns:a16="http://schemas.microsoft.com/office/drawing/2014/main" id="{BC30CAF7-3064-4259-892E-0807A9D57AF6}"/>
                </a:ext>
              </a:extLst>
            </p:cNvPr>
            <p:cNvSpPr/>
            <p:nvPr/>
          </p:nvSpPr>
          <p:spPr>
            <a:xfrm flipV="1">
              <a:off x="925200" y="2637360"/>
              <a:ext cx="0" cy="1174319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72" name="Straight Connector 71">
              <a:extLst>
                <a:ext uri="{FF2B5EF4-FFF2-40B4-BE49-F238E27FC236}">
                  <a16:creationId xmlns:a16="http://schemas.microsoft.com/office/drawing/2014/main" id="{E4E969A9-1172-4D5B-B10F-3FBCF20AD849}"/>
                </a:ext>
              </a:extLst>
            </p:cNvPr>
            <p:cNvSpPr/>
            <p:nvPr/>
          </p:nvSpPr>
          <p:spPr>
            <a:xfrm flipV="1">
              <a:off x="1177200" y="2637360"/>
              <a:ext cx="0" cy="1174319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73" name="Straight Connector 72">
              <a:extLst>
                <a:ext uri="{FF2B5EF4-FFF2-40B4-BE49-F238E27FC236}">
                  <a16:creationId xmlns:a16="http://schemas.microsoft.com/office/drawing/2014/main" id="{35E698B4-653C-491A-BBE6-37C1006484B5}"/>
                </a:ext>
              </a:extLst>
            </p:cNvPr>
            <p:cNvSpPr/>
            <p:nvPr/>
          </p:nvSpPr>
          <p:spPr>
            <a:xfrm flipV="1">
              <a:off x="1429200" y="2637360"/>
              <a:ext cx="0" cy="1174319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4D20D48-03FD-4895-87F2-9A2DDCA6A631}"/>
              </a:ext>
            </a:extLst>
          </p:cNvPr>
          <p:cNvGrpSpPr/>
          <p:nvPr/>
        </p:nvGrpSpPr>
        <p:grpSpPr>
          <a:xfrm>
            <a:off x="2109464" y="2337241"/>
            <a:ext cx="972000" cy="1174319"/>
            <a:chOff x="1681200" y="2637360"/>
            <a:chExt cx="972000" cy="1174319"/>
          </a:xfrm>
        </p:grpSpPr>
        <p:sp>
          <p:nvSpPr>
            <p:cNvPr id="75" name="Straight Connector 74">
              <a:extLst>
                <a:ext uri="{FF2B5EF4-FFF2-40B4-BE49-F238E27FC236}">
                  <a16:creationId xmlns:a16="http://schemas.microsoft.com/office/drawing/2014/main" id="{DE7FC434-62E2-4750-A5C5-CFD6111A8F67}"/>
                </a:ext>
              </a:extLst>
            </p:cNvPr>
            <p:cNvSpPr/>
            <p:nvPr/>
          </p:nvSpPr>
          <p:spPr>
            <a:xfrm flipV="1">
              <a:off x="1681200" y="2637360"/>
              <a:ext cx="0" cy="1174319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76" name="Straight Connector 75">
              <a:extLst>
                <a:ext uri="{FF2B5EF4-FFF2-40B4-BE49-F238E27FC236}">
                  <a16:creationId xmlns:a16="http://schemas.microsoft.com/office/drawing/2014/main" id="{1F40A634-9345-4D63-88EA-96D26EFB2B9B}"/>
                </a:ext>
              </a:extLst>
            </p:cNvPr>
            <p:cNvSpPr/>
            <p:nvPr/>
          </p:nvSpPr>
          <p:spPr>
            <a:xfrm flipV="1">
              <a:off x="1897200" y="2637360"/>
              <a:ext cx="0" cy="1174319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77" name="Straight Connector 76">
              <a:extLst>
                <a:ext uri="{FF2B5EF4-FFF2-40B4-BE49-F238E27FC236}">
                  <a16:creationId xmlns:a16="http://schemas.microsoft.com/office/drawing/2014/main" id="{E91B48C1-5284-4522-8F32-018362C3331C}"/>
                </a:ext>
              </a:extLst>
            </p:cNvPr>
            <p:cNvSpPr/>
            <p:nvPr/>
          </p:nvSpPr>
          <p:spPr>
            <a:xfrm flipV="1">
              <a:off x="2149200" y="2637360"/>
              <a:ext cx="0" cy="1174319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78" name="Straight Connector 77">
              <a:extLst>
                <a:ext uri="{FF2B5EF4-FFF2-40B4-BE49-F238E27FC236}">
                  <a16:creationId xmlns:a16="http://schemas.microsoft.com/office/drawing/2014/main" id="{489EB8EC-AF72-474B-9DFF-3748BA2C1EE3}"/>
                </a:ext>
              </a:extLst>
            </p:cNvPr>
            <p:cNvSpPr/>
            <p:nvPr/>
          </p:nvSpPr>
          <p:spPr>
            <a:xfrm flipV="1">
              <a:off x="2401200" y="2637360"/>
              <a:ext cx="0" cy="1174319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79" name="Straight Connector 78">
              <a:extLst>
                <a:ext uri="{FF2B5EF4-FFF2-40B4-BE49-F238E27FC236}">
                  <a16:creationId xmlns:a16="http://schemas.microsoft.com/office/drawing/2014/main" id="{E7B9CC06-87A2-4861-B707-BA49608C785B}"/>
                </a:ext>
              </a:extLst>
            </p:cNvPr>
            <p:cNvSpPr/>
            <p:nvPr/>
          </p:nvSpPr>
          <p:spPr>
            <a:xfrm flipV="1">
              <a:off x="2653200" y="2637360"/>
              <a:ext cx="0" cy="1174319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A31B902-D183-4666-83D2-EB9BDCCEFF6D}"/>
              </a:ext>
            </a:extLst>
          </p:cNvPr>
          <p:cNvGrpSpPr/>
          <p:nvPr/>
        </p:nvGrpSpPr>
        <p:grpSpPr>
          <a:xfrm>
            <a:off x="3297464" y="2337241"/>
            <a:ext cx="972000" cy="1174319"/>
            <a:chOff x="2869200" y="2637360"/>
            <a:chExt cx="972000" cy="1174319"/>
          </a:xfrm>
        </p:grpSpPr>
        <p:sp>
          <p:nvSpPr>
            <p:cNvPr id="81" name="Straight Connector 80">
              <a:extLst>
                <a:ext uri="{FF2B5EF4-FFF2-40B4-BE49-F238E27FC236}">
                  <a16:creationId xmlns:a16="http://schemas.microsoft.com/office/drawing/2014/main" id="{65D28AB7-87C3-486B-93FE-BA91D2027F5A}"/>
                </a:ext>
              </a:extLst>
            </p:cNvPr>
            <p:cNvSpPr/>
            <p:nvPr/>
          </p:nvSpPr>
          <p:spPr>
            <a:xfrm flipV="1">
              <a:off x="2869200" y="2637360"/>
              <a:ext cx="0" cy="1174319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82" name="Straight Connector 81">
              <a:extLst>
                <a:ext uri="{FF2B5EF4-FFF2-40B4-BE49-F238E27FC236}">
                  <a16:creationId xmlns:a16="http://schemas.microsoft.com/office/drawing/2014/main" id="{4C2B661D-D550-4A15-A087-66C63776010F}"/>
                </a:ext>
              </a:extLst>
            </p:cNvPr>
            <p:cNvSpPr/>
            <p:nvPr/>
          </p:nvSpPr>
          <p:spPr>
            <a:xfrm flipV="1">
              <a:off x="3085200" y="2637360"/>
              <a:ext cx="0" cy="1174319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83" name="Straight Connector 82">
              <a:extLst>
                <a:ext uri="{FF2B5EF4-FFF2-40B4-BE49-F238E27FC236}">
                  <a16:creationId xmlns:a16="http://schemas.microsoft.com/office/drawing/2014/main" id="{18291F84-EA8E-4CBD-A441-181D29BD95DF}"/>
                </a:ext>
              </a:extLst>
            </p:cNvPr>
            <p:cNvSpPr/>
            <p:nvPr/>
          </p:nvSpPr>
          <p:spPr>
            <a:xfrm flipV="1">
              <a:off x="3337200" y="2637360"/>
              <a:ext cx="0" cy="1174319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84" name="Straight Connector 83">
              <a:extLst>
                <a:ext uri="{FF2B5EF4-FFF2-40B4-BE49-F238E27FC236}">
                  <a16:creationId xmlns:a16="http://schemas.microsoft.com/office/drawing/2014/main" id="{CB0B6854-DD63-42EE-873F-E6AEBC316721}"/>
                </a:ext>
              </a:extLst>
            </p:cNvPr>
            <p:cNvSpPr/>
            <p:nvPr/>
          </p:nvSpPr>
          <p:spPr>
            <a:xfrm flipV="1">
              <a:off x="3589200" y="2637360"/>
              <a:ext cx="0" cy="1174319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85" name="Straight Connector 84">
              <a:extLst>
                <a:ext uri="{FF2B5EF4-FFF2-40B4-BE49-F238E27FC236}">
                  <a16:creationId xmlns:a16="http://schemas.microsoft.com/office/drawing/2014/main" id="{70570355-49D6-4FF3-B49B-DF66C47915FF}"/>
                </a:ext>
              </a:extLst>
            </p:cNvPr>
            <p:cNvSpPr/>
            <p:nvPr/>
          </p:nvSpPr>
          <p:spPr>
            <a:xfrm flipV="1">
              <a:off x="3841200" y="2637360"/>
              <a:ext cx="0" cy="1174319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9C37158-C894-4B73-9664-75075573C114}"/>
              </a:ext>
            </a:extLst>
          </p:cNvPr>
          <p:cNvGrpSpPr/>
          <p:nvPr/>
        </p:nvGrpSpPr>
        <p:grpSpPr>
          <a:xfrm>
            <a:off x="4557464" y="2337241"/>
            <a:ext cx="972000" cy="1174319"/>
            <a:chOff x="4129200" y="2637360"/>
            <a:chExt cx="972000" cy="1174319"/>
          </a:xfrm>
        </p:grpSpPr>
        <p:sp>
          <p:nvSpPr>
            <p:cNvPr id="87" name="Straight Connector 86">
              <a:extLst>
                <a:ext uri="{FF2B5EF4-FFF2-40B4-BE49-F238E27FC236}">
                  <a16:creationId xmlns:a16="http://schemas.microsoft.com/office/drawing/2014/main" id="{343EE24B-41AF-4BDC-96B3-9D00C98456EA}"/>
                </a:ext>
              </a:extLst>
            </p:cNvPr>
            <p:cNvSpPr/>
            <p:nvPr/>
          </p:nvSpPr>
          <p:spPr>
            <a:xfrm flipV="1">
              <a:off x="4129200" y="2637360"/>
              <a:ext cx="0" cy="1174319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88" name="Straight Connector 87">
              <a:extLst>
                <a:ext uri="{FF2B5EF4-FFF2-40B4-BE49-F238E27FC236}">
                  <a16:creationId xmlns:a16="http://schemas.microsoft.com/office/drawing/2014/main" id="{D4864E1D-B1D5-48D4-B1C3-5E387E89DC44}"/>
                </a:ext>
              </a:extLst>
            </p:cNvPr>
            <p:cNvSpPr/>
            <p:nvPr/>
          </p:nvSpPr>
          <p:spPr>
            <a:xfrm flipV="1">
              <a:off x="4345200" y="2637360"/>
              <a:ext cx="0" cy="1174319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89" name="Straight Connector 88">
              <a:extLst>
                <a:ext uri="{FF2B5EF4-FFF2-40B4-BE49-F238E27FC236}">
                  <a16:creationId xmlns:a16="http://schemas.microsoft.com/office/drawing/2014/main" id="{9BC24A96-97D7-4782-890A-9623CFAF816C}"/>
                </a:ext>
              </a:extLst>
            </p:cNvPr>
            <p:cNvSpPr/>
            <p:nvPr/>
          </p:nvSpPr>
          <p:spPr>
            <a:xfrm flipV="1">
              <a:off x="4597200" y="2637360"/>
              <a:ext cx="0" cy="1174319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90" name="Straight Connector 89">
              <a:extLst>
                <a:ext uri="{FF2B5EF4-FFF2-40B4-BE49-F238E27FC236}">
                  <a16:creationId xmlns:a16="http://schemas.microsoft.com/office/drawing/2014/main" id="{EB9F4920-6AEE-4F1F-8B70-AEF7D6AB2B75}"/>
                </a:ext>
              </a:extLst>
            </p:cNvPr>
            <p:cNvSpPr/>
            <p:nvPr/>
          </p:nvSpPr>
          <p:spPr>
            <a:xfrm flipV="1">
              <a:off x="4849200" y="2637360"/>
              <a:ext cx="0" cy="1174319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91" name="Straight Connector 90">
              <a:extLst>
                <a:ext uri="{FF2B5EF4-FFF2-40B4-BE49-F238E27FC236}">
                  <a16:creationId xmlns:a16="http://schemas.microsoft.com/office/drawing/2014/main" id="{A6E60177-4F2B-4C89-92DE-525889FF081B}"/>
                </a:ext>
              </a:extLst>
            </p:cNvPr>
            <p:cNvSpPr/>
            <p:nvPr/>
          </p:nvSpPr>
          <p:spPr>
            <a:xfrm flipV="1">
              <a:off x="5101200" y="2637360"/>
              <a:ext cx="0" cy="1174319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sp>
        <p:nvSpPr>
          <p:cNvPr id="92" name="Straight Connector 91">
            <a:extLst>
              <a:ext uri="{FF2B5EF4-FFF2-40B4-BE49-F238E27FC236}">
                <a16:creationId xmlns:a16="http://schemas.microsoft.com/office/drawing/2014/main" id="{58D4B6D6-9C62-4C6E-8FBD-8F13B4C1FDDA}"/>
              </a:ext>
            </a:extLst>
          </p:cNvPr>
          <p:cNvSpPr/>
          <p:nvPr/>
        </p:nvSpPr>
        <p:spPr>
          <a:xfrm flipV="1">
            <a:off x="5817464" y="2337241"/>
            <a:ext cx="0" cy="1174319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93" name="Straight Connector 92">
            <a:extLst>
              <a:ext uri="{FF2B5EF4-FFF2-40B4-BE49-F238E27FC236}">
                <a16:creationId xmlns:a16="http://schemas.microsoft.com/office/drawing/2014/main" id="{875F5585-31F0-46B3-9F64-8341ACC64C28}"/>
              </a:ext>
            </a:extLst>
          </p:cNvPr>
          <p:cNvSpPr/>
          <p:nvPr/>
        </p:nvSpPr>
        <p:spPr>
          <a:xfrm flipV="1">
            <a:off x="6033464" y="2337241"/>
            <a:ext cx="0" cy="1174319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94" name="Straight Connector 93">
            <a:extLst>
              <a:ext uri="{FF2B5EF4-FFF2-40B4-BE49-F238E27FC236}">
                <a16:creationId xmlns:a16="http://schemas.microsoft.com/office/drawing/2014/main" id="{D398ED67-670E-4B77-A508-2815801A32F7}"/>
              </a:ext>
            </a:extLst>
          </p:cNvPr>
          <p:cNvSpPr/>
          <p:nvPr/>
        </p:nvSpPr>
        <p:spPr>
          <a:xfrm flipV="1">
            <a:off x="6285464" y="2337241"/>
            <a:ext cx="0" cy="1174319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95" name="Straight Connector 94">
            <a:extLst>
              <a:ext uri="{FF2B5EF4-FFF2-40B4-BE49-F238E27FC236}">
                <a16:creationId xmlns:a16="http://schemas.microsoft.com/office/drawing/2014/main" id="{1B0A8A71-81B4-40A9-9743-DBAF1FC464B2}"/>
              </a:ext>
            </a:extLst>
          </p:cNvPr>
          <p:cNvSpPr/>
          <p:nvPr/>
        </p:nvSpPr>
        <p:spPr>
          <a:xfrm flipV="1">
            <a:off x="6537464" y="2337241"/>
            <a:ext cx="0" cy="1174319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7C4E23EC-2FFB-439F-88D0-58502819D889}"/>
              </a:ext>
            </a:extLst>
          </p:cNvPr>
          <p:cNvSpPr/>
          <p:nvPr/>
        </p:nvSpPr>
        <p:spPr>
          <a:xfrm>
            <a:off x="885464" y="3504361"/>
            <a:ext cx="5669279" cy="1188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399FF">
              <a:alpha val="26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97" name="Straight Connector 96">
            <a:extLst>
              <a:ext uri="{FF2B5EF4-FFF2-40B4-BE49-F238E27FC236}">
                <a16:creationId xmlns:a16="http://schemas.microsoft.com/office/drawing/2014/main" id="{090D44EB-2B85-47E9-8F52-85AEAB5DD2A4}"/>
              </a:ext>
            </a:extLst>
          </p:cNvPr>
          <p:cNvSpPr/>
          <p:nvPr/>
        </p:nvSpPr>
        <p:spPr>
          <a:xfrm>
            <a:off x="885464" y="3743400"/>
            <a:ext cx="5669280" cy="0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98" name="Straight Connector 97">
            <a:extLst>
              <a:ext uri="{FF2B5EF4-FFF2-40B4-BE49-F238E27FC236}">
                <a16:creationId xmlns:a16="http://schemas.microsoft.com/office/drawing/2014/main" id="{DA1B2163-1BD8-4AF5-B1BC-2E08BB9DDD06}"/>
              </a:ext>
            </a:extLst>
          </p:cNvPr>
          <p:cNvSpPr/>
          <p:nvPr/>
        </p:nvSpPr>
        <p:spPr>
          <a:xfrm>
            <a:off x="885464" y="3509401"/>
            <a:ext cx="5669280" cy="0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99" name="Straight Connector 98">
            <a:extLst>
              <a:ext uri="{FF2B5EF4-FFF2-40B4-BE49-F238E27FC236}">
                <a16:creationId xmlns:a16="http://schemas.microsoft.com/office/drawing/2014/main" id="{59F6C3D5-665E-42F9-927F-A777FBF381FE}"/>
              </a:ext>
            </a:extLst>
          </p:cNvPr>
          <p:cNvSpPr/>
          <p:nvPr/>
        </p:nvSpPr>
        <p:spPr>
          <a:xfrm>
            <a:off x="885464" y="3977041"/>
            <a:ext cx="5669280" cy="0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00" name="Straight Connector 99">
            <a:extLst>
              <a:ext uri="{FF2B5EF4-FFF2-40B4-BE49-F238E27FC236}">
                <a16:creationId xmlns:a16="http://schemas.microsoft.com/office/drawing/2014/main" id="{66C92AA4-9698-4C9D-B968-C5514AF6D1F4}"/>
              </a:ext>
            </a:extLst>
          </p:cNvPr>
          <p:cNvSpPr/>
          <p:nvPr/>
        </p:nvSpPr>
        <p:spPr>
          <a:xfrm>
            <a:off x="885464" y="4211041"/>
            <a:ext cx="5669280" cy="0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01" name="Straight Connector 100">
            <a:extLst>
              <a:ext uri="{FF2B5EF4-FFF2-40B4-BE49-F238E27FC236}">
                <a16:creationId xmlns:a16="http://schemas.microsoft.com/office/drawing/2014/main" id="{6339D66C-4D8B-4CD2-B24B-A2AAF7487A75}"/>
              </a:ext>
            </a:extLst>
          </p:cNvPr>
          <p:cNvSpPr/>
          <p:nvPr/>
        </p:nvSpPr>
        <p:spPr>
          <a:xfrm>
            <a:off x="885464" y="4444681"/>
            <a:ext cx="5669280" cy="0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02" name="Straight Connector 101">
            <a:extLst>
              <a:ext uri="{FF2B5EF4-FFF2-40B4-BE49-F238E27FC236}">
                <a16:creationId xmlns:a16="http://schemas.microsoft.com/office/drawing/2014/main" id="{EAC1236F-7C46-4F05-A90E-7BD29C2F5447}"/>
              </a:ext>
            </a:extLst>
          </p:cNvPr>
          <p:cNvSpPr/>
          <p:nvPr/>
        </p:nvSpPr>
        <p:spPr>
          <a:xfrm>
            <a:off x="885464" y="4678681"/>
            <a:ext cx="5669280" cy="0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E8E2680-3366-4DC7-83E4-47C95911A7E7}"/>
              </a:ext>
            </a:extLst>
          </p:cNvPr>
          <p:cNvGrpSpPr/>
          <p:nvPr/>
        </p:nvGrpSpPr>
        <p:grpSpPr>
          <a:xfrm>
            <a:off x="885464" y="3504361"/>
            <a:ext cx="972000" cy="1174320"/>
            <a:chOff x="457200" y="3804480"/>
            <a:chExt cx="972000" cy="1174320"/>
          </a:xfrm>
        </p:grpSpPr>
        <p:sp>
          <p:nvSpPr>
            <p:cNvPr id="104" name="Straight Connector 103">
              <a:extLst>
                <a:ext uri="{FF2B5EF4-FFF2-40B4-BE49-F238E27FC236}">
                  <a16:creationId xmlns:a16="http://schemas.microsoft.com/office/drawing/2014/main" id="{A5194C1A-D1A8-4A11-996C-FAA17BF854A4}"/>
                </a:ext>
              </a:extLst>
            </p:cNvPr>
            <p:cNvSpPr/>
            <p:nvPr/>
          </p:nvSpPr>
          <p:spPr>
            <a:xfrm flipV="1">
              <a:off x="457200" y="3804480"/>
              <a:ext cx="0" cy="1174320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05" name="Straight Connector 104">
              <a:extLst>
                <a:ext uri="{FF2B5EF4-FFF2-40B4-BE49-F238E27FC236}">
                  <a16:creationId xmlns:a16="http://schemas.microsoft.com/office/drawing/2014/main" id="{258B68A3-5D14-46F5-BF4C-D5A217EF3131}"/>
                </a:ext>
              </a:extLst>
            </p:cNvPr>
            <p:cNvSpPr/>
            <p:nvPr/>
          </p:nvSpPr>
          <p:spPr>
            <a:xfrm flipV="1">
              <a:off x="673200" y="3804480"/>
              <a:ext cx="0" cy="1174320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06" name="Straight Connector 105">
              <a:extLst>
                <a:ext uri="{FF2B5EF4-FFF2-40B4-BE49-F238E27FC236}">
                  <a16:creationId xmlns:a16="http://schemas.microsoft.com/office/drawing/2014/main" id="{0F3584F3-1C7B-485C-BA25-E3C56FDD1636}"/>
                </a:ext>
              </a:extLst>
            </p:cNvPr>
            <p:cNvSpPr/>
            <p:nvPr/>
          </p:nvSpPr>
          <p:spPr>
            <a:xfrm flipV="1">
              <a:off x="925200" y="3804480"/>
              <a:ext cx="0" cy="1174320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07" name="Straight Connector 106">
              <a:extLst>
                <a:ext uri="{FF2B5EF4-FFF2-40B4-BE49-F238E27FC236}">
                  <a16:creationId xmlns:a16="http://schemas.microsoft.com/office/drawing/2014/main" id="{74852A78-B3AF-4FDA-AD9B-ADF672FD0F25}"/>
                </a:ext>
              </a:extLst>
            </p:cNvPr>
            <p:cNvSpPr/>
            <p:nvPr/>
          </p:nvSpPr>
          <p:spPr>
            <a:xfrm flipV="1">
              <a:off x="1177200" y="3804480"/>
              <a:ext cx="0" cy="1174320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08" name="Straight Connector 107">
              <a:extLst>
                <a:ext uri="{FF2B5EF4-FFF2-40B4-BE49-F238E27FC236}">
                  <a16:creationId xmlns:a16="http://schemas.microsoft.com/office/drawing/2014/main" id="{8F37EE79-CDA7-4224-B680-1C7D09B8500E}"/>
                </a:ext>
              </a:extLst>
            </p:cNvPr>
            <p:cNvSpPr/>
            <p:nvPr/>
          </p:nvSpPr>
          <p:spPr>
            <a:xfrm flipV="1">
              <a:off x="1429200" y="3804480"/>
              <a:ext cx="0" cy="1174320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C83AF40-C7C2-494D-A2C5-3EECFC29E883}"/>
              </a:ext>
            </a:extLst>
          </p:cNvPr>
          <p:cNvGrpSpPr/>
          <p:nvPr/>
        </p:nvGrpSpPr>
        <p:grpSpPr>
          <a:xfrm>
            <a:off x="2109464" y="3504361"/>
            <a:ext cx="972000" cy="1174320"/>
            <a:chOff x="1681200" y="3804480"/>
            <a:chExt cx="972000" cy="1174320"/>
          </a:xfrm>
        </p:grpSpPr>
        <p:sp>
          <p:nvSpPr>
            <p:cNvPr id="110" name="Straight Connector 109">
              <a:extLst>
                <a:ext uri="{FF2B5EF4-FFF2-40B4-BE49-F238E27FC236}">
                  <a16:creationId xmlns:a16="http://schemas.microsoft.com/office/drawing/2014/main" id="{8400F787-C398-43C9-BAEC-A74C12266E28}"/>
                </a:ext>
              </a:extLst>
            </p:cNvPr>
            <p:cNvSpPr/>
            <p:nvPr/>
          </p:nvSpPr>
          <p:spPr>
            <a:xfrm flipV="1">
              <a:off x="1681200" y="3804480"/>
              <a:ext cx="0" cy="1174320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11" name="Straight Connector 110">
              <a:extLst>
                <a:ext uri="{FF2B5EF4-FFF2-40B4-BE49-F238E27FC236}">
                  <a16:creationId xmlns:a16="http://schemas.microsoft.com/office/drawing/2014/main" id="{D465A0E5-6D82-4DC2-8693-B8FEDAAD6FD2}"/>
                </a:ext>
              </a:extLst>
            </p:cNvPr>
            <p:cNvSpPr/>
            <p:nvPr/>
          </p:nvSpPr>
          <p:spPr>
            <a:xfrm flipV="1">
              <a:off x="1897200" y="3804480"/>
              <a:ext cx="0" cy="1174320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12" name="Straight Connector 111">
              <a:extLst>
                <a:ext uri="{FF2B5EF4-FFF2-40B4-BE49-F238E27FC236}">
                  <a16:creationId xmlns:a16="http://schemas.microsoft.com/office/drawing/2014/main" id="{F4506EBD-FA04-49B0-BA48-431C565520CD}"/>
                </a:ext>
              </a:extLst>
            </p:cNvPr>
            <p:cNvSpPr/>
            <p:nvPr/>
          </p:nvSpPr>
          <p:spPr>
            <a:xfrm flipV="1">
              <a:off x="2149200" y="3804480"/>
              <a:ext cx="0" cy="1174320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13" name="Straight Connector 112">
              <a:extLst>
                <a:ext uri="{FF2B5EF4-FFF2-40B4-BE49-F238E27FC236}">
                  <a16:creationId xmlns:a16="http://schemas.microsoft.com/office/drawing/2014/main" id="{23D7FF68-B6ED-4F97-AB1C-37CEEFA096DD}"/>
                </a:ext>
              </a:extLst>
            </p:cNvPr>
            <p:cNvSpPr/>
            <p:nvPr/>
          </p:nvSpPr>
          <p:spPr>
            <a:xfrm flipV="1">
              <a:off x="2401200" y="3804480"/>
              <a:ext cx="0" cy="1174320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14" name="Straight Connector 113">
              <a:extLst>
                <a:ext uri="{FF2B5EF4-FFF2-40B4-BE49-F238E27FC236}">
                  <a16:creationId xmlns:a16="http://schemas.microsoft.com/office/drawing/2014/main" id="{697D87B7-31B5-4C87-9248-D71AE5E76059}"/>
                </a:ext>
              </a:extLst>
            </p:cNvPr>
            <p:cNvSpPr/>
            <p:nvPr/>
          </p:nvSpPr>
          <p:spPr>
            <a:xfrm flipV="1">
              <a:off x="2653200" y="3804480"/>
              <a:ext cx="0" cy="1174320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6774420-D985-405A-A7E8-CE3CCD12489D}"/>
              </a:ext>
            </a:extLst>
          </p:cNvPr>
          <p:cNvGrpSpPr/>
          <p:nvPr/>
        </p:nvGrpSpPr>
        <p:grpSpPr>
          <a:xfrm>
            <a:off x="3297464" y="3504361"/>
            <a:ext cx="972000" cy="1174320"/>
            <a:chOff x="2869200" y="3804480"/>
            <a:chExt cx="972000" cy="1174320"/>
          </a:xfrm>
        </p:grpSpPr>
        <p:sp>
          <p:nvSpPr>
            <p:cNvPr id="116" name="Straight Connector 115">
              <a:extLst>
                <a:ext uri="{FF2B5EF4-FFF2-40B4-BE49-F238E27FC236}">
                  <a16:creationId xmlns:a16="http://schemas.microsoft.com/office/drawing/2014/main" id="{5F50CDB2-04B9-4DA7-8C7E-999BBB427FED}"/>
                </a:ext>
              </a:extLst>
            </p:cNvPr>
            <p:cNvSpPr/>
            <p:nvPr/>
          </p:nvSpPr>
          <p:spPr>
            <a:xfrm flipV="1">
              <a:off x="2869200" y="3804480"/>
              <a:ext cx="0" cy="1174320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17" name="Straight Connector 116">
              <a:extLst>
                <a:ext uri="{FF2B5EF4-FFF2-40B4-BE49-F238E27FC236}">
                  <a16:creationId xmlns:a16="http://schemas.microsoft.com/office/drawing/2014/main" id="{0906C121-570B-44F8-9916-7F7F769579FD}"/>
                </a:ext>
              </a:extLst>
            </p:cNvPr>
            <p:cNvSpPr/>
            <p:nvPr/>
          </p:nvSpPr>
          <p:spPr>
            <a:xfrm flipV="1">
              <a:off x="3085200" y="3804480"/>
              <a:ext cx="0" cy="1174320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18" name="Straight Connector 117">
              <a:extLst>
                <a:ext uri="{FF2B5EF4-FFF2-40B4-BE49-F238E27FC236}">
                  <a16:creationId xmlns:a16="http://schemas.microsoft.com/office/drawing/2014/main" id="{28D3540D-9E19-4640-849F-786A2E9479F0}"/>
                </a:ext>
              </a:extLst>
            </p:cNvPr>
            <p:cNvSpPr/>
            <p:nvPr/>
          </p:nvSpPr>
          <p:spPr>
            <a:xfrm flipV="1">
              <a:off x="3337200" y="3804480"/>
              <a:ext cx="0" cy="1174320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19" name="Straight Connector 118">
              <a:extLst>
                <a:ext uri="{FF2B5EF4-FFF2-40B4-BE49-F238E27FC236}">
                  <a16:creationId xmlns:a16="http://schemas.microsoft.com/office/drawing/2014/main" id="{DD00E3CE-8EEC-4853-80FC-8628DC65378E}"/>
                </a:ext>
              </a:extLst>
            </p:cNvPr>
            <p:cNvSpPr/>
            <p:nvPr/>
          </p:nvSpPr>
          <p:spPr>
            <a:xfrm flipV="1">
              <a:off x="3589200" y="3804480"/>
              <a:ext cx="0" cy="1174320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20" name="Straight Connector 119">
              <a:extLst>
                <a:ext uri="{FF2B5EF4-FFF2-40B4-BE49-F238E27FC236}">
                  <a16:creationId xmlns:a16="http://schemas.microsoft.com/office/drawing/2014/main" id="{8C2D418A-6F64-4F90-9FCA-92BF689F0BBC}"/>
                </a:ext>
              </a:extLst>
            </p:cNvPr>
            <p:cNvSpPr/>
            <p:nvPr/>
          </p:nvSpPr>
          <p:spPr>
            <a:xfrm flipV="1">
              <a:off x="3841200" y="3804480"/>
              <a:ext cx="0" cy="1174320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1157E5D-54D4-440F-8695-9F9A393EFCF5}"/>
              </a:ext>
            </a:extLst>
          </p:cNvPr>
          <p:cNvGrpSpPr/>
          <p:nvPr/>
        </p:nvGrpSpPr>
        <p:grpSpPr>
          <a:xfrm>
            <a:off x="4557464" y="3504361"/>
            <a:ext cx="972000" cy="1174320"/>
            <a:chOff x="4129200" y="3804480"/>
            <a:chExt cx="972000" cy="1174320"/>
          </a:xfrm>
        </p:grpSpPr>
        <p:sp>
          <p:nvSpPr>
            <p:cNvPr id="122" name="Straight Connector 121">
              <a:extLst>
                <a:ext uri="{FF2B5EF4-FFF2-40B4-BE49-F238E27FC236}">
                  <a16:creationId xmlns:a16="http://schemas.microsoft.com/office/drawing/2014/main" id="{BC50333F-2570-40F7-B0AC-EB6304167ABF}"/>
                </a:ext>
              </a:extLst>
            </p:cNvPr>
            <p:cNvSpPr/>
            <p:nvPr/>
          </p:nvSpPr>
          <p:spPr>
            <a:xfrm flipV="1">
              <a:off x="4129200" y="3804480"/>
              <a:ext cx="0" cy="1174320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23" name="Straight Connector 122">
              <a:extLst>
                <a:ext uri="{FF2B5EF4-FFF2-40B4-BE49-F238E27FC236}">
                  <a16:creationId xmlns:a16="http://schemas.microsoft.com/office/drawing/2014/main" id="{97CAB062-105C-4A5B-8D29-86026FB69667}"/>
                </a:ext>
              </a:extLst>
            </p:cNvPr>
            <p:cNvSpPr/>
            <p:nvPr/>
          </p:nvSpPr>
          <p:spPr>
            <a:xfrm flipV="1">
              <a:off x="4345200" y="3804480"/>
              <a:ext cx="0" cy="1174320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24" name="Straight Connector 123">
              <a:extLst>
                <a:ext uri="{FF2B5EF4-FFF2-40B4-BE49-F238E27FC236}">
                  <a16:creationId xmlns:a16="http://schemas.microsoft.com/office/drawing/2014/main" id="{8183D9FE-49E1-4EA0-8814-12DB7604CAA2}"/>
                </a:ext>
              </a:extLst>
            </p:cNvPr>
            <p:cNvSpPr/>
            <p:nvPr/>
          </p:nvSpPr>
          <p:spPr>
            <a:xfrm flipV="1">
              <a:off x="4597200" y="3804480"/>
              <a:ext cx="0" cy="1174320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25" name="Straight Connector 124">
              <a:extLst>
                <a:ext uri="{FF2B5EF4-FFF2-40B4-BE49-F238E27FC236}">
                  <a16:creationId xmlns:a16="http://schemas.microsoft.com/office/drawing/2014/main" id="{3EA927B4-887D-4220-9692-6CB56BD5D96F}"/>
                </a:ext>
              </a:extLst>
            </p:cNvPr>
            <p:cNvSpPr/>
            <p:nvPr/>
          </p:nvSpPr>
          <p:spPr>
            <a:xfrm flipV="1">
              <a:off x="4849200" y="3804480"/>
              <a:ext cx="0" cy="1174320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26" name="Straight Connector 125">
              <a:extLst>
                <a:ext uri="{FF2B5EF4-FFF2-40B4-BE49-F238E27FC236}">
                  <a16:creationId xmlns:a16="http://schemas.microsoft.com/office/drawing/2014/main" id="{162C2B5C-8DD2-46E8-B2D2-5209A077CB03}"/>
                </a:ext>
              </a:extLst>
            </p:cNvPr>
            <p:cNvSpPr/>
            <p:nvPr/>
          </p:nvSpPr>
          <p:spPr>
            <a:xfrm flipV="1">
              <a:off x="5101200" y="3804480"/>
              <a:ext cx="0" cy="1174320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sp>
        <p:nvSpPr>
          <p:cNvPr id="127" name="Straight Connector 126">
            <a:extLst>
              <a:ext uri="{FF2B5EF4-FFF2-40B4-BE49-F238E27FC236}">
                <a16:creationId xmlns:a16="http://schemas.microsoft.com/office/drawing/2014/main" id="{3A47918D-760B-41E6-B4B2-ED9911545D8D}"/>
              </a:ext>
            </a:extLst>
          </p:cNvPr>
          <p:cNvSpPr/>
          <p:nvPr/>
        </p:nvSpPr>
        <p:spPr>
          <a:xfrm flipV="1">
            <a:off x="5817464" y="3504361"/>
            <a:ext cx="0" cy="1174320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28" name="Straight Connector 127">
            <a:extLst>
              <a:ext uri="{FF2B5EF4-FFF2-40B4-BE49-F238E27FC236}">
                <a16:creationId xmlns:a16="http://schemas.microsoft.com/office/drawing/2014/main" id="{3CEE270B-37E9-4A56-B4C5-3E489AB70275}"/>
              </a:ext>
            </a:extLst>
          </p:cNvPr>
          <p:cNvSpPr/>
          <p:nvPr/>
        </p:nvSpPr>
        <p:spPr>
          <a:xfrm flipV="1">
            <a:off x="6033464" y="3504361"/>
            <a:ext cx="0" cy="1174320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29" name="Straight Connector 128">
            <a:extLst>
              <a:ext uri="{FF2B5EF4-FFF2-40B4-BE49-F238E27FC236}">
                <a16:creationId xmlns:a16="http://schemas.microsoft.com/office/drawing/2014/main" id="{09EEABE2-16B4-42AE-A776-551DF58E9C1C}"/>
              </a:ext>
            </a:extLst>
          </p:cNvPr>
          <p:cNvSpPr/>
          <p:nvPr/>
        </p:nvSpPr>
        <p:spPr>
          <a:xfrm flipV="1">
            <a:off x="6285464" y="3504361"/>
            <a:ext cx="0" cy="1174320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30" name="Straight Connector 129">
            <a:extLst>
              <a:ext uri="{FF2B5EF4-FFF2-40B4-BE49-F238E27FC236}">
                <a16:creationId xmlns:a16="http://schemas.microsoft.com/office/drawing/2014/main" id="{D20FBD60-653B-4FFB-884C-75C8F370597B}"/>
              </a:ext>
            </a:extLst>
          </p:cNvPr>
          <p:cNvSpPr/>
          <p:nvPr/>
        </p:nvSpPr>
        <p:spPr>
          <a:xfrm flipV="1">
            <a:off x="6537464" y="3504361"/>
            <a:ext cx="0" cy="1174320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A287D243-2A72-4F54-AE7E-A3F1AD39F566}"/>
              </a:ext>
            </a:extLst>
          </p:cNvPr>
          <p:cNvSpPr/>
          <p:nvPr/>
        </p:nvSpPr>
        <p:spPr>
          <a:xfrm>
            <a:off x="885464" y="4678681"/>
            <a:ext cx="5669279" cy="1188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399FF">
              <a:alpha val="26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32" name="Straight Connector 131">
            <a:extLst>
              <a:ext uri="{FF2B5EF4-FFF2-40B4-BE49-F238E27FC236}">
                <a16:creationId xmlns:a16="http://schemas.microsoft.com/office/drawing/2014/main" id="{36A8DE34-3DD9-4582-A447-F32E95AA4D81}"/>
              </a:ext>
            </a:extLst>
          </p:cNvPr>
          <p:cNvSpPr/>
          <p:nvPr/>
        </p:nvSpPr>
        <p:spPr>
          <a:xfrm>
            <a:off x="885464" y="4917721"/>
            <a:ext cx="5669280" cy="0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33" name="Straight Connector 132">
            <a:extLst>
              <a:ext uri="{FF2B5EF4-FFF2-40B4-BE49-F238E27FC236}">
                <a16:creationId xmlns:a16="http://schemas.microsoft.com/office/drawing/2014/main" id="{952551A9-BAAE-423A-A2B8-BC450A73225A}"/>
              </a:ext>
            </a:extLst>
          </p:cNvPr>
          <p:cNvSpPr/>
          <p:nvPr/>
        </p:nvSpPr>
        <p:spPr>
          <a:xfrm>
            <a:off x="885464" y="4683721"/>
            <a:ext cx="5669280" cy="0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34" name="Straight Connector 133">
            <a:extLst>
              <a:ext uri="{FF2B5EF4-FFF2-40B4-BE49-F238E27FC236}">
                <a16:creationId xmlns:a16="http://schemas.microsoft.com/office/drawing/2014/main" id="{D54B1797-C1BD-4A8A-8AFD-20AA9F4FC49D}"/>
              </a:ext>
            </a:extLst>
          </p:cNvPr>
          <p:cNvSpPr/>
          <p:nvPr/>
        </p:nvSpPr>
        <p:spPr>
          <a:xfrm>
            <a:off x="885464" y="5151361"/>
            <a:ext cx="5669280" cy="0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35" name="Straight Connector 134">
            <a:extLst>
              <a:ext uri="{FF2B5EF4-FFF2-40B4-BE49-F238E27FC236}">
                <a16:creationId xmlns:a16="http://schemas.microsoft.com/office/drawing/2014/main" id="{31D63251-1538-4215-A9DD-E740820010FD}"/>
              </a:ext>
            </a:extLst>
          </p:cNvPr>
          <p:cNvSpPr/>
          <p:nvPr/>
        </p:nvSpPr>
        <p:spPr>
          <a:xfrm>
            <a:off x="885464" y="5385361"/>
            <a:ext cx="5669280" cy="0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36" name="Straight Connector 135">
            <a:extLst>
              <a:ext uri="{FF2B5EF4-FFF2-40B4-BE49-F238E27FC236}">
                <a16:creationId xmlns:a16="http://schemas.microsoft.com/office/drawing/2014/main" id="{D9976D8F-2E79-40FC-873B-41C77B30F0A2}"/>
              </a:ext>
            </a:extLst>
          </p:cNvPr>
          <p:cNvSpPr/>
          <p:nvPr/>
        </p:nvSpPr>
        <p:spPr>
          <a:xfrm>
            <a:off x="885464" y="5619000"/>
            <a:ext cx="5669280" cy="0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37" name="Straight Connector 136">
            <a:extLst>
              <a:ext uri="{FF2B5EF4-FFF2-40B4-BE49-F238E27FC236}">
                <a16:creationId xmlns:a16="http://schemas.microsoft.com/office/drawing/2014/main" id="{6360F75F-4DEA-4B75-920C-DEAAB02B7368}"/>
              </a:ext>
            </a:extLst>
          </p:cNvPr>
          <p:cNvSpPr/>
          <p:nvPr/>
        </p:nvSpPr>
        <p:spPr>
          <a:xfrm>
            <a:off x="885464" y="5853001"/>
            <a:ext cx="5669280" cy="0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C95B3EF-3906-48C7-8875-9ABA47AA2839}"/>
              </a:ext>
            </a:extLst>
          </p:cNvPr>
          <p:cNvGrpSpPr/>
          <p:nvPr/>
        </p:nvGrpSpPr>
        <p:grpSpPr>
          <a:xfrm>
            <a:off x="885464" y="4678681"/>
            <a:ext cx="972000" cy="1174320"/>
            <a:chOff x="457200" y="4978800"/>
            <a:chExt cx="972000" cy="1174320"/>
          </a:xfrm>
        </p:grpSpPr>
        <p:sp>
          <p:nvSpPr>
            <p:cNvPr id="139" name="Straight Connector 138">
              <a:extLst>
                <a:ext uri="{FF2B5EF4-FFF2-40B4-BE49-F238E27FC236}">
                  <a16:creationId xmlns:a16="http://schemas.microsoft.com/office/drawing/2014/main" id="{297D96A2-6ED3-40E1-BFCB-78DE8F30E0ED}"/>
                </a:ext>
              </a:extLst>
            </p:cNvPr>
            <p:cNvSpPr/>
            <p:nvPr/>
          </p:nvSpPr>
          <p:spPr>
            <a:xfrm flipV="1">
              <a:off x="457200" y="4978800"/>
              <a:ext cx="0" cy="1174320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40" name="Straight Connector 139">
              <a:extLst>
                <a:ext uri="{FF2B5EF4-FFF2-40B4-BE49-F238E27FC236}">
                  <a16:creationId xmlns:a16="http://schemas.microsoft.com/office/drawing/2014/main" id="{C22A2DBE-BA5C-458F-8A4A-D6EC8369C29C}"/>
                </a:ext>
              </a:extLst>
            </p:cNvPr>
            <p:cNvSpPr/>
            <p:nvPr/>
          </p:nvSpPr>
          <p:spPr>
            <a:xfrm flipV="1">
              <a:off x="673200" y="4978800"/>
              <a:ext cx="0" cy="1174320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41" name="Straight Connector 140">
              <a:extLst>
                <a:ext uri="{FF2B5EF4-FFF2-40B4-BE49-F238E27FC236}">
                  <a16:creationId xmlns:a16="http://schemas.microsoft.com/office/drawing/2014/main" id="{9426A766-4E19-4FAE-AA64-7B60D1FD9B94}"/>
                </a:ext>
              </a:extLst>
            </p:cNvPr>
            <p:cNvSpPr/>
            <p:nvPr/>
          </p:nvSpPr>
          <p:spPr>
            <a:xfrm flipV="1">
              <a:off x="925200" y="4978800"/>
              <a:ext cx="0" cy="1174320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42" name="Straight Connector 141">
              <a:extLst>
                <a:ext uri="{FF2B5EF4-FFF2-40B4-BE49-F238E27FC236}">
                  <a16:creationId xmlns:a16="http://schemas.microsoft.com/office/drawing/2014/main" id="{D05F727B-CC21-4778-8BC7-AA0754E805A5}"/>
                </a:ext>
              </a:extLst>
            </p:cNvPr>
            <p:cNvSpPr/>
            <p:nvPr/>
          </p:nvSpPr>
          <p:spPr>
            <a:xfrm flipV="1">
              <a:off x="1177200" y="4978800"/>
              <a:ext cx="0" cy="1174320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43" name="Straight Connector 142">
              <a:extLst>
                <a:ext uri="{FF2B5EF4-FFF2-40B4-BE49-F238E27FC236}">
                  <a16:creationId xmlns:a16="http://schemas.microsoft.com/office/drawing/2014/main" id="{ED5BFAEB-D953-4AD8-9735-D42DC7879F90}"/>
                </a:ext>
              </a:extLst>
            </p:cNvPr>
            <p:cNvSpPr/>
            <p:nvPr/>
          </p:nvSpPr>
          <p:spPr>
            <a:xfrm flipV="1">
              <a:off x="1429200" y="4978800"/>
              <a:ext cx="0" cy="1174320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96E5AF0-D001-440D-84CA-DCC87F496D26}"/>
              </a:ext>
            </a:extLst>
          </p:cNvPr>
          <p:cNvGrpSpPr/>
          <p:nvPr/>
        </p:nvGrpSpPr>
        <p:grpSpPr>
          <a:xfrm>
            <a:off x="2109464" y="4678681"/>
            <a:ext cx="972000" cy="1174320"/>
            <a:chOff x="1681200" y="4978800"/>
            <a:chExt cx="972000" cy="1174320"/>
          </a:xfrm>
        </p:grpSpPr>
        <p:sp>
          <p:nvSpPr>
            <p:cNvPr id="145" name="Straight Connector 144">
              <a:extLst>
                <a:ext uri="{FF2B5EF4-FFF2-40B4-BE49-F238E27FC236}">
                  <a16:creationId xmlns:a16="http://schemas.microsoft.com/office/drawing/2014/main" id="{E52D3A8D-F19B-40FF-9F81-88C14749EC51}"/>
                </a:ext>
              </a:extLst>
            </p:cNvPr>
            <p:cNvSpPr/>
            <p:nvPr/>
          </p:nvSpPr>
          <p:spPr>
            <a:xfrm flipV="1">
              <a:off x="1681200" y="4978800"/>
              <a:ext cx="0" cy="1174320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46" name="Straight Connector 145">
              <a:extLst>
                <a:ext uri="{FF2B5EF4-FFF2-40B4-BE49-F238E27FC236}">
                  <a16:creationId xmlns:a16="http://schemas.microsoft.com/office/drawing/2014/main" id="{E927A5B4-13CA-431B-828D-7921833CB15E}"/>
                </a:ext>
              </a:extLst>
            </p:cNvPr>
            <p:cNvSpPr/>
            <p:nvPr/>
          </p:nvSpPr>
          <p:spPr>
            <a:xfrm flipV="1">
              <a:off x="1897200" y="4978800"/>
              <a:ext cx="0" cy="1174320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47" name="Straight Connector 146">
              <a:extLst>
                <a:ext uri="{FF2B5EF4-FFF2-40B4-BE49-F238E27FC236}">
                  <a16:creationId xmlns:a16="http://schemas.microsoft.com/office/drawing/2014/main" id="{E07EF149-7F49-4E13-BC6C-D910610DA19B}"/>
                </a:ext>
              </a:extLst>
            </p:cNvPr>
            <p:cNvSpPr/>
            <p:nvPr/>
          </p:nvSpPr>
          <p:spPr>
            <a:xfrm flipV="1">
              <a:off x="2149200" y="4978800"/>
              <a:ext cx="0" cy="1174320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48" name="Straight Connector 147">
              <a:extLst>
                <a:ext uri="{FF2B5EF4-FFF2-40B4-BE49-F238E27FC236}">
                  <a16:creationId xmlns:a16="http://schemas.microsoft.com/office/drawing/2014/main" id="{007F1AD2-DA71-4C2E-846E-5EB15001A578}"/>
                </a:ext>
              </a:extLst>
            </p:cNvPr>
            <p:cNvSpPr/>
            <p:nvPr/>
          </p:nvSpPr>
          <p:spPr>
            <a:xfrm flipV="1">
              <a:off x="2401200" y="4978800"/>
              <a:ext cx="0" cy="1174320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49" name="Straight Connector 148">
              <a:extLst>
                <a:ext uri="{FF2B5EF4-FFF2-40B4-BE49-F238E27FC236}">
                  <a16:creationId xmlns:a16="http://schemas.microsoft.com/office/drawing/2014/main" id="{A01C0F6D-B76F-4C88-A6A2-816C5E172C6D}"/>
                </a:ext>
              </a:extLst>
            </p:cNvPr>
            <p:cNvSpPr/>
            <p:nvPr/>
          </p:nvSpPr>
          <p:spPr>
            <a:xfrm flipV="1">
              <a:off x="2653200" y="4978800"/>
              <a:ext cx="0" cy="1174320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20FEA09E-DF32-47CF-9D98-C3A700D65FA1}"/>
              </a:ext>
            </a:extLst>
          </p:cNvPr>
          <p:cNvGrpSpPr/>
          <p:nvPr/>
        </p:nvGrpSpPr>
        <p:grpSpPr>
          <a:xfrm>
            <a:off x="3297464" y="4678681"/>
            <a:ext cx="972000" cy="1174320"/>
            <a:chOff x="2869200" y="4978800"/>
            <a:chExt cx="972000" cy="1174320"/>
          </a:xfrm>
        </p:grpSpPr>
        <p:sp>
          <p:nvSpPr>
            <p:cNvPr id="151" name="Straight Connector 150">
              <a:extLst>
                <a:ext uri="{FF2B5EF4-FFF2-40B4-BE49-F238E27FC236}">
                  <a16:creationId xmlns:a16="http://schemas.microsoft.com/office/drawing/2014/main" id="{064BD818-28D8-4DBE-A4CA-5207F52610B7}"/>
                </a:ext>
              </a:extLst>
            </p:cNvPr>
            <p:cNvSpPr/>
            <p:nvPr/>
          </p:nvSpPr>
          <p:spPr>
            <a:xfrm flipV="1">
              <a:off x="2869200" y="4978800"/>
              <a:ext cx="0" cy="1174320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52" name="Straight Connector 151">
              <a:extLst>
                <a:ext uri="{FF2B5EF4-FFF2-40B4-BE49-F238E27FC236}">
                  <a16:creationId xmlns:a16="http://schemas.microsoft.com/office/drawing/2014/main" id="{18E7135F-D16F-4EC0-A2B2-2127FEC004E5}"/>
                </a:ext>
              </a:extLst>
            </p:cNvPr>
            <p:cNvSpPr/>
            <p:nvPr/>
          </p:nvSpPr>
          <p:spPr>
            <a:xfrm flipV="1">
              <a:off x="3085200" y="4978800"/>
              <a:ext cx="0" cy="1174320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53" name="Straight Connector 152">
              <a:extLst>
                <a:ext uri="{FF2B5EF4-FFF2-40B4-BE49-F238E27FC236}">
                  <a16:creationId xmlns:a16="http://schemas.microsoft.com/office/drawing/2014/main" id="{5023051E-B28D-4A1D-AF3B-B481F6F96D11}"/>
                </a:ext>
              </a:extLst>
            </p:cNvPr>
            <p:cNvSpPr/>
            <p:nvPr/>
          </p:nvSpPr>
          <p:spPr>
            <a:xfrm flipV="1">
              <a:off x="3337200" y="4978800"/>
              <a:ext cx="0" cy="1174320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54" name="Straight Connector 153">
              <a:extLst>
                <a:ext uri="{FF2B5EF4-FFF2-40B4-BE49-F238E27FC236}">
                  <a16:creationId xmlns:a16="http://schemas.microsoft.com/office/drawing/2014/main" id="{E8B956AE-70DB-449A-95D6-6D1273EDB639}"/>
                </a:ext>
              </a:extLst>
            </p:cNvPr>
            <p:cNvSpPr/>
            <p:nvPr/>
          </p:nvSpPr>
          <p:spPr>
            <a:xfrm flipV="1">
              <a:off x="3589200" y="4978800"/>
              <a:ext cx="0" cy="1174320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55" name="Straight Connector 154">
              <a:extLst>
                <a:ext uri="{FF2B5EF4-FFF2-40B4-BE49-F238E27FC236}">
                  <a16:creationId xmlns:a16="http://schemas.microsoft.com/office/drawing/2014/main" id="{07007286-BC43-40CE-AF7C-7A115ABA9140}"/>
                </a:ext>
              </a:extLst>
            </p:cNvPr>
            <p:cNvSpPr/>
            <p:nvPr/>
          </p:nvSpPr>
          <p:spPr>
            <a:xfrm flipV="1">
              <a:off x="3841200" y="4978800"/>
              <a:ext cx="0" cy="1174320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C7C16163-8D37-4815-B6E2-288296151A46}"/>
              </a:ext>
            </a:extLst>
          </p:cNvPr>
          <p:cNvGrpSpPr/>
          <p:nvPr/>
        </p:nvGrpSpPr>
        <p:grpSpPr>
          <a:xfrm>
            <a:off x="4557464" y="4678681"/>
            <a:ext cx="972000" cy="1174320"/>
            <a:chOff x="4129200" y="4978800"/>
            <a:chExt cx="972000" cy="1174320"/>
          </a:xfrm>
        </p:grpSpPr>
        <p:sp>
          <p:nvSpPr>
            <p:cNvPr id="157" name="Straight Connector 156">
              <a:extLst>
                <a:ext uri="{FF2B5EF4-FFF2-40B4-BE49-F238E27FC236}">
                  <a16:creationId xmlns:a16="http://schemas.microsoft.com/office/drawing/2014/main" id="{D8435E74-1AED-48A9-B285-A102F87DA244}"/>
                </a:ext>
              </a:extLst>
            </p:cNvPr>
            <p:cNvSpPr/>
            <p:nvPr/>
          </p:nvSpPr>
          <p:spPr>
            <a:xfrm flipV="1">
              <a:off x="4129200" y="4978800"/>
              <a:ext cx="0" cy="1174320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58" name="Straight Connector 157">
              <a:extLst>
                <a:ext uri="{FF2B5EF4-FFF2-40B4-BE49-F238E27FC236}">
                  <a16:creationId xmlns:a16="http://schemas.microsoft.com/office/drawing/2014/main" id="{0EEF4D26-861E-45C0-94F2-CA250F557867}"/>
                </a:ext>
              </a:extLst>
            </p:cNvPr>
            <p:cNvSpPr/>
            <p:nvPr/>
          </p:nvSpPr>
          <p:spPr>
            <a:xfrm flipV="1">
              <a:off x="4345200" y="4978800"/>
              <a:ext cx="0" cy="1174320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59" name="Straight Connector 158">
              <a:extLst>
                <a:ext uri="{FF2B5EF4-FFF2-40B4-BE49-F238E27FC236}">
                  <a16:creationId xmlns:a16="http://schemas.microsoft.com/office/drawing/2014/main" id="{D7EB3F77-5E7C-4C72-8CB7-FE4F339E6C37}"/>
                </a:ext>
              </a:extLst>
            </p:cNvPr>
            <p:cNvSpPr/>
            <p:nvPr/>
          </p:nvSpPr>
          <p:spPr>
            <a:xfrm flipV="1">
              <a:off x="4597200" y="4978800"/>
              <a:ext cx="0" cy="1174320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60" name="Straight Connector 159">
              <a:extLst>
                <a:ext uri="{FF2B5EF4-FFF2-40B4-BE49-F238E27FC236}">
                  <a16:creationId xmlns:a16="http://schemas.microsoft.com/office/drawing/2014/main" id="{14BC7BC5-609C-4AB3-A2D2-AEF4BF273769}"/>
                </a:ext>
              </a:extLst>
            </p:cNvPr>
            <p:cNvSpPr/>
            <p:nvPr/>
          </p:nvSpPr>
          <p:spPr>
            <a:xfrm flipV="1">
              <a:off x="4849200" y="4978800"/>
              <a:ext cx="0" cy="1174320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61" name="Straight Connector 160">
              <a:extLst>
                <a:ext uri="{FF2B5EF4-FFF2-40B4-BE49-F238E27FC236}">
                  <a16:creationId xmlns:a16="http://schemas.microsoft.com/office/drawing/2014/main" id="{1A4CDEF2-3582-45D9-B16B-BF11186E34E6}"/>
                </a:ext>
              </a:extLst>
            </p:cNvPr>
            <p:cNvSpPr/>
            <p:nvPr/>
          </p:nvSpPr>
          <p:spPr>
            <a:xfrm flipV="1">
              <a:off x="5101200" y="4978800"/>
              <a:ext cx="0" cy="1174320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sp>
        <p:nvSpPr>
          <p:cNvPr id="162" name="Straight Connector 161">
            <a:extLst>
              <a:ext uri="{FF2B5EF4-FFF2-40B4-BE49-F238E27FC236}">
                <a16:creationId xmlns:a16="http://schemas.microsoft.com/office/drawing/2014/main" id="{E1C2D987-8CC5-4233-A506-EA21B2BF43C4}"/>
              </a:ext>
            </a:extLst>
          </p:cNvPr>
          <p:cNvSpPr/>
          <p:nvPr/>
        </p:nvSpPr>
        <p:spPr>
          <a:xfrm flipV="1">
            <a:off x="5817464" y="4678681"/>
            <a:ext cx="0" cy="1174320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63" name="Straight Connector 162">
            <a:extLst>
              <a:ext uri="{FF2B5EF4-FFF2-40B4-BE49-F238E27FC236}">
                <a16:creationId xmlns:a16="http://schemas.microsoft.com/office/drawing/2014/main" id="{38C1617E-9704-4D17-8C7D-C20145D2909F}"/>
              </a:ext>
            </a:extLst>
          </p:cNvPr>
          <p:cNvSpPr/>
          <p:nvPr/>
        </p:nvSpPr>
        <p:spPr>
          <a:xfrm flipV="1">
            <a:off x="6033464" y="4678681"/>
            <a:ext cx="0" cy="1174320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64" name="Straight Connector 163">
            <a:extLst>
              <a:ext uri="{FF2B5EF4-FFF2-40B4-BE49-F238E27FC236}">
                <a16:creationId xmlns:a16="http://schemas.microsoft.com/office/drawing/2014/main" id="{9B08A1FE-DB96-4EED-A7C3-A8F0B0179572}"/>
              </a:ext>
            </a:extLst>
          </p:cNvPr>
          <p:cNvSpPr/>
          <p:nvPr/>
        </p:nvSpPr>
        <p:spPr>
          <a:xfrm flipV="1">
            <a:off x="6285464" y="4678681"/>
            <a:ext cx="0" cy="1174320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65" name="Straight Connector 164">
            <a:extLst>
              <a:ext uri="{FF2B5EF4-FFF2-40B4-BE49-F238E27FC236}">
                <a16:creationId xmlns:a16="http://schemas.microsoft.com/office/drawing/2014/main" id="{1BC7856E-DE4C-457A-BFCC-8418A2A2E400}"/>
              </a:ext>
            </a:extLst>
          </p:cNvPr>
          <p:cNvSpPr/>
          <p:nvPr/>
        </p:nvSpPr>
        <p:spPr>
          <a:xfrm flipV="1">
            <a:off x="6537464" y="4678681"/>
            <a:ext cx="0" cy="1174320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A2429CF1-B6B3-47F5-B210-E6B9EC6C259E}"/>
              </a:ext>
            </a:extLst>
          </p:cNvPr>
          <p:cNvSpPr/>
          <p:nvPr/>
        </p:nvSpPr>
        <p:spPr>
          <a:xfrm>
            <a:off x="794024" y="2351641"/>
            <a:ext cx="6035040" cy="1174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FF66">
              <a:alpha val="0"/>
            </a:srgbClr>
          </a:solidFill>
          <a:ln w="73080">
            <a:solidFill>
              <a:srgbClr val="00CC33"/>
            </a:solidFill>
            <a:prstDash val="solid"/>
          </a:ln>
        </p:spPr>
        <p:txBody>
          <a:bodyPr vert="horz" wrap="none" lIns="126000" tIns="81000" rIns="126000" bIns="81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548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B638F-4643-477B-95BC-C846FCAAE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Exercise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28DD6-9D6C-43BE-A703-60DACF88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5FF1-F7FD-4585-AAB3-526DA7E7A6B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9940A39-1374-4E9F-BB39-6934628DFF2C}"/>
              </a:ext>
            </a:extLst>
          </p:cNvPr>
          <p:cNvSpPr/>
          <p:nvPr/>
        </p:nvSpPr>
        <p:spPr>
          <a:xfrm>
            <a:off x="980758" y="799810"/>
            <a:ext cx="5669279" cy="1188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399FF">
              <a:alpha val="26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3CCEC7C3-E20C-4F7A-B949-319961FF14B0}"/>
              </a:ext>
            </a:extLst>
          </p:cNvPr>
          <p:cNvSpPr/>
          <p:nvPr/>
        </p:nvSpPr>
        <p:spPr>
          <a:xfrm>
            <a:off x="980758" y="1038851"/>
            <a:ext cx="5669280" cy="0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054BE792-AEC7-4FD7-9CEE-CACF16423AB7}"/>
              </a:ext>
            </a:extLst>
          </p:cNvPr>
          <p:cNvSpPr/>
          <p:nvPr/>
        </p:nvSpPr>
        <p:spPr>
          <a:xfrm>
            <a:off x="980758" y="804851"/>
            <a:ext cx="5669280" cy="0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6652732E-57AC-4CF3-9FD0-46BC8942ED61}"/>
              </a:ext>
            </a:extLst>
          </p:cNvPr>
          <p:cNvSpPr/>
          <p:nvPr/>
        </p:nvSpPr>
        <p:spPr>
          <a:xfrm>
            <a:off x="980758" y="1272491"/>
            <a:ext cx="5669280" cy="0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15A94DF4-FF30-4A33-8172-E89E8A104E06}"/>
              </a:ext>
            </a:extLst>
          </p:cNvPr>
          <p:cNvSpPr/>
          <p:nvPr/>
        </p:nvSpPr>
        <p:spPr>
          <a:xfrm>
            <a:off x="980758" y="1506491"/>
            <a:ext cx="5669280" cy="0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A4A7A171-9A4D-4E5D-B6F7-0834C5D9C64F}"/>
              </a:ext>
            </a:extLst>
          </p:cNvPr>
          <p:cNvSpPr/>
          <p:nvPr/>
        </p:nvSpPr>
        <p:spPr>
          <a:xfrm>
            <a:off x="980758" y="1740130"/>
            <a:ext cx="5669280" cy="0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BE4F3C64-DD68-4EA3-AAFD-BD1126599520}"/>
              </a:ext>
            </a:extLst>
          </p:cNvPr>
          <p:cNvSpPr/>
          <p:nvPr/>
        </p:nvSpPr>
        <p:spPr>
          <a:xfrm>
            <a:off x="980758" y="1974131"/>
            <a:ext cx="5669280" cy="0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1E1BF8-3633-4A19-AEBA-50BA9FC094CD}"/>
              </a:ext>
            </a:extLst>
          </p:cNvPr>
          <p:cNvGrpSpPr/>
          <p:nvPr/>
        </p:nvGrpSpPr>
        <p:grpSpPr>
          <a:xfrm>
            <a:off x="980758" y="799810"/>
            <a:ext cx="972000" cy="1174321"/>
            <a:chOff x="650880" y="1280159"/>
            <a:chExt cx="972000" cy="1174321"/>
          </a:xfrm>
        </p:grpSpPr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F4A7B259-45D1-44F0-927B-94914275A3BA}"/>
                </a:ext>
              </a:extLst>
            </p:cNvPr>
            <p:cNvSpPr/>
            <p:nvPr/>
          </p:nvSpPr>
          <p:spPr>
            <a:xfrm flipV="1">
              <a:off x="650880" y="1280159"/>
              <a:ext cx="0" cy="1174321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4" name="Straight Connector 13">
              <a:extLst>
                <a:ext uri="{FF2B5EF4-FFF2-40B4-BE49-F238E27FC236}">
                  <a16:creationId xmlns:a16="http://schemas.microsoft.com/office/drawing/2014/main" id="{5E295405-8457-4A6F-8EC9-07E0BCDDC2D6}"/>
                </a:ext>
              </a:extLst>
            </p:cNvPr>
            <p:cNvSpPr/>
            <p:nvPr/>
          </p:nvSpPr>
          <p:spPr>
            <a:xfrm flipV="1">
              <a:off x="866880" y="1280159"/>
              <a:ext cx="0" cy="1174321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5" name="Straight Connector 14">
              <a:extLst>
                <a:ext uri="{FF2B5EF4-FFF2-40B4-BE49-F238E27FC236}">
                  <a16:creationId xmlns:a16="http://schemas.microsoft.com/office/drawing/2014/main" id="{2F1E7E4D-EFE1-4FDD-99F5-A61D71D50E61}"/>
                </a:ext>
              </a:extLst>
            </p:cNvPr>
            <p:cNvSpPr/>
            <p:nvPr/>
          </p:nvSpPr>
          <p:spPr>
            <a:xfrm flipV="1">
              <a:off x="1118880" y="1280159"/>
              <a:ext cx="0" cy="1174321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6" name="Straight Connector 15">
              <a:extLst>
                <a:ext uri="{FF2B5EF4-FFF2-40B4-BE49-F238E27FC236}">
                  <a16:creationId xmlns:a16="http://schemas.microsoft.com/office/drawing/2014/main" id="{C07D0712-2B8F-4EE7-AF1B-BD675E6E9294}"/>
                </a:ext>
              </a:extLst>
            </p:cNvPr>
            <p:cNvSpPr/>
            <p:nvPr/>
          </p:nvSpPr>
          <p:spPr>
            <a:xfrm flipV="1">
              <a:off x="1370880" y="1280159"/>
              <a:ext cx="0" cy="1174321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7" name="Straight Connector 16">
              <a:extLst>
                <a:ext uri="{FF2B5EF4-FFF2-40B4-BE49-F238E27FC236}">
                  <a16:creationId xmlns:a16="http://schemas.microsoft.com/office/drawing/2014/main" id="{A7DAC3C7-6189-4FB0-A382-DB10DF81B528}"/>
                </a:ext>
              </a:extLst>
            </p:cNvPr>
            <p:cNvSpPr/>
            <p:nvPr/>
          </p:nvSpPr>
          <p:spPr>
            <a:xfrm flipV="1">
              <a:off x="1622880" y="1280159"/>
              <a:ext cx="0" cy="1174321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7E71627-83AC-458C-8B45-477DD7B6F9F8}"/>
              </a:ext>
            </a:extLst>
          </p:cNvPr>
          <p:cNvGrpSpPr/>
          <p:nvPr/>
        </p:nvGrpSpPr>
        <p:grpSpPr>
          <a:xfrm>
            <a:off x="2204758" y="799810"/>
            <a:ext cx="972000" cy="1174321"/>
            <a:chOff x="1874880" y="1280159"/>
            <a:chExt cx="972000" cy="1174321"/>
          </a:xfrm>
        </p:grpSpPr>
        <p:sp>
          <p:nvSpPr>
            <p:cNvPr id="19" name="Straight Connector 18">
              <a:extLst>
                <a:ext uri="{FF2B5EF4-FFF2-40B4-BE49-F238E27FC236}">
                  <a16:creationId xmlns:a16="http://schemas.microsoft.com/office/drawing/2014/main" id="{31FE4DD9-7FF0-42C7-BF4F-4442FC292E92}"/>
                </a:ext>
              </a:extLst>
            </p:cNvPr>
            <p:cNvSpPr/>
            <p:nvPr/>
          </p:nvSpPr>
          <p:spPr>
            <a:xfrm flipV="1">
              <a:off x="1874880" y="1280159"/>
              <a:ext cx="0" cy="1174321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0" name="Straight Connector 19">
              <a:extLst>
                <a:ext uri="{FF2B5EF4-FFF2-40B4-BE49-F238E27FC236}">
                  <a16:creationId xmlns:a16="http://schemas.microsoft.com/office/drawing/2014/main" id="{787B37F7-0D2B-4261-B85D-E0B6E1E66C56}"/>
                </a:ext>
              </a:extLst>
            </p:cNvPr>
            <p:cNvSpPr/>
            <p:nvPr/>
          </p:nvSpPr>
          <p:spPr>
            <a:xfrm flipV="1">
              <a:off x="2090880" y="1280159"/>
              <a:ext cx="0" cy="1174321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1" name="Straight Connector 20">
              <a:extLst>
                <a:ext uri="{FF2B5EF4-FFF2-40B4-BE49-F238E27FC236}">
                  <a16:creationId xmlns:a16="http://schemas.microsoft.com/office/drawing/2014/main" id="{38CB06C5-86D9-4185-A161-646712DB2017}"/>
                </a:ext>
              </a:extLst>
            </p:cNvPr>
            <p:cNvSpPr/>
            <p:nvPr/>
          </p:nvSpPr>
          <p:spPr>
            <a:xfrm flipV="1">
              <a:off x="2342880" y="1280159"/>
              <a:ext cx="0" cy="1174321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2" name="Straight Connector 21">
              <a:extLst>
                <a:ext uri="{FF2B5EF4-FFF2-40B4-BE49-F238E27FC236}">
                  <a16:creationId xmlns:a16="http://schemas.microsoft.com/office/drawing/2014/main" id="{7AD3F24C-2281-453C-920D-65B450851399}"/>
                </a:ext>
              </a:extLst>
            </p:cNvPr>
            <p:cNvSpPr/>
            <p:nvPr/>
          </p:nvSpPr>
          <p:spPr>
            <a:xfrm flipV="1">
              <a:off x="2594880" y="1280159"/>
              <a:ext cx="0" cy="1174321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3" name="Straight Connector 22">
              <a:extLst>
                <a:ext uri="{FF2B5EF4-FFF2-40B4-BE49-F238E27FC236}">
                  <a16:creationId xmlns:a16="http://schemas.microsoft.com/office/drawing/2014/main" id="{41CD2F7A-F3DE-45CD-8D2B-72A2DF11D9B1}"/>
                </a:ext>
              </a:extLst>
            </p:cNvPr>
            <p:cNvSpPr/>
            <p:nvPr/>
          </p:nvSpPr>
          <p:spPr>
            <a:xfrm flipV="1">
              <a:off x="2846880" y="1280159"/>
              <a:ext cx="0" cy="1174321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9FC3DC9-AE1E-4968-9F7D-F3451055A652}"/>
              </a:ext>
            </a:extLst>
          </p:cNvPr>
          <p:cNvGrpSpPr/>
          <p:nvPr/>
        </p:nvGrpSpPr>
        <p:grpSpPr>
          <a:xfrm>
            <a:off x="3392757" y="799810"/>
            <a:ext cx="972000" cy="1174321"/>
            <a:chOff x="3062879" y="1280159"/>
            <a:chExt cx="972000" cy="1174321"/>
          </a:xfrm>
        </p:grpSpPr>
        <p:sp>
          <p:nvSpPr>
            <p:cNvPr id="25" name="Straight Connector 24">
              <a:extLst>
                <a:ext uri="{FF2B5EF4-FFF2-40B4-BE49-F238E27FC236}">
                  <a16:creationId xmlns:a16="http://schemas.microsoft.com/office/drawing/2014/main" id="{E081A47C-D24C-45A7-ACDC-EDCC9872E514}"/>
                </a:ext>
              </a:extLst>
            </p:cNvPr>
            <p:cNvSpPr/>
            <p:nvPr/>
          </p:nvSpPr>
          <p:spPr>
            <a:xfrm flipV="1">
              <a:off x="3062879" y="1280159"/>
              <a:ext cx="0" cy="1174321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6" name="Straight Connector 25">
              <a:extLst>
                <a:ext uri="{FF2B5EF4-FFF2-40B4-BE49-F238E27FC236}">
                  <a16:creationId xmlns:a16="http://schemas.microsoft.com/office/drawing/2014/main" id="{2B7CC193-65E6-443F-84B5-922F314BD0DF}"/>
                </a:ext>
              </a:extLst>
            </p:cNvPr>
            <p:cNvSpPr/>
            <p:nvPr/>
          </p:nvSpPr>
          <p:spPr>
            <a:xfrm flipV="1">
              <a:off x="3278879" y="1280159"/>
              <a:ext cx="0" cy="1174321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7" name="Straight Connector 26">
              <a:extLst>
                <a:ext uri="{FF2B5EF4-FFF2-40B4-BE49-F238E27FC236}">
                  <a16:creationId xmlns:a16="http://schemas.microsoft.com/office/drawing/2014/main" id="{6742618C-A091-413E-A716-00FB18D53B26}"/>
                </a:ext>
              </a:extLst>
            </p:cNvPr>
            <p:cNvSpPr/>
            <p:nvPr/>
          </p:nvSpPr>
          <p:spPr>
            <a:xfrm flipV="1">
              <a:off x="3530880" y="1280159"/>
              <a:ext cx="0" cy="1174321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8" name="Straight Connector 27">
              <a:extLst>
                <a:ext uri="{FF2B5EF4-FFF2-40B4-BE49-F238E27FC236}">
                  <a16:creationId xmlns:a16="http://schemas.microsoft.com/office/drawing/2014/main" id="{B0566D3F-6226-414A-859F-CB699CC44FB4}"/>
                </a:ext>
              </a:extLst>
            </p:cNvPr>
            <p:cNvSpPr/>
            <p:nvPr/>
          </p:nvSpPr>
          <p:spPr>
            <a:xfrm flipV="1">
              <a:off x="3782879" y="1280159"/>
              <a:ext cx="0" cy="1174321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9" name="Straight Connector 28">
              <a:extLst>
                <a:ext uri="{FF2B5EF4-FFF2-40B4-BE49-F238E27FC236}">
                  <a16:creationId xmlns:a16="http://schemas.microsoft.com/office/drawing/2014/main" id="{E78D6D1D-9E24-4FF8-80A9-E8AB4A846DF8}"/>
                </a:ext>
              </a:extLst>
            </p:cNvPr>
            <p:cNvSpPr/>
            <p:nvPr/>
          </p:nvSpPr>
          <p:spPr>
            <a:xfrm flipV="1">
              <a:off x="4034879" y="1280159"/>
              <a:ext cx="0" cy="1174321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AD65CB4-2A76-4C6E-AD9E-8C547301CE0D}"/>
              </a:ext>
            </a:extLst>
          </p:cNvPr>
          <p:cNvGrpSpPr/>
          <p:nvPr/>
        </p:nvGrpSpPr>
        <p:grpSpPr>
          <a:xfrm>
            <a:off x="4652758" y="799810"/>
            <a:ext cx="971999" cy="1174321"/>
            <a:chOff x="4322880" y="1280159"/>
            <a:chExt cx="971999" cy="1174321"/>
          </a:xfrm>
        </p:grpSpPr>
        <p:sp>
          <p:nvSpPr>
            <p:cNvPr id="31" name="Straight Connector 30">
              <a:extLst>
                <a:ext uri="{FF2B5EF4-FFF2-40B4-BE49-F238E27FC236}">
                  <a16:creationId xmlns:a16="http://schemas.microsoft.com/office/drawing/2014/main" id="{76746401-C566-45C1-A9B6-8E4153D9516E}"/>
                </a:ext>
              </a:extLst>
            </p:cNvPr>
            <p:cNvSpPr/>
            <p:nvPr/>
          </p:nvSpPr>
          <p:spPr>
            <a:xfrm flipV="1">
              <a:off x="4322880" y="1280159"/>
              <a:ext cx="0" cy="1174321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2" name="Straight Connector 31">
              <a:extLst>
                <a:ext uri="{FF2B5EF4-FFF2-40B4-BE49-F238E27FC236}">
                  <a16:creationId xmlns:a16="http://schemas.microsoft.com/office/drawing/2014/main" id="{4BD0F27D-A1C1-4990-BFD2-5DB083C275BF}"/>
                </a:ext>
              </a:extLst>
            </p:cNvPr>
            <p:cNvSpPr/>
            <p:nvPr/>
          </p:nvSpPr>
          <p:spPr>
            <a:xfrm flipV="1">
              <a:off x="4538880" y="1280159"/>
              <a:ext cx="0" cy="1174321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3" name="Straight Connector 32">
              <a:extLst>
                <a:ext uri="{FF2B5EF4-FFF2-40B4-BE49-F238E27FC236}">
                  <a16:creationId xmlns:a16="http://schemas.microsoft.com/office/drawing/2014/main" id="{F839A262-94CC-4E6F-B993-15C1BBF7C743}"/>
                </a:ext>
              </a:extLst>
            </p:cNvPr>
            <p:cNvSpPr/>
            <p:nvPr/>
          </p:nvSpPr>
          <p:spPr>
            <a:xfrm flipV="1">
              <a:off x="4790880" y="1280159"/>
              <a:ext cx="0" cy="1174321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4" name="Straight Connector 33">
              <a:extLst>
                <a:ext uri="{FF2B5EF4-FFF2-40B4-BE49-F238E27FC236}">
                  <a16:creationId xmlns:a16="http://schemas.microsoft.com/office/drawing/2014/main" id="{0069EEC1-7D05-44B4-A040-CEFAE1E8222C}"/>
                </a:ext>
              </a:extLst>
            </p:cNvPr>
            <p:cNvSpPr/>
            <p:nvPr/>
          </p:nvSpPr>
          <p:spPr>
            <a:xfrm flipV="1">
              <a:off x="5042880" y="1280159"/>
              <a:ext cx="0" cy="1174321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5" name="Straight Connector 34">
              <a:extLst>
                <a:ext uri="{FF2B5EF4-FFF2-40B4-BE49-F238E27FC236}">
                  <a16:creationId xmlns:a16="http://schemas.microsoft.com/office/drawing/2014/main" id="{18C5624F-A6B7-4BCB-8AD9-DB6EF7A18FA5}"/>
                </a:ext>
              </a:extLst>
            </p:cNvPr>
            <p:cNvSpPr/>
            <p:nvPr/>
          </p:nvSpPr>
          <p:spPr>
            <a:xfrm flipV="1">
              <a:off x="5294879" y="1280159"/>
              <a:ext cx="0" cy="1174321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sp>
        <p:nvSpPr>
          <p:cNvPr id="36" name="Straight Connector 35">
            <a:extLst>
              <a:ext uri="{FF2B5EF4-FFF2-40B4-BE49-F238E27FC236}">
                <a16:creationId xmlns:a16="http://schemas.microsoft.com/office/drawing/2014/main" id="{FC515093-E889-4CAD-8E79-A5FA99A4690F}"/>
              </a:ext>
            </a:extLst>
          </p:cNvPr>
          <p:cNvSpPr/>
          <p:nvPr/>
        </p:nvSpPr>
        <p:spPr>
          <a:xfrm flipV="1">
            <a:off x="5912758" y="799810"/>
            <a:ext cx="0" cy="1174321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7" name="Straight Connector 36">
            <a:extLst>
              <a:ext uri="{FF2B5EF4-FFF2-40B4-BE49-F238E27FC236}">
                <a16:creationId xmlns:a16="http://schemas.microsoft.com/office/drawing/2014/main" id="{DE2A3E92-EA09-4AF2-9C0D-C6CA960A06C3}"/>
              </a:ext>
            </a:extLst>
          </p:cNvPr>
          <p:cNvSpPr/>
          <p:nvPr/>
        </p:nvSpPr>
        <p:spPr>
          <a:xfrm flipV="1">
            <a:off x="6128758" y="799810"/>
            <a:ext cx="0" cy="1174321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8" name="Straight Connector 37">
            <a:extLst>
              <a:ext uri="{FF2B5EF4-FFF2-40B4-BE49-F238E27FC236}">
                <a16:creationId xmlns:a16="http://schemas.microsoft.com/office/drawing/2014/main" id="{5A9C42FF-C143-4517-8270-7A99C3AE006E}"/>
              </a:ext>
            </a:extLst>
          </p:cNvPr>
          <p:cNvSpPr/>
          <p:nvPr/>
        </p:nvSpPr>
        <p:spPr>
          <a:xfrm flipV="1">
            <a:off x="6380758" y="799810"/>
            <a:ext cx="0" cy="1174321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9" name="Straight Connector 38">
            <a:extLst>
              <a:ext uri="{FF2B5EF4-FFF2-40B4-BE49-F238E27FC236}">
                <a16:creationId xmlns:a16="http://schemas.microsoft.com/office/drawing/2014/main" id="{EC85C50B-CD70-4FC3-9013-2E65ECF200F4}"/>
              </a:ext>
            </a:extLst>
          </p:cNvPr>
          <p:cNvSpPr/>
          <p:nvPr/>
        </p:nvSpPr>
        <p:spPr>
          <a:xfrm flipV="1">
            <a:off x="6632758" y="799810"/>
            <a:ext cx="0" cy="1174321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E4DDF72-6BEF-4668-92AC-D765CF9B09A9}"/>
              </a:ext>
            </a:extLst>
          </p:cNvPr>
          <p:cNvSpPr/>
          <p:nvPr/>
        </p:nvSpPr>
        <p:spPr>
          <a:xfrm>
            <a:off x="980758" y="2232611"/>
            <a:ext cx="5669279" cy="1188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399FF">
              <a:alpha val="26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1" name="Straight Connector 40">
            <a:extLst>
              <a:ext uri="{FF2B5EF4-FFF2-40B4-BE49-F238E27FC236}">
                <a16:creationId xmlns:a16="http://schemas.microsoft.com/office/drawing/2014/main" id="{DD99424E-BD62-42B7-A103-B853F383368B}"/>
              </a:ext>
            </a:extLst>
          </p:cNvPr>
          <p:cNvSpPr/>
          <p:nvPr/>
        </p:nvSpPr>
        <p:spPr>
          <a:xfrm>
            <a:off x="980758" y="2471650"/>
            <a:ext cx="5669280" cy="0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2" name="Straight Connector 41">
            <a:extLst>
              <a:ext uri="{FF2B5EF4-FFF2-40B4-BE49-F238E27FC236}">
                <a16:creationId xmlns:a16="http://schemas.microsoft.com/office/drawing/2014/main" id="{248C8EDA-49D5-4640-A7A3-2083F6C78703}"/>
              </a:ext>
            </a:extLst>
          </p:cNvPr>
          <p:cNvSpPr/>
          <p:nvPr/>
        </p:nvSpPr>
        <p:spPr>
          <a:xfrm>
            <a:off x="980758" y="2237651"/>
            <a:ext cx="5669280" cy="0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3" name="Straight Connector 42">
            <a:extLst>
              <a:ext uri="{FF2B5EF4-FFF2-40B4-BE49-F238E27FC236}">
                <a16:creationId xmlns:a16="http://schemas.microsoft.com/office/drawing/2014/main" id="{F9534F38-D160-4019-AA81-FD24D72E81B9}"/>
              </a:ext>
            </a:extLst>
          </p:cNvPr>
          <p:cNvSpPr/>
          <p:nvPr/>
        </p:nvSpPr>
        <p:spPr>
          <a:xfrm>
            <a:off x="980758" y="2705291"/>
            <a:ext cx="5669280" cy="0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4" name="Straight Connector 43">
            <a:extLst>
              <a:ext uri="{FF2B5EF4-FFF2-40B4-BE49-F238E27FC236}">
                <a16:creationId xmlns:a16="http://schemas.microsoft.com/office/drawing/2014/main" id="{EDCA004C-182F-4FDC-AC7D-76480C51B1D0}"/>
              </a:ext>
            </a:extLst>
          </p:cNvPr>
          <p:cNvSpPr/>
          <p:nvPr/>
        </p:nvSpPr>
        <p:spPr>
          <a:xfrm>
            <a:off x="980758" y="2939291"/>
            <a:ext cx="5669280" cy="0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5" name="Straight Connector 44">
            <a:extLst>
              <a:ext uri="{FF2B5EF4-FFF2-40B4-BE49-F238E27FC236}">
                <a16:creationId xmlns:a16="http://schemas.microsoft.com/office/drawing/2014/main" id="{FC0019EE-B4FF-43AA-9870-98994D0C4101}"/>
              </a:ext>
            </a:extLst>
          </p:cNvPr>
          <p:cNvSpPr/>
          <p:nvPr/>
        </p:nvSpPr>
        <p:spPr>
          <a:xfrm>
            <a:off x="980758" y="3172930"/>
            <a:ext cx="5669280" cy="0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6" name="Straight Connector 45">
            <a:extLst>
              <a:ext uri="{FF2B5EF4-FFF2-40B4-BE49-F238E27FC236}">
                <a16:creationId xmlns:a16="http://schemas.microsoft.com/office/drawing/2014/main" id="{7C96619A-9AA0-4F4D-A58C-523A833F921F}"/>
              </a:ext>
            </a:extLst>
          </p:cNvPr>
          <p:cNvSpPr/>
          <p:nvPr/>
        </p:nvSpPr>
        <p:spPr>
          <a:xfrm>
            <a:off x="980758" y="3406930"/>
            <a:ext cx="5669280" cy="0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CC1F046-B96F-45FC-A163-5AD73CD2C84C}"/>
              </a:ext>
            </a:extLst>
          </p:cNvPr>
          <p:cNvGrpSpPr/>
          <p:nvPr/>
        </p:nvGrpSpPr>
        <p:grpSpPr>
          <a:xfrm>
            <a:off x="980758" y="2232611"/>
            <a:ext cx="972000" cy="1174319"/>
            <a:chOff x="650880" y="2712960"/>
            <a:chExt cx="972000" cy="1174319"/>
          </a:xfrm>
        </p:grpSpPr>
        <p:sp>
          <p:nvSpPr>
            <p:cNvPr id="48" name="Straight Connector 47">
              <a:extLst>
                <a:ext uri="{FF2B5EF4-FFF2-40B4-BE49-F238E27FC236}">
                  <a16:creationId xmlns:a16="http://schemas.microsoft.com/office/drawing/2014/main" id="{4417FAFE-E942-46A1-8255-B97B70BAA50B}"/>
                </a:ext>
              </a:extLst>
            </p:cNvPr>
            <p:cNvSpPr/>
            <p:nvPr/>
          </p:nvSpPr>
          <p:spPr>
            <a:xfrm flipV="1">
              <a:off x="650880" y="2712960"/>
              <a:ext cx="0" cy="1174319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9" name="Straight Connector 48">
              <a:extLst>
                <a:ext uri="{FF2B5EF4-FFF2-40B4-BE49-F238E27FC236}">
                  <a16:creationId xmlns:a16="http://schemas.microsoft.com/office/drawing/2014/main" id="{6BB95C33-FB1D-4F7F-8912-13B15FB8246A}"/>
                </a:ext>
              </a:extLst>
            </p:cNvPr>
            <p:cNvSpPr/>
            <p:nvPr/>
          </p:nvSpPr>
          <p:spPr>
            <a:xfrm flipV="1">
              <a:off x="866880" y="2712960"/>
              <a:ext cx="0" cy="1174319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50" name="Straight Connector 49">
              <a:extLst>
                <a:ext uri="{FF2B5EF4-FFF2-40B4-BE49-F238E27FC236}">
                  <a16:creationId xmlns:a16="http://schemas.microsoft.com/office/drawing/2014/main" id="{3C75538B-4FB6-4383-AB76-5728EBB3C463}"/>
                </a:ext>
              </a:extLst>
            </p:cNvPr>
            <p:cNvSpPr/>
            <p:nvPr/>
          </p:nvSpPr>
          <p:spPr>
            <a:xfrm flipV="1">
              <a:off x="1118880" y="2712960"/>
              <a:ext cx="0" cy="1174319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51" name="Straight Connector 50">
              <a:extLst>
                <a:ext uri="{FF2B5EF4-FFF2-40B4-BE49-F238E27FC236}">
                  <a16:creationId xmlns:a16="http://schemas.microsoft.com/office/drawing/2014/main" id="{31A3E384-EC7B-4AC9-A6F7-C79AE003BB05}"/>
                </a:ext>
              </a:extLst>
            </p:cNvPr>
            <p:cNvSpPr/>
            <p:nvPr/>
          </p:nvSpPr>
          <p:spPr>
            <a:xfrm flipV="1">
              <a:off x="1370880" y="2712960"/>
              <a:ext cx="0" cy="1174319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52" name="Straight Connector 51">
              <a:extLst>
                <a:ext uri="{FF2B5EF4-FFF2-40B4-BE49-F238E27FC236}">
                  <a16:creationId xmlns:a16="http://schemas.microsoft.com/office/drawing/2014/main" id="{567E7114-5B82-4AF8-B3B0-75F4A91314A2}"/>
                </a:ext>
              </a:extLst>
            </p:cNvPr>
            <p:cNvSpPr/>
            <p:nvPr/>
          </p:nvSpPr>
          <p:spPr>
            <a:xfrm flipV="1">
              <a:off x="1622880" y="2712960"/>
              <a:ext cx="0" cy="1174319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1967713-6059-4B8C-A833-F5C542C37D15}"/>
              </a:ext>
            </a:extLst>
          </p:cNvPr>
          <p:cNvGrpSpPr/>
          <p:nvPr/>
        </p:nvGrpSpPr>
        <p:grpSpPr>
          <a:xfrm>
            <a:off x="2204758" y="2232611"/>
            <a:ext cx="972000" cy="1174319"/>
            <a:chOff x="1874880" y="2712960"/>
            <a:chExt cx="972000" cy="1174319"/>
          </a:xfrm>
        </p:grpSpPr>
        <p:sp>
          <p:nvSpPr>
            <p:cNvPr id="54" name="Straight Connector 53">
              <a:extLst>
                <a:ext uri="{FF2B5EF4-FFF2-40B4-BE49-F238E27FC236}">
                  <a16:creationId xmlns:a16="http://schemas.microsoft.com/office/drawing/2014/main" id="{DE12A4A2-6777-4F66-AEC5-BD06417C74CB}"/>
                </a:ext>
              </a:extLst>
            </p:cNvPr>
            <p:cNvSpPr/>
            <p:nvPr/>
          </p:nvSpPr>
          <p:spPr>
            <a:xfrm flipV="1">
              <a:off x="1874880" y="2712960"/>
              <a:ext cx="0" cy="1174319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55" name="Straight Connector 54">
              <a:extLst>
                <a:ext uri="{FF2B5EF4-FFF2-40B4-BE49-F238E27FC236}">
                  <a16:creationId xmlns:a16="http://schemas.microsoft.com/office/drawing/2014/main" id="{53B7DCCB-8B0C-4260-A6F0-CBF52F3825CE}"/>
                </a:ext>
              </a:extLst>
            </p:cNvPr>
            <p:cNvSpPr/>
            <p:nvPr/>
          </p:nvSpPr>
          <p:spPr>
            <a:xfrm flipV="1">
              <a:off x="2090880" y="2712960"/>
              <a:ext cx="0" cy="1174319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56" name="Straight Connector 55">
              <a:extLst>
                <a:ext uri="{FF2B5EF4-FFF2-40B4-BE49-F238E27FC236}">
                  <a16:creationId xmlns:a16="http://schemas.microsoft.com/office/drawing/2014/main" id="{8E40BBA3-8CD8-493E-86F0-D28CB875A19E}"/>
                </a:ext>
              </a:extLst>
            </p:cNvPr>
            <p:cNvSpPr/>
            <p:nvPr/>
          </p:nvSpPr>
          <p:spPr>
            <a:xfrm flipV="1">
              <a:off x="2342880" y="2712960"/>
              <a:ext cx="0" cy="1174319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57" name="Straight Connector 56">
              <a:extLst>
                <a:ext uri="{FF2B5EF4-FFF2-40B4-BE49-F238E27FC236}">
                  <a16:creationId xmlns:a16="http://schemas.microsoft.com/office/drawing/2014/main" id="{A807CA96-37BD-43B2-8BDB-F2F30C6FEAE4}"/>
                </a:ext>
              </a:extLst>
            </p:cNvPr>
            <p:cNvSpPr/>
            <p:nvPr/>
          </p:nvSpPr>
          <p:spPr>
            <a:xfrm flipV="1">
              <a:off x="2594880" y="2712960"/>
              <a:ext cx="0" cy="1174319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58" name="Straight Connector 57">
              <a:extLst>
                <a:ext uri="{FF2B5EF4-FFF2-40B4-BE49-F238E27FC236}">
                  <a16:creationId xmlns:a16="http://schemas.microsoft.com/office/drawing/2014/main" id="{1F233ECC-57F5-4695-B483-CBE7D482FF3A}"/>
                </a:ext>
              </a:extLst>
            </p:cNvPr>
            <p:cNvSpPr/>
            <p:nvPr/>
          </p:nvSpPr>
          <p:spPr>
            <a:xfrm flipV="1">
              <a:off x="2846880" y="2712960"/>
              <a:ext cx="0" cy="1174319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3E9AA51-7CAF-48B2-BC91-76955AB1FECA}"/>
              </a:ext>
            </a:extLst>
          </p:cNvPr>
          <p:cNvGrpSpPr/>
          <p:nvPr/>
        </p:nvGrpSpPr>
        <p:grpSpPr>
          <a:xfrm>
            <a:off x="3392757" y="2232611"/>
            <a:ext cx="972000" cy="1174319"/>
            <a:chOff x="3062879" y="2712960"/>
            <a:chExt cx="972000" cy="1174319"/>
          </a:xfrm>
        </p:grpSpPr>
        <p:sp>
          <p:nvSpPr>
            <p:cNvPr id="60" name="Straight Connector 59">
              <a:extLst>
                <a:ext uri="{FF2B5EF4-FFF2-40B4-BE49-F238E27FC236}">
                  <a16:creationId xmlns:a16="http://schemas.microsoft.com/office/drawing/2014/main" id="{4D11BDC6-2EBA-4BF8-8685-BDB48B915F18}"/>
                </a:ext>
              </a:extLst>
            </p:cNvPr>
            <p:cNvSpPr/>
            <p:nvPr/>
          </p:nvSpPr>
          <p:spPr>
            <a:xfrm flipV="1">
              <a:off x="3062879" y="2712960"/>
              <a:ext cx="0" cy="1174319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61" name="Straight Connector 60">
              <a:extLst>
                <a:ext uri="{FF2B5EF4-FFF2-40B4-BE49-F238E27FC236}">
                  <a16:creationId xmlns:a16="http://schemas.microsoft.com/office/drawing/2014/main" id="{62AEB0E8-5AD9-4AB1-84B0-2AD3D9958F06}"/>
                </a:ext>
              </a:extLst>
            </p:cNvPr>
            <p:cNvSpPr/>
            <p:nvPr/>
          </p:nvSpPr>
          <p:spPr>
            <a:xfrm flipV="1">
              <a:off x="3278879" y="2712960"/>
              <a:ext cx="0" cy="1174319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62" name="Straight Connector 61">
              <a:extLst>
                <a:ext uri="{FF2B5EF4-FFF2-40B4-BE49-F238E27FC236}">
                  <a16:creationId xmlns:a16="http://schemas.microsoft.com/office/drawing/2014/main" id="{E27E09C0-AD79-4F98-899A-E6D5BABE9AE5}"/>
                </a:ext>
              </a:extLst>
            </p:cNvPr>
            <p:cNvSpPr/>
            <p:nvPr/>
          </p:nvSpPr>
          <p:spPr>
            <a:xfrm flipV="1">
              <a:off x="3530880" y="2712960"/>
              <a:ext cx="0" cy="1174319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63" name="Straight Connector 62">
              <a:extLst>
                <a:ext uri="{FF2B5EF4-FFF2-40B4-BE49-F238E27FC236}">
                  <a16:creationId xmlns:a16="http://schemas.microsoft.com/office/drawing/2014/main" id="{B28E8D1A-667A-4B5B-9C7C-66C2D9DFF6F0}"/>
                </a:ext>
              </a:extLst>
            </p:cNvPr>
            <p:cNvSpPr/>
            <p:nvPr/>
          </p:nvSpPr>
          <p:spPr>
            <a:xfrm flipV="1">
              <a:off x="3782879" y="2712960"/>
              <a:ext cx="0" cy="1174319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64" name="Straight Connector 63">
              <a:extLst>
                <a:ext uri="{FF2B5EF4-FFF2-40B4-BE49-F238E27FC236}">
                  <a16:creationId xmlns:a16="http://schemas.microsoft.com/office/drawing/2014/main" id="{A300E160-C635-4995-B3B1-AEA081CA7B90}"/>
                </a:ext>
              </a:extLst>
            </p:cNvPr>
            <p:cNvSpPr/>
            <p:nvPr/>
          </p:nvSpPr>
          <p:spPr>
            <a:xfrm flipV="1">
              <a:off x="4034879" y="2712960"/>
              <a:ext cx="0" cy="1174319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1ABEB69-E114-4401-A61F-796F75766E46}"/>
              </a:ext>
            </a:extLst>
          </p:cNvPr>
          <p:cNvGrpSpPr/>
          <p:nvPr/>
        </p:nvGrpSpPr>
        <p:grpSpPr>
          <a:xfrm>
            <a:off x="4652758" y="2232611"/>
            <a:ext cx="971999" cy="1174319"/>
            <a:chOff x="4322880" y="2712960"/>
            <a:chExt cx="971999" cy="1174319"/>
          </a:xfrm>
        </p:grpSpPr>
        <p:sp>
          <p:nvSpPr>
            <p:cNvPr id="66" name="Straight Connector 65">
              <a:extLst>
                <a:ext uri="{FF2B5EF4-FFF2-40B4-BE49-F238E27FC236}">
                  <a16:creationId xmlns:a16="http://schemas.microsoft.com/office/drawing/2014/main" id="{0A1B32E7-BC56-4D4D-99EB-2A636BA1F49C}"/>
                </a:ext>
              </a:extLst>
            </p:cNvPr>
            <p:cNvSpPr/>
            <p:nvPr/>
          </p:nvSpPr>
          <p:spPr>
            <a:xfrm flipV="1">
              <a:off x="4322880" y="2712960"/>
              <a:ext cx="0" cy="1174319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67" name="Straight Connector 66">
              <a:extLst>
                <a:ext uri="{FF2B5EF4-FFF2-40B4-BE49-F238E27FC236}">
                  <a16:creationId xmlns:a16="http://schemas.microsoft.com/office/drawing/2014/main" id="{BB14DFCB-96B1-4603-B801-E72C90699C9B}"/>
                </a:ext>
              </a:extLst>
            </p:cNvPr>
            <p:cNvSpPr/>
            <p:nvPr/>
          </p:nvSpPr>
          <p:spPr>
            <a:xfrm flipV="1">
              <a:off x="4538880" y="2712960"/>
              <a:ext cx="0" cy="1174319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68" name="Straight Connector 67">
              <a:extLst>
                <a:ext uri="{FF2B5EF4-FFF2-40B4-BE49-F238E27FC236}">
                  <a16:creationId xmlns:a16="http://schemas.microsoft.com/office/drawing/2014/main" id="{C79BFCC5-B8ED-4669-9953-66F7424C46BA}"/>
                </a:ext>
              </a:extLst>
            </p:cNvPr>
            <p:cNvSpPr/>
            <p:nvPr/>
          </p:nvSpPr>
          <p:spPr>
            <a:xfrm flipV="1">
              <a:off x="4790880" y="2712960"/>
              <a:ext cx="0" cy="1174319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69" name="Straight Connector 68">
              <a:extLst>
                <a:ext uri="{FF2B5EF4-FFF2-40B4-BE49-F238E27FC236}">
                  <a16:creationId xmlns:a16="http://schemas.microsoft.com/office/drawing/2014/main" id="{BCE210D1-B150-4A26-9AFD-FC036BA2EAAD}"/>
                </a:ext>
              </a:extLst>
            </p:cNvPr>
            <p:cNvSpPr/>
            <p:nvPr/>
          </p:nvSpPr>
          <p:spPr>
            <a:xfrm flipV="1">
              <a:off x="5042880" y="2712960"/>
              <a:ext cx="0" cy="1174319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70" name="Straight Connector 69">
              <a:extLst>
                <a:ext uri="{FF2B5EF4-FFF2-40B4-BE49-F238E27FC236}">
                  <a16:creationId xmlns:a16="http://schemas.microsoft.com/office/drawing/2014/main" id="{8281928E-CB80-4C45-8671-B2043EDA8A32}"/>
                </a:ext>
              </a:extLst>
            </p:cNvPr>
            <p:cNvSpPr/>
            <p:nvPr/>
          </p:nvSpPr>
          <p:spPr>
            <a:xfrm flipV="1">
              <a:off x="5294879" y="2712960"/>
              <a:ext cx="0" cy="1174319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sp>
        <p:nvSpPr>
          <p:cNvPr id="71" name="Straight Connector 70">
            <a:extLst>
              <a:ext uri="{FF2B5EF4-FFF2-40B4-BE49-F238E27FC236}">
                <a16:creationId xmlns:a16="http://schemas.microsoft.com/office/drawing/2014/main" id="{F0D8790E-DD3C-4698-AB79-C04179C13B99}"/>
              </a:ext>
            </a:extLst>
          </p:cNvPr>
          <p:cNvSpPr/>
          <p:nvPr/>
        </p:nvSpPr>
        <p:spPr>
          <a:xfrm flipV="1">
            <a:off x="5912758" y="2232611"/>
            <a:ext cx="0" cy="1174319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72" name="Straight Connector 71">
            <a:extLst>
              <a:ext uri="{FF2B5EF4-FFF2-40B4-BE49-F238E27FC236}">
                <a16:creationId xmlns:a16="http://schemas.microsoft.com/office/drawing/2014/main" id="{DD536D9C-0F4E-4780-99AB-A3F481AD7ABA}"/>
              </a:ext>
            </a:extLst>
          </p:cNvPr>
          <p:cNvSpPr/>
          <p:nvPr/>
        </p:nvSpPr>
        <p:spPr>
          <a:xfrm flipV="1">
            <a:off x="6128758" y="2232611"/>
            <a:ext cx="0" cy="1174319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73" name="Straight Connector 72">
            <a:extLst>
              <a:ext uri="{FF2B5EF4-FFF2-40B4-BE49-F238E27FC236}">
                <a16:creationId xmlns:a16="http://schemas.microsoft.com/office/drawing/2014/main" id="{6C1C2696-3D2E-43D4-AEA9-C859FC25DA56}"/>
              </a:ext>
            </a:extLst>
          </p:cNvPr>
          <p:cNvSpPr/>
          <p:nvPr/>
        </p:nvSpPr>
        <p:spPr>
          <a:xfrm flipV="1">
            <a:off x="6380758" y="2232611"/>
            <a:ext cx="0" cy="1174319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74" name="Straight Connector 73">
            <a:extLst>
              <a:ext uri="{FF2B5EF4-FFF2-40B4-BE49-F238E27FC236}">
                <a16:creationId xmlns:a16="http://schemas.microsoft.com/office/drawing/2014/main" id="{B7B372B8-6AB7-4089-80D5-D5164DAFEBDB}"/>
              </a:ext>
            </a:extLst>
          </p:cNvPr>
          <p:cNvSpPr/>
          <p:nvPr/>
        </p:nvSpPr>
        <p:spPr>
          <a:xfrm flipV="1">
            <a:off x="6632758" y="2232611"/>
            <a:ext cx="0" cy="1174319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DB7BA034-9864-467B-8EC6-F6320A7E39BE}"/>
              </a:ext>
            </a:extLst>
          </p:cNvPr>
          <p:cNvSpPr/>
          <p:nvPr/>
        </p:nvSpPr>
        <p:spPr>
          <a:xfrm>
            <a:off x="980758" y="3745330"/>
            <a:ext cx="5669279" cy="1188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399FF">
              <a:alpha val="26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76" name="Straight Connector 75">
            <a:extLst>
              <a:ext uri="{FF2B5EF4-FFF2-40B4-BE49-F238E27FC236}">
                <a16:creationId xmlns:a16="http://schemas.microsoft.com/office/drawing/2014/main" id="{CC546BC9-B7E3-4FB1-9F91-AD3D13B9D387}"/>
              </a:ext>
            </a:extLst>
          </p:cNvPr>
          <p:cNvSpPr/>
          <p:nvPr/>
        </p:nvSpPr>
        <p:spPr>
          <a:xfrm>
            <a:off x="980758" y="3984371"/>
            <a:ext cx="5669280" cy="0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77" name="Straight Connector 76">
            <a:extLst>
              <a:ext uri="{FF2B5EF4-FFF2-40B4-BE49-F238E27FC236}">
                <a16:creationId xmlns:a16="http://schemas.microsoft.com/office/drawing/2014/main" id="{F4A385B3-FB6B-48E4-BD07-4C2A29DA8B02}"/>
              </a:ext>
            </a:extLst>
          </p:cNvPr>
          <p:cNvSpPr/>
          <p:nvPr/>
        </p:nvSpPr>
        <p:spPr>
          <a:xfrm>
            <a:off x="980758" y="3750371"/>
            <a:ext cx="5669280" cy="0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78" name="Straight Connector 77">
            <a:extLst>
              <a:ext uri="{FF2B5EF4-FFF2-40B4-BE49-F238E27FC236}">
                <a16:creationId xmlns:a16="http://schemas.microsoft.com/office/drawing/2014/main" id="{1DD91CAE-857B-466A-8FAA-AE0CD2CAD8FF}"/>
              </a:ext>
            </a:extLst>
          </p:cNvPr>
          <p:cNvSpPr/>
          <p:nvPr/>
        </p:nvSpPr>
        <p:spPr>
          <a:xfrm>
            <a:off x="980758" y="4218011"/>
            <a:ext cx="5669280" cy="0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79" name="Straight Connector 78">
            <a:extLst>
              <a:ext uri="{FF2B5EF4-FFF2-40B4-BE49-F238E27FC236}">
                <a16:creationId xmlns:a16="http://schemas.microsoft.com/office/drawing/2014/main" id="{5277863E-B64B-4C8B-B58F-BAB682D44372}"/>
              </a:ext>
            </a:extLst>
          </p:cNvPr>
          <p:cNvSpPr/>
          <p:nvPr/>
        </p:nvSpPr>
        <p:spPr>
          <a:xfrm>
            <a:off x="980758" y="4452011"/>
            <a:ext cx="5669280" cy="0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80" name="Straight Connector 79">
            <a:extLst>
              <a:ext uri="{FF2B5EF4-FFF2-40B4-BE49-F238E27FC236}">
                <a16:creationId xmlns:a16="http://schemas.microsoft.com/office/drawing/2014/main" id="{E73506CB-17C7-4DEC-8661-6B229B469CB1}"/>
              </a:ext>
            </a:extLst>
          </p:cNvPr>
          <p:cNvSpPr/>
          <p:nvPr/>
        </p:nvSpPr>
        <p:spPr>
          <a:xfrm>
            <a:off x="980758" y="4685651"/>
            <a:ext cx="5669280" cy="0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81" name="Straight Connector 80">
            <a:extLst>
              <a:ext uri="{FF2B5EF4-FFF2-40B4-BE49-F238E27FC236}">
                <a16:creationId xmlns:a16="http://schemas.microsoft.com/office/drawing/2014/main" id="{B7448EBA-960F-4897-B345-C8BD0E50A1C9}"/>
              </a:ext>
            </a:extLst>
          </p:cNvPr>
          <p:cNvSpPr/>
          <p:nvPr/>
        </p:nvSpPr>
        <p:spPr>
          <a:xfrm>
            <a:off x="980758" y="4919651"/>
            <a:ext cx="5669280" cy="0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4E096AA-96E4-4FCD-A00F-892B4D32E580}"/>
              </a:ext>
            </a:extLst>
          </p:cNvPr>
          <p:cNvGrpSpPr/>
          <p:nvPr/>
        </p:nvGrpSpPr>
        <p:grpSpPr>
          <a:xfrm>
            <a:off x="980758" y="3745330"/>
            <a:ext cx="972000" cy="1174321"/>
            <a:chOff x="650880" y="4225679"/>
            <a:chExt cx="972000" cy="1174321"/>
          </a:xfrm>
        </p:grpSpPr>
        <p:sp>
          <p:nvSpPr>
            <p:cNvPr id="83" name="Straight Connector 82">
              <a:extLst>
                <a:ext uri="{FF2B5EF4-FFF2-40B4-BE49-F238E27FC236}">
                  <a16:creationId xmlns:a16="http://schemas.microsoft.com/office/drawing/2014/main" id="{E6F424F7-4792-44A1-8A47-D9632336CF33}"/>
                </a:ext>
              </a:extLst>
            </p:cNvPr>
            <p:cNvSpPr/>
            <p:nvPr/>
          </p:nvSpPr>
          <p:spPr>
            <a:xfrm flipV="1">
              <a:off x="650880" y="4225679"/>
              <a:ext cx="0" cy="1174321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84" name="Straight Connector 83">
              <a:extLst>
                <a:ext uri="{FF2B5EF4-FFF2-40B4-BE49-F238E27FC236}">
                  <a16:creationId xmlns:a16="http://schemas.microsoft.com/office/drawing/2014/main" id="{F586DAF0-7FC4-40DB-A9F5-C94A34BBDAE3}"/>
                </a:ext>
              </a:extLst>
            </p:cNvPr>
            <p:cNvSpPr/>
            <p:nvPr/>
          </p:nvSpPr>
          <p:spPr>
            <a:xfrm flipV="1">
              <a:off x="866880" y="4225679"/>
              <a:ext cx="0" cy="1174321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85" name="Straight Connector 84">
              <a:extLst>
                <a:ext uri="{FF2B5EF4-FFF2-40B4-BE49-F238E27FC236}">
                  <a16:creationId xmlns:a16="http://schemas.microsoft.com/office/drawing/2014/main" id="{D200D595-CC1E-4649-8B9A-2B3A548B7826}"/>
                </a:ext>
              </a:extLst>
            </p:cNvPr>
            <p:cNvSpPr/>
            <p:nvPr/>
          </p:nvSpPr>
          <p:spPr>
            <a:xfrm flipV="1">
              <a:off x="1118880" y="4225679"/>
              <a:ext cx="0" cy="1174321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86" name="Straight Connector 85">
              <a:extLst>
                <a:ext uri="{FF2B5EF4-FFF2-40B4-BE49-F238E27FC236}">
                  <a16:creationId xmlns:a16="http://schemas.microsoft.com/office/drawing/2014/main" id="{FE69C2E1-38FF-4E30-A0BF-A266504862A0}"/>
                </a:ext>
              </a:extLst>
            </p:cNvPr>
            <p:cNvSpPr/>
            <p:nvPr/>
          </p:nvSpPr>
          <p:spPr>
            <a:xfrm flipV="1">
              <a:off x="1370880" y="4225679"/>
              <a:ext cx="0" cy="1174321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87" name="Straight Connector 86">
              <a:extLst>
                <a:ext uri="{FF2B5EF4-FFF2-40B4-BE49-F238E27FC236}">
                  <a16:creationId xmlns:a16="http://schemas.microsoft.com/office/drawing/2014/main" id="{0F8CA074-AC37-4B5F-BB8E-DDD9F583C23A}"/>
                </a:ext>
              </a:extLst>
            </p:cNvPr>
            <p:cNvSpPr/>
            <p:nvPr/>
          </p:nvSpPr>
          <p:spPr>
            <a:xfrm flipV="1">
              <a:off x="1622880" y="4225679"/>
              <a:ext cx="0" cy="1174321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4EAD3F9-DE5E-4396-9EA4-108132EB42A2}"/>
              </a:ext>
            </a:extLst>
          </p:cNvPr>
          <p:cNvGrpSpPr/>
          <p:nvPr/>
        </p:nvGrpSpPr>
        <p:grpSpPr>
          <a:xfrm>
            <a:off x="2204758" y="3745330"/>
            <a:ext cx="972000" cy="1174321"/>
            <a:chOff x="1874880" y="4225679"/>
            <a:chExt cx="972000" cy="1174321"/>
          </a:xfrm>
        </p:grpSpPr>
        <p:sp>
          <p:nvSpPr>
            <p:cNvPr id="89" name="Straight Connector 88">
              <a:extLst>
                <a:ext uri="{FF2B5EF4-FFF2-40B4-BE49-F238E27FC236}">
                  <a16:creationId xmlns:a16="http://schemas.microsoft.com/office/drawing/2014/main" id="{D3690219-D7A9-43E3-B02E-729196A5C170}"/>
                </a:ext>
              </a:extLst>
            </p:cNvPr>
            <p:cNvSpPr/>
            <p:nvPr/>
          </p:nvSpPr>
          <p:spPr>
            <a:xfrm flipV="1">
              <a:off x="1874880" y="4225679"/>
              <a:ext cx="0" cy="1174321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90" name="Straight Connector 89">
              <a:extLst>
                <a:ext uri="{FF2B5EF4-FFF2-40B4-BE49-F238E27FC236}">
                  <a16:creationId xmlns:a16="http://schemas.microsoft.com/office/drawing/2014/main" id="{8671F199-CAC6-4925-B322-D907E594369F}"/>
                </a:ext>
              </a:extLst>
            </p:cNvPr>
            <p:cNvSpPr/>
            <p:nvPr/>
          </p:nvSpPr>
          <p:spPr>
            <a:xfrm flipV="1">
              <a:off x="2090880" y="4225679"/>
              <a:ext cx="0" cy="1174321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91" name="Straight Connector 90">
              <a:extLst>
                <a:ext uri="{FF2B5EF4-FFF2-40B4-BE49-F238E27FC236}">
                  <a16:creationId xmlns:a16="http://schemas.microsoft.com/office/drawing/2014/main" id="{4A5C01CD-0A21-476E-BD3D-7530D07C128D}"/>
                </a:ext>
              </a:extLst>
            </p:cNvPr>
            <p:cNvSpPr/>
            <p:nvPr/>
          </p:nvSpPr>
          <p:spPr>
            <a:xfrm flipV="1">
              <a:off x="2342880" y="4225679"/>
              <a:ext cx="0" cy="1174321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92" name="Straight Connector 91">
              <a:extLst>
                <a:ext uri="{FF2B5EF4-FFF2-40B4-BE49-F238E27FC236}">
                  <a16:creationId xmlns:a16="http://schemas.microsoft.com/office/drawing/2014/main" id="{936B1F23-AEF5-4182-9644-7093F02CBFA9}"/>
                </a:ext>
              </a:extLst>
            </p:cNvPr>
            <p:cNvSpPr/>
            <p:nvPr/>
          </p:nvSpPr>
          <p:spPr>
            <a:xfrm flipV="1">
              <a:off x="2594880" y="4225679"/>
              <a:ext cx="0" cy="1174321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93" name="Straight Connector 92">
              <a:extLst>
                <a:ext uri="{FF2B5EF4-FFF2-40B4-BE49-F238E27FC236}">
                  <a16:creationId xmlns:a16="http://schemas.microsoft.com/office/drawing/2014/main" id="{D978CA31-CA37-43CA-AF06-DEF602130B0C}"/>
                </a:ext>
              </a:extLst>
            </p:cNvPr>
            <p:cNvSpPr/>
            <p:nvPr/>
          </p:nvSpPr>
          <p:spPr>
            <a:xfrm flipV="1">
              <a:off x="2846880" y="4225679"/>
              <a:ext cx="0" cy="1174321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57B4918-ED4C-4B59-8AC4-3099D8C27BB5}"/>
              </a:ext>
            </a:extLst>
          </p:cNvPr>
          <p:cNvGrpSpPr/>
          <p:nvPr/>
        </p:nvGrpSpPr>
        <p:grpSpPr>
          <a:xfrm>
            <a:off x="3392757" y="3745330"/>
            <a:ext cx="972000" cy="1174321"/>
            <a:chOff x="3062879" y="4225679"/>
            <a:chExt cx="972000" cy="1174321"/>
          </a:xfrm>
        </p:grpSpPr>
        <p:sp>
          <p:nvSpPr>
            <p:cNvPr id="95" name="Straight Connector 94">
              <a:extLst>
                <a:ext uri="{FF2B5EF4-FFF2-40B4-BE49-F238E27FC236}">
                  <a16:creationId xmlns:a16="http://schemas.microsoft.com/office/drawing/2014/main" id="{542C024E-A50F-4227-AF4B-413C90C3C7E4}"/>
                </a:ext>
              </a:extLst>
            </p:cNvPr>
            <p:cNvSpPr/>
            <p:nvPr/>
          </p:nvSpPr>
          <p:spPr>
            <a:xfrm flipV="1">
              <a:off x="3062879" y="4225679"/>
              <a:ext cx="0" cy="1174321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96" name="Straight Connector 95">
              <a:extLst>
                <a:ext uri="{FF2B5EF4-FFF2-40B4-BE49-F238E27FC236}">
                  <a16:creationId xmlns:a16="http://schemas.microsoft.com/office/drawing/2014/main" id="{7543D794-07C1-4EE9-AA16-385A7086F631}"/>
                </a:ext>
              </a:extLst>
            </p:cNvPr>
            <p:cNvSpPr/>
            <p:nvPr/>
          </p:nvSpPr>
          <p:spPr>
            <a:xfrm flipV="1">
              <a:off x="3278879" y="4225679"/>
              <a:ext cx="0" cy="1174321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97" name="Straight Connector 96">
              <a:extLst>
                <a:ext uri="{FF2B5EF4-FFF2-40B4-BE49-F238E27FC236}">
                  <a16:creationId xmlns:a16="http://schemas.microsoft.com/office/drawing/2014/main" id="{C51BA10A-8DBB-4EEB-8BA4-4F9D7F231275}"/>
                </a:ext>
              </a:extLst>
            </p:cNvPr>
            <p:cNvSpPr/>
            <p:nvPr/>
          </p:nvSpPr>
          <p:spPr>
            <a:xfrm flipV="1">
              <a:off x="3530880" y="4225679"/>
              <a:ext cx="0" cy="1174321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98" name="Straight Connector 97">
              <a:extLst>
                <a:ext uri="{FF2B5EF4-FFF2-40B4-BE49-F238E27FC236}">
                  <a16:creationId xmlns:a16="http://schemas.microsoft.com/office/drawing/2014/main" id="{33B4DEDF-6800-426B-8382-3A4D6ABD9E12}"/>
                </a:ext>
              </a:extLst>
            </p:cNvPr>
            <p:cNvSpPr/>
            <p:nvPr/>
          </p:nvSpPr>
          <p:spPr>
            <a:xfrm flipV="1">
              <a:off x="3782879" y="4225679"/>
              <a:ext cx="0" cy="1174321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99" name="Straight Connector 98">
              <a:extLst>
                <a:ext uri="{FF2B5EF4-FFF2-40B4-BE49-F238E27FC236}">
                  <a16:creationId xmlns:a16="http://schemas.microsoft.com/office/drawing/2014/main" id="{6AE9D665-6352-4D6A-A924-D6D185BACE53}"/>
                </a:ext>
              </a:extLst>
            </p:cNvPr>
            <p:cNvSpPr/>
            <p:nvPr/>
          </p:nvSpPr>
          <p:spPr>
            <a:xfrm flipV="1">
              <a:off x="4034879" y="4225679"/>
              <a:ext cx="0" cy="1174321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59E0194-A745-4EC0-A881-F24564ED2ABC}"/>
              </a:ext>
            </a:extLst>
          </p:cNvPr>
          <p:cNvGrpSpPr/>
          <p:nvPr/>
        </p:nvGrpSpPr>
        <p:grpSpPr>
          <a:xfrm>
            <a:off x="4652758" y="3745330"/>
            <a:ext cx="971999" cy="1174321"/>
            <a:chOff x="4322880" y="4225679"/>
            <a:chExt cx="971999" cy="1174321"/>
          </a:xfrm>
        </p:grpSpPr>
        <p:sp>
          <p:nvSpPr>
            <p:cNvPr id="101" name="Straight Connector 100">
              <a:extLst>
                <a:ext uri="{FF2B5EF4-FFF2-40B4-BE49-F238E27FC236}">
                  <a16:creationId xmlns:a16="http://schemas.microsoft.com/office/drawing/2014/main" id="{3AC1C4F1-69C8-493E-A67F-47243051189B}"/>
                </a:ext>
              </a:extLst>
            </p:cNvPr>
            <p:cNvSpPr/>
            <p:nvPr/>
          </p:nvSpPr>
          <p:spPr>
            <a:xfrm flipV="1">
              <a:off x="4322880" y="4225679"/>
              <a:ext cx="0" cy="1174321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02" name="Straight Connector 101">
              <a:extLst>
                <a:ext uri="{FF2B5EF4-FFF2-40B4-BE49-F238E27FC236}">
                  <a16:creationId xmlns:a16="http://schemas.microsoft.com/office/drawing/2014/main" id="{5C876325-ACCA-44B2-A2C0-39AF2146EEF8}"/>
                </a:ext>
              </a:extLst>
            </p:cNvPr>
            <p:cNvSpPr/>
            <p:nvPr/>
          </p:nvSpPr>
          <p:spPr>
            <a:xfrm flipV="1">
              <a:off x="4538880" y="4225679"/>
              <a:ext cx="0" cy="1174321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03" name="Straight Connector 102">
              <a:extLst>
                <a:ext uri="{FF2B5EF4-FFF2-40B4-BE49-F238E27FC236}">
                  <a16:creationId xmlns:a16="http://schemas.microsoft.com/office/drawing/2014/main" id="{42880DDD-C8AB-49D3-A261-5A4866F56DA5}"/>
                </a:ext>
              </a:extLst>
            </p:cNvPr>
            <p:cNvSpPr/>
            <p:nvPr/>
          </p:nvSpPr>
          <p:spPr>
            <a:xfrm flipV="1">
              <a:off x="4790880" y="4225679"/>
              <a:ext cx="0" cy="1174321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04" name="Straight Connector 103">
              <a:extLst>
                <a:ext uri="{FF2B5EF4-FFF2-40B4-BE49-F238E27FC236}">
                  <a16:creationId xmlns:a16="http://schemas.microsoft.com/office/drawing/2014/main" id="{05B449B9-C257-4209-9EE7-1B3DA7B7CDEE}"/>
                </a:ext>
              </a:extLst>
            </p:cNvPr>
            <p:cNvSpPr/>
            <p:nvPr/>
          </p:nvSpPr>
          <p:spPr>
            <a:xfrm flipV="1">
              <a:off x="5042880" y="4225679"/>
              <a:ext cx="0" cy="1174321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05" name="Straight Connector 104">
              <a:extLst>
                <a:ext uri="{FF2B5EF4-FFF2-40B4-BE49-F238E27FC236}">
                  <a16:creationId xmlns:a16="http://schemas.microsoft.com/office/drawing/2014/main" id="{4C466FEA-806C-4868-8D0C-D86A03D85B7D}"/>
                </a:ext>
              </a:extLst>
            </p:cNvPr>
            <p:cNvSpPr/>
            <p:nvPr/>
          </p:nvSpPr>
          <p:spPr>
            <a:xfrm flipV="1">
              <a:off x="5294879" y="4225679"/>
              <a:ext cx="0" cy="1174321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sp>
        <p:nvSpPr>
          <p:cNvPr id="106" name="Straight Connector 105">
            <a:extLst>
              <a:ext uri="{FF2B5EF4-FFF2-40B4-BE49-F238E27FC236}">
                <a16:creationId xmlns:a16="http://schemas.microsoft.com/office/drawing/2014/main" id="{AC2FAB23-6DD7-4843-933E-9F82053955AB}"/>
              </a:ext>
            </a:extLst>
          </p:cNvPr>
          <p:cNvSpPr/>
          <p:nvPr/>
        </p:nvSpPr>
        <p:spPr>
          <a:xfrm flipV="1">
            <a:off x="5912758" y="3745330"/>
            <a:ext cx="0" cy="1174321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07" name="Straight Connector 106">
            <a:extLst>
              <a:ext uri="{FF2B5EF4-FFF2-40B4-BE49-F238E27FC236}">
                <a16:creationId xmlns:a16="http://schemas.microsoft.com/office/drawing/2014/main" id="{F487795F-C407-4665-99C1-476CEFBEE743}"/>
              </a:ext>
            </a:extLst>
          </p:cNvPr>
          <p:cNvSpPr/>
          <p:nvPr/>
        </p:nvSpPr>
        <p:spPr>
          <a:xfrm flipV="1">
            <a:off x="6128758" y="3745330"/>
            <a:ext cx="0" cy="1174321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08" name="Straight Connector 107">
            <a:extLst>
              <a:ext uri="{FF2B5EF4-FFF2-40B4-BE49-F238E27FC236}">
                <a16:creationId xmlns:a16="http://schemas.microsoft.com/office/drawing/2014/main" id="{D80FCB93-0CF9-491C-B05D-E3C2C0C3BEBD}"/>
              </a:ext>
            </a:extLst>
          </p:cNvPr>
          <p:cNvSpPr/>
          <p:nvPr/>
        </p:nvSpPr>
        <p:spPr>
          <a:xfrm flipV="1">
            <a:off x="6380758" y="3745330"/>
            <a:ext cx="0" cy="1174321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09" name="Straight Connector 108">
            <a:extLst>
              <a:ext uri="{FF2B5EF4-FFF2-40B4-BE49-F238E27FC236}">
                <a16:creationId xmlns:a16="http://schemas.microsoft.com/office/drawing/2014/main" id="{A280C4F8-9BC1-43A4-A5EB-929B19383FDE}"/>
              </a:ext>
            </a:extLst>
          </p:cNvPr>
          <p:cNvSpPr/>
          <p:nvPr/>
        </p:nvSpPr>
        <p:spPr>
          <a:xfrm flipV="1">
            <a:off x="6632758" y="3745330"/>
            <a:ext cx="0" cy="1174321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F3B44EEF-8D7D-4DF6-BE03-C3C8B1008D01}"/>
              </a:ext>
            </a:extLst>
          </p:cNvPr>
          <p:cNvSpPr/>
          <p:nvPr/>
        </p:nvSpPr>
        <p:spPr>
          <a:xfrm>
            <a:off x="969958" y="5136371"/>
            <a:ext cx="5669279" cy="1188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399FF">
              <a:alpha val="26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11" name="Straight Connector 110">
            <a:extLst>
              <a:ext uri="{FF2B5EF4-FFF2-40B4-BE49-F238E27FC236}">
                <a16:creationId xmlns:a16="http://schemas.microsoft.com/office/drawing/2014/main" id="{26164AB6-3FF9-438D-AC31-0B73EAD5EF61}"/>
              </a:ext>
            </a:extLst>
          </p:cNvPr>
          <p:cNvSpPr/>
          <p:nvPr/>
        </p:nvSpPr>
        <p:spPr>
          <a:xfrm>
            <a:off x="969958" y="5375410"/>
            <a:ext cx="5669280" cy="0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12" name="Straight Connector 111">
            <a:extLst>
              <a:ext uri="{FF2B5EF4-FFF2-40B4-BE49-F238E27FC236}">
                <a16:creationId xmlns:a16="http://schemas.microsoft.com/office/drawing/2014/main" id="{5AE89566-35C3-4151-846A-D743B13EA922}"/>
              </a:ext>
            </a:extLst>
          </p:cNvPr>
          <p:cNvSpPr/>
          <p:nvPr/>
        </p:nvSpPr>
        <p:spPr>
          <a:xfrm>
            <a:off x="969958" y="5141411"/>
            <a:ext cx="5669280" cy="0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13" name="Straight Connector 112">
            <a:extLst>
              <a:ext uri="{FF2B5EF4-FFF2-40B4-BE49-F238E27FC236}">
                <a16:creationId xmlns:a16="http://schemas.microsoft.com/office/drawing/2014/main" id="{270CC287-5506-47DF-8283-55DB22297998}"/>
              </a:ext>
            </a:extLst>
          </p:cNvPr>
          <p:cNvSpPr/>
          <p:nvPr/>
        </p:nvSpPr>
        <p:spPr>
          <a:xfrm>
            <a:off x="969958" y="5609051"/>
            <a:ext cx="5669280" cy="0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14" name="Straight Connector 113">
            <a:extLst>
              <a:ext uri="{FF2B5EF4-FFF2-40B4-BE49-F238E27FC236}">
                <a16:creationId xmlns:a16="http://schemas.microsoft.com/office/drawing/2014/main" id="{A6D83D00-897B-4FA1-AA48-E370079A5361}"/>
              </a:ext>
            </a:extLst>
          </p:cNvPr>
          <p:cNvSpPr/>
          <p:nvPr/>
        </p:nvSpPr>
        <p:spPr>
          <a:xfrm>
            <a:off x="969958" y="5843050"/>
            <a:ext cx="5669280" cy="0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15" name="Straight Connector 114">
            <a:extLst>
              <a:ext uri="{FF2B5EF4-FFF2-40B4-BE49-F238E27FC236}">
                <a16:creationId xmlns:a16="http://schemas.microsoft.com/office/drawing/2014/main" id="{0161598F-5735-4F2D-BBF0-D651FF3BACF9}"/>
              </a:ext>
            </a:extLst>
          </p:cNvPr>
          <p:cNvSpPr/>
          <p:nvPr/>
        </p:nvSpPr>
        <p:spPr>
          <a:xfrm>
            <a:off x="969958" y="6076691"/>
            <a:ext cx="5669280" cy="0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16" name="Straight Connector 115">
            <a:extLst>
              <a:ext uri="{FF2B5EF4-FFF2-40B4-BE49-F238E27FC236}">
                <a16:creationId xmlns:a16="http://schemas.microsoft.com/office/drawing/2014/main" id="{BFDBC8C3-758E-483E-B221-CB11D87A5310}"/>
              </a:ext>
            </a:extLst>
          </p:cNvPr>
          <p:cNvSpPr/>
          <p:nvPr/>
        </p:nvSpPr>
        <p:spPr>
          <a:xfrm>
            <a:off x="969958" y="6310691"/>
            <a:ext cx="5669280" cy="0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86EF226-0269-42E5-888B-C775893ED368}"/>
              </a:ext>
            </a:extLst>
          </p:cNvPr>
          <p:cNvGrpSpPr/>
          <p:nvPr/>
        </p:nvGrpSpPr>
        <p:grpSpPr>
          <a:xfrm>
            <a:off x="969958" y="5136371"/>
            <a:ext cx="972000" cy="1174320"/>
            <a:chOff x="640080" y="5616720"/>
            <a:chExt cx="972000" cy="1174320"/>
          </a:xfrm>
        </p:grpSpPr>
        <p:sp>
          <p:nvSpPr>
            <p:cNvPr id="118" name="Straight Connector 117">
              <a:extLst>
                <a:ext uri="{FF2B5EF4-FFF2-40B4-BE49-F238E27FC236}">
                  <a16:creationId xmlns:a16="http://schemas.microsoft.com/office/drawing/2014/main" id="{1ED6C87D-FFD8-44F6-9D1C-80C883AC4BF4}"/>
                </a:ext>
              </a:extLst>
            </p:cNvPr>
            <p:cNvSpPr/>
            <p:nvPr/>
          </p:nvSpPr>
          <p:spPr>
            <a:xfrm flipV="1">
              <a:off x="640080" y="5616720"/>
              <a:ext cx="0" cy="1174320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19" name="Straight Connector 118">
              <a:extLst>
                <a:ext uri="{FF2B5EF4-FFF2-40B4-BE49-F238E27FC236}">
                  <a16:creationId xmlns:a16="http://schemas.microsoft.com/office/drawing/2014/main" id="{8C7A06A9-4D4A-45A5-8ABA-EB13C35F64C2}"/>
                </a:ext>
              </a:extLst>
            </p:cNvPr>
            <p:cNvSpPr/>
            <p:nvPr/>
          </p:nvSpPr>
          <p:spPr>
            <a:xfrm flipV="1">
              <a:off x="856079" y="5616720"/>
              <a:ext cx="0" cy="1174320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20" name="Straight Connector 119">
              <a:extLst>
                <a:ext uri="{FF2B5EF4-FFF2-40B4-BE49-F238E27FC236}">
                  <a16:creationId xmlns:a16="http://schemas.microsoft.com/office/drawing/2014/main" id="{B5EA841C-1F9E-4045-9ACE-E5782CA5F427}"/>
                </a:ext>
              </a:extLst>
            </p:cNvPr>
            <p:cNvSpPr/>
            <p:nvPr/>
          </p:nvSpPr>
          <p:spPr>
            <a:xfrm flipV="1">
              <a:off x="1108080" y="5616720"/>
              <a:ext cx="0" cy="1174320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21" name="Straight Connector 120">
              <a:extLst>
                <a:ext uri="{FF2B5EF4-FFF2-40B4-BE49-F238E27FC236}">
                  <a16:creationId xmlns:a16="http://schemas.microsoft.com/office/drawing/2014/main" id="{30D4902E-8CC6-47DA-9D2D-5C2D48C70936}"/>
                </a:ext>
              </a:extLst>
            </p:cNvPr>
            <p:cNvSpPr/>
            <p:nvPr/>
          </p:nvSpPr>
          <p:spPr>
            <a:xfrm flipV="1">
              <a:off x="1360080" y="5616720"/>
              <a:ext cx="0" cy="1174320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22" name="Straight Connector 121">
              <a:extLst>
                <a:ext uri="{FF2B5EF4-FFF2-40B4-BE49-F238E27FC236}">
                  <a16:creationId xmlns:a16="http://schemas.microsoft.com/office/drawing/2014/main" id="{39C39CEB-423D-4FD3-A24E-4F9AFF96E402}"/>
                </a:ext>
              </a:extLst>
            </p:cNvPr>
            <p:cNvSpPr/>
            <p:nvPr/>
          </p:nvSpPr>
          <p:spPr>
            <a:xfrm flipV="1">
              <a:off x="1612080" y="5616720"/>
              <a:ext cx="0" cy="1174320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DAA6A8C-EA4F-4EA1-A8B4-9B6ADECFE11D}"/>
              </a:ext>
            </a:extLst>
          </p:cNvPr>
          <p:cNvGrpSpPr/>
          <p:nvPr/>
        </p:nvGrpSpPr>
        <p:grpSpPr>
          <a:xfrm>
            <a:off x="2193958" y="5136371"/>
            <a:ext cx="972000" cy="1174320"/>
            <a:chOff x="1864080" y="5616720"/>
            <a:chExt cx="972000" cy="1174320"/>
          </a:xfrm>
        </p:grpSpPr>
        <p:sp>
          <p:nvSpPr>
            <p:cNvPr id="124" name="Straight Connector 123">
              <a:extLst>
                <a:ext uri="{FF2B5EF4-FFF2-40B4-BE49-F238E27FC236}">
                  <a16:creationId xmlns:a16="http://schemas.microsoft.com/office/drawing/2014/main" id="{0120AF48-8821-441F-B0E9-AD6B78FA943A}"/>
                </a:ext>
              </a:extLst>
            </p:cNvPr>
            <p:cNvSpPr/>
            <p:nvPr/>
          </p:nvSpPr>
          <p:spPr>
            <a:xfrm flipV="1">
              <a:off x="1864080" y="5616720"/>
              <a:ext cx="0" cy="1174320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25" name="Straight Connector 124">
              <a:extLst>
                <a:ext uri="{FF2B5EF4-FFF2-40B4-BE49-F238E27FC236}">
                  <a16:creationId xmlns:a16="http://schemas.microsoft.com/office/drawing/2014/main" id="{91112134-C897-4806-AA61-88F3535F1835}"/>
                </a:ext>
              </a:extLst>
            </p:cNvPr>
            <p:cNvSpPr/>
            <p:nvPr/>
          </p:nvSpPr>
          <p:spPr>
            <a:xfrm flipV="1">
              <a:off x="2080080" y="5616720"/>
              <a:ext cx="0" cy="1174320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26" name="Straight Connector 125">
              <a:extLst>
                <a:ext uri="{FF2B5EF4-FFF2-40B4-BE49-F238E27FC236}">
                  <a16:creationId xmlns:a16="http://schemas.microsoft.com/office/drawing/2014/main" id="{A4D9485C-CDE6-4A95-B174-AD014DFC7648}"/>
                </a:ext>
              </a:extLst>
            </p:cNvPr>
            <p:cNvSpPr/>
            <p:nvPr/>
          </p:nvSpPr>
          <p:spPr>
            <a:xfrm flipV="1">
              <a:off x="2332080" y="5616720"/>
              <a:ext cx="0" cy="1174320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27" name="Straight Connector 126">
              <a:extLst>
                <a:ext uri="{FF2B5EF4-FFF2-40B4-BE49-F238E27FC236}">
                  <a16:creationId xmlns:a16="http://schemas.microsoft.com/office/drawing/2014/main" id="{4557AA0D-E158-414C-87FA-478F30B46057}"/>
                </a:ext>
              </a:extLst>
            </p:cNvPr>
            <p:cNvSpPr/>
            <p:nvPr/>
          </p:nvSpPr>
          <p:spPr>
            <a:xfrm flipV="1">
              <a:off x="2584080" y="5616720"/>
              <a:ext cx="0" cy="1174320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28" name="Straight Connector 127">
              <a:extLst>
                <a:ext uri="{FF2B5EF4-FFF2-40B4-BE49-F238E27FC236}">
                  <a16:creationId xmlns:a16="http://schemas.microsoft.com/office/drawing/2014/main" id="{939814BD-1390-4B15-8B82-740177B3E509}"/>
                </a:ext>
              </a:extLst>
            </p:cNvPr>
            <p:cNvSpPr/>
            <p:nvPr/>
          </p:nvSpPr>
          <p:spPr>
            <a:xfrm flipV="1">
              <a:off x="2836080" y="5616720"/>
              <a:ext cx="0" cy="1174320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FF068DA-433A-4A25-B337-ECF7ED782E00}"/>
              </a:ext>
            </a:extLst>
          </p:cNvPr>
          <p:cNvGrpSpPr/>
          <p:nvPr/>
        </p:nvGrpSpPr>
        <p:grpSpPr>
          <a:xfrm>
            <a:off x="3381958" y="5136371"/>
            <a:ext cx="971999" cy="1174320"/>
            <a:chOff x="3052080" y="5616720"/>
            <a:chExt cx="971999" cy="1174320"/>
          </a:xfrm>
        </p:grpSpPr>
        <p:sp>
          <p:nvSpPr>
            <p:cNvPr id="130" name="Straight Connector 129">
              <a:extLst>
                <a:ext uri="{FF2B5EF4-FFF2-40B4-BE49-F238E27FC236}">
                  <a16:creationId xmlns:a16="http://schemas.microsoft.com/office/drawing/2014/main" id="{82668882-264E-4C4E-9E5C-CC95A2A930A7}"/>
                </a:ext>
              </a:extLst>
            </p:cNvPr>
            <p:cNvSpPr/>
            <p:nvPr/>
          </p:nvSpPr>
          <p:spPr>
            <a:xfrm flipV="1">
              <a:off x="3052080" y="5616720"/>
              <a:ext cx="0" cy="1174320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31" name="Straight Connector 130">
              <a:extLst>
                <a:ext uri="{FF2B5EF4-FFF2-40B4-BE49-F238E27FC236}">
                  <a16:creationId xmlns:a16="http://schemas.microsoft.com/office/drawing/2014/main" id="{6DE92060-8864-4020-920E-542910390C7D}"/>
                </a:ext>
              </a:extLst>
            </p:cNvPr>
            <p:cNvSpPr/>
            <p:nvPr/>
          </p:nvSpPr>
          <p:spPr>
            <a:xfrm flipV="1">
              <a:off x="3268080" y="5616720"/>
              <a:ext cx="0" cy="1174320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32" name="Straight Connector 131">
              <a:extLst>
                <a:ext uri="{FF2B5EF4-FFF2-40B4-BE49-F238E27FC236}">
                  <a16:creationId xmlns:a16="http://schemas.microsoft.com/office/drawing/2014/main" id="{96A2147E-7DF4-4A99-98A1-76BC6721801C}"/>
                </a:ext>
              </a:extLst>
            </p:cNvPr>
            <p:cNvSpPr/>
            <p:nvPr/>
          </p:nvSpPr>
          <p:spPr>
            <a:xfrm flipV="1">
              <a:off x="3520079" y="5616720"/>
              <a:ext cx="0" cy="1174320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33" name="Straight Connector 132">
              <a:extLst>
                <a:ext uri="{FF2B5EF4-FFF2-40B4-BE49-F238E27FC236}">
                  <a16:creationId xmlns:a16="http://schemas.microsoft.com/office/drawing/2014/main" id="{8893C3F3-2D53-46EF-85F5-1430C4F1C098}"/>
                </a:ext>
              </a:extLst>
            </p:cNvPr>
            <p:cNvSpPr/>
            <p:nvPr/>
          </p:nvSpPr>
          <p:spPr>
            <a:xfrm flipV="1">
              <a:off x="3772080" y="5616720"/>
              <a:ext cx="0" cy="1174320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34" name="Straight Connector 133">
              <a:extLst>
                <a:ext uri="{FF2B5EF4-FFF2-40B4-BE49-F238E27FC236}">
                  <a16:creationId xmlns:a16="http://schemas.microsoft.com/office/drawing/2014/main" id="{23E030A1-0D2D-452A-B69E-9788BE442EFD}"/>
                </a:ext>
              </a:extLst>
            </p:cNvPr>
            <p:cNvSpPr/>
            <p:nvPr/>
          </p:nvSpPr>
          <p:spPr>
            <a:xfrm flipV="1">
              <a:off x="4024079" y="5616720"/>
              <a:ext cx="0" cy="1174320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5DE71C03-F31B-493C-9CA0-34B7DC9A17E0}"/>
              </a:ext>
            </a:extLst>
          </p:cNvPr>
          <p:cNvGrpSpPr/>
          <p:nvPr/>
        </p:nvGrpSpPr>
        <p:grpSpPr>
          <a:xfrm>
            <a:off x="4641958" y="5136371"/>
            <a:ext cx="972000" cy="1174320"/>
            <a:chOff x="4312080" y="5616720"/>
            <a:chExt cx="972000" cy="1174320"/>
          </a:xfrm>
        </p:grpSpPr>
        <p:sp>
          <p:nvSpPr>
            <p:cNvPr id="136" name="Straight Connector 135">
              <a:extLst>
                <a:ext uri="{FF2B5EF4-FFF2-40B4-BE49-F238E27FC236}">
                  <a16:creationId xmlns:a16="http://schemas.microsoft.com/office/drawing/2014/main" id="{A099BC37-CE85-49C1-B2C3-036404941205}"/>
                </a:ext>
              </a:extLst>
            </p:cNvPr>
            <p:cNvSpPr/>
            <p:nvPr/>
          </p:nvSpPr>
          <p:spPr>
            <a:xfrm flipV="1">
              <a:off x="4312080" y="5616720"/>
              <a:ext cx="0" cy="1174320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37" name="Straight Connector 136">
              <a:extLst>
                <a:ext uri="{FF2B5EF4-FFF2-40B4-BE49-F238E27FC236}">
                  <a16:creationId xmlns:a16="http://schemas.microsoft.com/office/drawing/2014/main" id="{392C6A9A-5CDC-4AA3-B5EA-4EE62A3A40BC}"/>
                </a:ext>
              </a:extLst>
            </p:cNvPr>
            <p:cNvSpPr/>
            <p:nvPr/>
          </p:nvSpPr>
          <p:spPr>
            <a:xfrm flipV="1">
              <a:off x="4528080" y="5616720"/>
              <a:ext cx="0" cy="1174320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38" name="Straight Connector 137">
              <a:extLst>
                <a:ext uri="{FF2B5EF4-FFF2-40B4-BE49-F238E27FC236}">
                  <a16:creationId xmlns:a16="http://schemas.microsoft.com/office/drawing/2014/main" id="{7B434C68-AC3F-43B2-8AF9-ECA0029043CD}"/>
                </a:ext>
              </a:extLst>
            </p:cNvPr>
            <p:cNvSpPr/>
            <p:nvPr/>
          </p:nvSpPr>
          <p:spPr>
            <a:xfrm flipV="1">
              <a:off x="4780079" y="5616720"/>
              <a:ext cx="0" cy="1174320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39" name="Straight Connector 138">
              <a:extLst>
                <a:ext uri="{FF2B5EF4-FFF2-40B4-BE49-F238E27FC236}">
                  <a16:creationId xmlns:a16="http://schemas.microsoft.com/office/drawing/2014/main" id="{EC97CC25-1E0C-418C-A731-9800DDE02F46}"/>
                </a:ext>
              </a:extLst>
            </p:cNvPr>
            <p:cNvSpPr/>
            <p:nvPr/>
          </p:nvSpPr>
          <p:spPr>
            <a:xfrm flipV="1">
              <a:off x="5032080" y="5616720"/>
              <a:ext cx="0" cy="1174320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40" name="Straight Connector 139">
              <a:extLst>
                <a:ext uri="{FF2B5EF4-FFF2-40B4-BE49-F238E27FC236}">
                  <a16:creationId xmlns:a16="http://schemas.microsoft.com/office/drawing/2014/main" id="{0CA5BB1D-E18F-41E3-8339-F27AB0CC8389}"/>
                </a:ext>
              </a:extLst>
            </p:cNvPr>
            <p:cNvSpPr/>
            <p:nvPr/>
          </p:nvSpPr>
          <p:spPr>
            <a:xfrm flipV="1">
              <a:off x="5284080" y="5616720"/>
              <a:ext cx="0" cy="1174320"/>
            </a:xfrm>
            <a:prstGeom prst="line">
              <a:avLst/>
            </a:prstGeom>
            <a:noFill/>
            <a:ln w="36720">
              <a:solidFill>
                <a:srgbClr val="FF6600"/>
              </a:solidFill>
              <a:prstDash val="solid"/>
            </a:ln>
          </p:spPr>
          <p:txBody>
            <a:bodyPr vert="horz" wrap="none" lIns="108000" tIns="63000" rIns="108000" bIns="63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sp>
        <p:nvSpPr>
          <p:cNvPr id="141" name="Straight Connector 140">
            <a:extLst>
              <a:ext uri="{FF2B5EF4-FFF2-40B4-BE49-F238E27FC236}">
                <a16:creationId xmlns:a16="http://schemas.microsoft.com/office/drawing/2014/main" id="{4C705CFB-F2CD-4AA7-B0FC-99D54BF951E9}"/>
              </a:ext>
            </a:extLst>
          </p:cNvPr>
          <p:cNvSpPr/>
          <p:nvPr/>
        </p:nvSpPr>
        <p:spPr>
          <a:xfrm flipV="1">
            <a:off x="5901958" y="5136371"/>
            <a:ext cx="0" cy="1174320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42" name="Straight Connector 141">
            <a:extLst>
              <a:ext uri="{FF2B5EF4-FFF2-40B4-BE49-F238E27FC236}">
                <a16:creationId xmlns:a16="http://schemas.microsoft.com/office/drawing/2014/main" id="{EB081A3C-D718-4BC6-B02D-89FE689F93F5}"/>
              </a:ext>
            </a:extLst>
          </p:cNvPr>
          <p:cNvSpPr/>
          <p:nvPr/>
        </p:nvSpPr>
        <p:spPr>
          <a:xfrm flipV="1">
            <a:off x="6117958" y="5136371"/>
            <a:ext cx="0" cy="1174320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43" name="Straight Connector 142">
            <a:extLst>
              <a:ext uri="{FF2B5EF4-FFF2-40B4-BE49-F238E27FC236}">
                <a16:creationId xmlns:a16="http://schemas.microsoft.com/office/drawing/2014/main" id="{BD45870B-0FB4-4A9B-8CFB-C79D83F7FD2E}"/>
              </a:ext>
            </a:extLst>
          </p:cNvPr>
          <p:cNvSpPr/>
          <p:nvPr/>
        </p:nvSpPr>
        <p:spPr>
          <a:xfrm flipV="1">
            <a:off x="6369957" y="5136371"/>
            <a:ext cx="0" cy="1174320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44" name="Straight Connector 143">
            <a:extLst>
              <a:ext uri="{FF2B5EF4-FFF2-40B4-BE49-F238E27FC236}">
                <a16:creationId xmlns:a16="http://schemas.microsoft.com/office/drawing/2014/main" id="{741B2388-7E40-445C-9DA9-0B2AC58F192C}"/>
              </a:ext>
            </a:extLst>
          </p:cNvPr>
          <p:cNvSpPr/>
          <p:nvPr/>
        </p:nvSpPr>
        <p:spPr>
          <a:xfrm flipV="1">
            <a:off x="6621957" y="5136371"/>
            <a:ext cx="0" cy="1174320"/>
          </a:xfrm>
          <a:prstGeom prst="line">
            <a:avLst/>
          </a:prstGeom>
          <a:noFill/>
          <a:ln w="36720">
            <a:solidFill>
              <a:srgbClr val="FF6600"/>
            </a:solidFill>
            <a:prstDash val="solid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593CB9D-FE79-42E6-AD36-48871B4787E5}"/>
              </a:ext>
            </a:extLst>
          </p:cNvPr>
          <p:cNvSpPr/>
          <p:nvPr/>
        </p:nvSpPr>
        <p:spPr>
          <a:xfrm>
            <a:off x="878518" y="2208131"/>
            <a:ext cx="5943600" cy="274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00">
              <a:alpha val="0"/>
            </a:srgbClr>
          </a:solidFill>
          <a:ln w="36720">
            <a:solidFill>
              <a:srgbClr val="6600CC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957B1924-84C4-4350-BA23-4B873648BEC0}"/>
              </a:ext>
            </a:extLst>
          </p:cNvPr>
          <p:cNvSpPr/>
          <p:nvPr/>
        </p:nvSpPr>
        <p:spPr>
          <a:xfrm>
            <a:off x="878518" y="1719611"/>
            <a:ext cx="5943600" cy="274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00">
              <a:alpha val="0"/>
            </a:srgbClr>
          </a:solidFill>
          <a:ln w="36720">
            <a:solidFill>
              <a:srgbClr val="00CC33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B58F3726-1421-45EC-859C-985C8FF8F698}"/>
              </a:ext>
            </a:extLst>
          </p:cNvPr>
          <p:cNvCxnSpPr>
            <a:stCxn id="146" idx="3"/>
          </p:cNvCxnSpPr>
          <p:nvPr/>
        </p:nvCxnSpPr>
        <p:spPr>
          <a:xfrm>
            <a:off x="878518" y="1856771"/>
            <a:ext cx="0" cy="488520"/>
          </a:xfrm>
          <a:prstGeom prst="bentConnector3">
            <a:avLst/>
          </a:prstGeom>
          <a:noFill/>
          <a:ln w="18360">
            <a:solidFill>
              <a:srgbClr val="FF3333"/>
            </a:solidFill>
            <a:prstDash val="solid"/>
            <a:headEnd type="arrow"/>
            <a:tailEnd type="arrow"/>
          </a:ln>
        </p:spPr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C5802E63-7036-459C-8405-F0D884C751FE}"/>
              </a:ext>
            </a:extLst>
          </p:cNvPr>
          <p:cNvSpPr txBox="1"/>
          <p:nvPr/>
        </p:nvSpPr>
        <p:spPr>
          <a:xfrm>
            <a:off x="7096438" y="1074130"/>
            <a:ext cx="2194560" cy="459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rank 0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025A026-599B-405A-B8E2-23E67DC5FF20}"/>
              </a:ext>
            </a:extLst>
          </p:cNvPr>
          <p:cNvSpPr txBox="1"/>
          <p:nvPr/>
        </p:nvSpPr>
        <p:spPr>
          <a:xfrm>
            <a:off x="7096438" y="2537171"/>
            <a:ext cx="2194560" cy="459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rank 1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9D38FF3-6036-46FF-A676-1A94CC051062}"/>
              </a:ext>
            </a:extLst>
          </p:cNvPr>
          <p:cNvSpPr txBox="1"/>
          <p:nvPr/>
        </p:nvSpPr>
        <p:spPr>
          <a:xfrm>
            <a:off x="7096438" y="4089491"/>
            <a:ext cx="2194560" cy="459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rank 2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BE2D2DA-2302-4424-BEA6-153EF449982D}"/>
              </a:ext>
            </a:extLst>
          </p:cNvPr>
          <p:cNvSpPr txBox="1"/>
          <p:nvPr/>
        </p:nvSpPr>
        <p:spPr>
          <a:xfrm>
            <a:off x="7115878" y="5461091"/>
            <a:ext cx="2194560" cy="459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rank 3</a:t>
            </a:r>
          </a:p>
        </p:txBody>
      </p:sp>
    </p:spTree>
    <p:extLst>
      <p:ext uri="{BB962C8B-B14F-4D97-AF65-F5344CB8AC3E}">
        <p14:creationId xmlns:p14="http://schemas.microsoft.com/office/powerpoint/2010/main" val="103407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AF857-53C3-44DE-929D-76972F74B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Parallel computer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B4388-8846-47BC-8601-12B1E984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5FF1-F7FD-4585-AAB3-526DA7E7A6B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B217B3E-CA0C-4C1F-9CC9-2A332F8C31CA}"/>
              </a:ext>
            </a:extLst>
          </p:cNvPr>
          <p:cNvSpPr/>
          <p:nvPr/>
        </p:nvSpPr>
        <p:spPr>
          <a:xfrm>
            <a:off x="4331360" y="1041020"/>
            <a:ext cx="548640" cy="365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66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cap="none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+mj-lt"/>
                <a:ea typeface="Droid Sans Fallback" pitchFamily="2"/>
                <a:cs typeface="FreeSans" pitchFamily="2"/>
              </a:rPr>
              <a:t>CPU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E8F1909-0F71-475D-B04F-877669B6E82E}"/>
              </a:ext>
            </a:extLst>
          </p:cNvPr>
          <p:cNvSpPr/>
          <p:nvPr/>
        </p:nvSpPr>
        <p:spPr>
          <a:xfrm>
            <a:off x="6525921" y="1041020"/>
            <a:ext cx="1508399" cy="822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399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+mj-lt"/>
                <a:ea typeface="Droid Sans Fallback" pitchFamily="2"/>
                <a:cs typeface="FreeSans" pitchFamily="2"/>
              </a:rPr>
              <a:t>Memory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12F30D9-B6CC-478F-A7E0-2E295E286DB4}"/>
              </a:ext>
            </a:extLst>
          </p:cNvPr>
          <p:cNvSpPr/>
          <p:nvPr/>
        </p:nvSpPr>
        <p:spPr>
          <a:xfrm>
            <a:off x="4331360" y="1498219"/>
            <a:ext cx="548640" cy="365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66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cap="none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+mj-lt"/>
                <a:ea typeface="Droid Sans Fallback" pitchFamily="2"/>
                <a:cs typeface="FreeSans" pitchFamily="2"/>
              </a:rPr>
              <a:t>CPU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1075C79-5D54-4B7B-B53A-AFAFED590188}"/>
              </a:ext>
            </a:extLst>
          </p:cNvPr>
          <p:cNvSpPr/>
          <p:nvPr/>
        </p:nvSpPr>
        <p:spPr>
          <a:xfrm>
            <a:off x="4971441" y="1041020"/>
            <a:ext cx="548640" cy="365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FF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cap="none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+mj-lt"/>
                <a:ea typeface="Droid Sans Fallback" pitchFamily="2"/>
                <a:cs typeface="FreeSans" pitchFamily="2"/>
              </a:rPr>
              <a:t>GPU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9F76BA1-40CD-48EA-A97B-2A78A63C27AB}"/>
              </a:ext>
            </a:extLst>
          </p:cNvPr>
          <p:cNvSpPr/>
          <p:nvPr/>
        </p:nvSpPr>
        <p:spPr>
          <a:xfrm>
            <a:off x="4971441" y="1498219"/>
            <a:ext cx="548640" cy="365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FF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cap="none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+mj-lt"/>
                <a:ea typeface="Droid Sans Fallback" pitchFamily="2"/>
                <a:cs typeface="FreeSans" pitchFamily="2"/>
              </a:rPr>
              <a:t>GPU</a:t>
            </a: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DB56DA1C-0C11-4F10-938F-502A75DAA489}"/>
              </a:ext>
            </a:extLst>
          </p:cNvPr>
          <p:cNvSpPr/>
          <p:nvPr/>
        </p:nvSpPr>
        <p:spPr>
          <a:xfrm>
            <a:off x="5611521" y="1406780"/>
            <a:ext cx="822960" cy="0"/>
          </a:xfrm>
          <a:prstGeom prst="line">
            <a:avLst/>
          </a:prstGeom>
          <a:noFill/>
          <a:ln w="18360">
            <a:solidFill>
              <a:srgbClr val="FF3333"/>
            </a:solidFill>
            <a:prstDash val="solid"/>
            <a:headEnd type="arrow"/>
            <a:tailEnd type="arrow"/>
          </a:ln>
        </p:spPr>
        <p:txBody>
          <a:bodyPr vert="horz" wrap="none" lIns="99000" tIns="54000" rIns="99000" bIns="54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 cap="none">
              <a:ln>
                <a:noFill/>
              </a:ln>
              <a:latin typeface="+mj-lt"/>
              <a:ea typeface="Droid Sans Fallback" pitchFamily="2"/>
              <a:cs typeface="FreeSans" pitchFamily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6C4BD6-5C0B-430A-A3D8-4A13B0D4130B}"/>
              </a:ext>
            </a:extLst>
          </p:cNvPr>
          <p:cNvSpPr txBox="1"/>
          <p:nvPr/>
        </p:nvSpPr>
        <p:spPr>
          <a:xfrm>
            <a:off x="4971441" y="2138300"/>
            <a:ext cx="1920952" cy="391602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cap="none" dirty="0">
                <a:ln>
                  <a:noFill/>
                </a:ln>
                <a:latin typeface="+mj-lt"/>
                <a:ea typeface="Droid Sans Fallback" pitchFamily="2"/>
                <a:cs typeface="FreeSans" pitchFamily="2"/>
              </a:rPr>
              <a:t>Shared Memory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542374C-91E4-4B1B-832E-EBA882B1DDC8}"/>
              </a:ext>
            </a:extLst>
          </p:cNvPr>
          <p:cNvSpPr/>
          <p:nvPr/>
        </p:nvSpPr>
        <p:spPr>
          <a:xfrm>
            <a:off x="1907840" y="3806899"/>
            <a:ext cx="822960" cy="365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66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+mj-lt"/>
                <a:ea typeface="Droid Sans Fallback" pitchFamily="2"/>
                <a:cs typeface="FreeSans" pitchFamily="2"/>
              </a:rPr>
              <a:t>node 1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729E104-CAE6-4158-A109-FFDD09443CAD}"/>
              </a:ext>
            </a:extLst>
          </p:cNvPr>
          <p:cNvSpPr/>
          <p:nvPr/>
        </p:nvSpPr>
        <p:spPr>
          <a:xfrm>
            <a:off x="4466360" y="3806899"/>
            <a:ext cx="822960" cy="365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66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cap="none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+mj-lt"/>
                <a:ea typeface="Droid Sans Fallback" pitchFamily="2"/>
                <a:cs typeface="FreeSans" pitchFamily="2"/>
              </a:rPr>
              <a:t>node 2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08E1659-694C-4CC0-A35D-618FDCEFF8DC}"/>
              </a:ext>
            </a:extLst>
          </p:cNvPr>
          <p:cNvSpPr/>
          <p:nvPr/>
        </p:nvSpPr>
        <p:spPr>
          <a:xfrm>
            <a:off x="7121719" y="3806899"/>
            <a:ext cx="822960" cy="365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66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cap="none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+mj-lt"/>
                <a:ea typeface="Droid Sans Fallback" pitchFamily="2"/>
                <a:cs typeface="FreeSans" pitchFamily="2"/>
              </a:rPr>
              <a:t>node 3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D801106-F9A8-4807-AB6A-1CBA75B510BC}"/>
              </a:ext>
            </a:extLst>
          </p:cNvPr>
          <p:cNvSpPr/>
          <p:nvPr/>
        </p:nvSpPr>
        <p:spPr>
          <a:xfrm>
            <a:off x="9680240" y="3806899"/>
            <a:ext cx="822960" cy="365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66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+mj-lt"/>
                <a:ea typeface="Droid Sans Fallback" pitchFamily="2"/>
                <a:cs typeface="FreeSans" pitchFamily="2"/>
              </a:rPr>
              <a:t>node 4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2B59F79-36B4-4FDA-A92F-694A465095C6}"/>
              </a:ext>
            </a:extLst>
          </p:cNvPr>
          <p:cNvSpPr/>
          <p:nvPr/>
        </p:nvSpPr>
        <p:spPr>
          <a:xfrm>
            <a:off x="3188000" y="5322500"/>
            <a:ext cx="914400" cy="365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FF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+mj-lt"/>
                <a:ea typeface="Droid Sans Fallback" pitchFamily="2"/>
                <a:cs typeface="FreeSans" pitchFamily="2"/>
              </a:rPr>
              <a:t>Node 5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D34ADF7-8344-4702-B642-47C554F3CA64}"/>
              </a:ext>
            </a:extLst>
          </p:cNvPr>
          <p:cNvSpPr/>
          <p:nvPr/>
        </p:nvSpPr>
        <p:spPr>
          <a:xfrm>
            <a:off x="5838680" y="5322500"/>
            <a:ext cx="914400" cy="365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FF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cap="none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+mj-lt"/>
                <a:ea typeface="Droid Sans Fallback" pitchFamily="2"/>
                <a:cs typeface="FreeSans" pitchFamily="2"/>
              </a:rPr>
              <a:t>Node 6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00A207C-3192-4391-90C7-8A82098A3EFB}"/>
              </a:ext>
            </a:extLst>
          </p:cNvPr>
          <p:cNvSpPr/>
          <p:nvPr/>
        </p:nvSpPr>
        <p:spPr>
          <a:xfrm>
            <a:off x="8582960" y="5322500"/>
            <a:ext cx="914400" cy="365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FF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cap="none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+mj-lt"/>
                <a:ea typeface="Droid Sans Fallback" pitchFamily="2"/>
                <a:cs typeface="FreeSans" pitchFamily="2"/>
              </a:rPr>
              <a:t>Node 7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3283E84-7DFF-4959-87E9-75D1A78328EA}"/>
              </a:ext>
            </a:extLst>
          </p:cNvPr>
          <p:cNvSpPr/>
          <p:nvPr/>
        </p:nvSpPr>
        <p:spPr>
          <a:xfrm>
            <a:off x="2547920" y="4721300"/>
            <a:ext cx="7589519" cy="91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 cap="none">
              <a:ln>
                <a:noFill/>
              </a:ln>
              <a:latin typeface="+mj-lt"/>
              <a:ea typeface="Droid Sans Fallback" pitchFamily="2"/>
              <a:cs typeface="FreeSans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C2A499-43D7-4167-989F-8801AD95828E}"/>
              </a:ext>
            </a:extLst>
          </p:cNvPr>
          <p:cNvSpPr txBox="1"/>
          <p:nvPr/>
        </p:nvSpPr>
        <p:spPr>
          <a:xfrm>
            <a:off x="1267761" y="4576220"/>
            <a:ext cx="1139071" cy="391602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cap="none">
                <a:ln>
                  <a:noFill/>
                </a:ln>
                <a:latin typeface="+mj-lt"/>
                <a:ea typeface="Droid Sans Fallback" pitchFamily="2"/>
                <a:cs typeface="FreeSans" pitchFamily="2"/>
              </a:rPr>
              <a:t>Network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9CED4D8-772A-4798-9777-785824300FFE}"/>
              </a:ext>
            </a:extLst>
          </p:cNvPr>
          <p:cNvCxnSpPr>
            <a:stCxn id="12" idx="2"/>
          </p:cNvCxnSpPr>
          <p:nvPr/>
        </p:nvCxnSpPr>
        <p:spPr>
          <a:xfrm rot="16200000" flipH="1">
            <a:off x="2250920" y="4241059"/>
            <a:ext cx="548640" cy="411840"/>
          </a:xfrm>
          <a:prstGeom prst="bentConnector3">
            <a:avLst>
              <a:gd name="adj1" fmla="val 50000"/>
            </a:avLst>
          </a:prstGeom>
          <a:noFill/>
          <a:ln w="18360">
            <a:solidFill>
              <a:srgbClr val="00CCCC"/>
            </a:solidFill>
            <a:prstDash val="solid"/>
            <a:headEnd type="arrow"/>
            <a:tailEnd type="arrow"/>
          </a:ln>
        </p:spPr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44F2538-0425-4930-A4AF-CD9C5395FBD8}"/>
              </a:ext>
            </a:extLst>
          </p:cNvPr>
          <p:cNvCxnSpPr>
            <a:stCxn id="15" idx="2"/>
          </p:cNvCxnSpPr>
          <p:nvPr/>
        </p:nvCxnSpPr>
        <p:spPr>
          <a:xfrm rot="5400000">
            <a:off x="9611301" y="4240880"/>
            <a:ext cx="548641" cy="412198"/>
          </a:xfrm>
          <a:prstGeom prst="bentConnector3">
            <a:avLst>
              <a:gd name="adj1" fmla="val 50000"/>
            </a:avLst>
          </a:prstGeom>
          <a:noFill/>
          <a:ln w="18360">
            <a:solidFill>
              <a:srgbClr val="00CCCC"/>
            </a:solidFill>
            <a:prstDash val="solid"/>
            <a:headEnd type="arrow"/>
            <a:tailEnd type="arrow"/>
          </a:ln>
        </p:spPr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0CA53D0-8829-4013-A42A-EB281F4E04E2}"/>
              </a:ext>
            </a:extLst>
          </p:cNvPr>
          <p:cNvCxnSpPr>
            <a:stCxn id="16" idx="0"/>
          </p:cNvCxnSpPr>
          <p:nvPr/>
        </p:nvCxnSpPr>
        <p:spPr>
          <a:xfrm rot="16200000" flipV="1">
            <a:off x="3344962" y="5022261"/>
            <a:ext cx="509758" cy="90719"/>
          </a:xfrm>
          <a:prstGeom prst="bentConnector3">
            <a:avLst>
              <a:gd name="adj1" fmla="val 50000"/>
            </a:avLst>
          </a:prstGeom>
          <a:noFill/>
          <a:ln w="18360">
            <a:solidFill>
              <a:srgbClr val="00CCCC"/>
            </a:solidFill>
            <a:prstDash val="solid"/>
            <a:headEnd type="arrow"/>
            <a:tailEnd type="arrow"/>
          </a:ln>
        </p:spPr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0AD6F2A-6926-485A-B365-78EC3730D8D0}"/>
              </a:ext>
            </a:extLst>
          </p:cNvPr>
          <p:cNvCxnSpPr/>
          <p:nvPr/>
        </p:nvCxnSpPr>
        <p:spPr>
          <a:xfrm flipV="1">
            <a:off x="6204440" y="4812740"/>
            <a:ext cx="1801" cy="509760"/>
          </a:xfrm>
          <a:prstGeom prst="bentConnector3">
            <a:avLst/>
          </a:prstGeom>
          <a:noFill/>
          <a:ln w="18360">
            <a:solidFill>
              <a:srgbClr val="00CCCC"/>
            </a:solidFill>
            <a:prstDash val="solid"/>
            <a:headEnd type="arrow"/>
            <a:tailEnd type="arrow"/>
          </a:ln>
        </p:spPr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92D788B-EA7C-4195-938A-4EA29F1395E1}"/>
              </a:ext>
            </a:extLst>
          </p:cNvPr>
          <p:cNvCxnSpPr>
            <a:stCxn id="18" idx="0"/>
          </p:cNvCxnSpPr>
          <p:nvPr/>
        </p:nvCxnSpPr>
        <p:spPr>
          <a:xfrm rot="16200000" flipV="1">
            <a:off x="8739201" y="5021541"/>
            <a:ext cx="509760" cy="92158"/>
          </a:xfrm>
          <a:prstGeom prst="bentConnector3">
            <a:avLst>
              <a:gd name="adj1" fmla="val 50000"/>
            </a:avLst>
          </a:prstGeom>
          <a:noFill/>
          <a:ln w="18360">
            <a:solidFill>
              <a:srgbClr val="00CCCC"/>
            </a:solidFill>
            <a:prstDash val="solid"/>
            <a:headEnd type="arrow"/>
            <a:tailEnd type="arrow"/>
          </a:ln>
        </p:spPr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C1128A1-C65A-4DAF-800D-CCB741E791BE}"/>
              </a:ext>
            </a:extLst>
          </p:cNvPr>
          <p:cNvCxnSpPr>
            <a:endCxn id="13" idx="2"/>
          </p:cNvCxnSpPr>
          <p:nvPr/>
        </p:nvCxnSpPr>
        <p:spPr>
          <a:xfrm rot="5400000" flipH="1" flipV="1">
            <a:off x="4582101" y="4425560"/>
            <a:ext cx="548640" cy="42838"/>
          </a:xfrm>
          <a:prstGeom prst="bentConnector3">
            <a:avLst>
              <a:gd name="adj1" fmla="val 50000"/>
            </a:avLst>
          </a:prstGeom>
          <a:noFill/>
          <a:ln w="18360">
            <a:solidFill>
              <a:srgbClr val="00CCCC"/>
            </a:solidFill>
            <a:prstDash val="solid"/>
            <a:headEnd type="arrow"/>
            <a:tailEnd type="arrow"/>
          </a:ln>
        </p:spPr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D8A7581-7DA0-4A33-9BCF-CBE9C5F03980}"/>
              </a:ext>
            </a:extLst>
          </p:cNvPr>
          <p:cNvCxnSpPr>
            <a:endCxn id="14" idx="2"/>
          </p:cNvCxnSpPr>
          <p:nvPr/>
        </p:nvCxnSpPr>
        <p:spPr>
          <a:xfrm rot="5400000" flipH="1" flipV="1">
            <a:off x="7234938" y="4423042"/>
            <a:ext cx="548643" cy="47879"/>
          </a:xfrm>
          <a:prstGeom prst="bentConnector3">
            <a:avLst>
              <a:gd name="adj1" fmla="val 50000"/>
            </a:avLst>
          </a:prstGeom>
          <a:noFill/>
          <a:ln w="18360">
            <a:solidFill>
              <a:srgbClr val="00CCCC"/>
            </a:solidFill>
            <a:prstDash val="solid"/>
            <a:headEnd type="arrow"/>
            <a:tailEnd type="arrow"/>
          </a:ln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8F08C7F-2B8E-44B7-85A1-B04199362F94}"/>
              </a:ext>
            </a:extLst>
          </p:cNvPr>
          <p:cNvSpPr txBox="1"/>
          <p:nvPr/>
        </p:nvSpPr>
        <p:spPr>
          <a:xfrm>
            <a:off x="4652839" y="5889685"/>
            <a:ext cx="2851591" cy="45168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 dirty="0">
                <a:ln>
                  <a:noFill/>
                </a:ln>
                <a:latin typeface="+mj-lt"/>
                <a:ea typeface="Droid Sans Fallback" pitchFamily="2"/>
                <a:cs typeface="FreeSans" pitchFamily="2"/>
              </a:rPr>
              <a:t>Distributed Memory</a:t>
            </a:r>
          </a:p>
        </p:txBody>
      </p:sp>
    </p:spTree>
    <p:extLst>
      <p:ext uri="{BB962C8B-B14F-4D97-AF65-F5344CB8AC3E}">
        <p14:creationId xmlns:p14="http://schemas.microsoft.com/office/powerpoint/2010/main" val="371946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894EA-5C26-42A7-B218-3C0C1D831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Shared Memory vs Message passing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82362-9ADC-40BD-81FB-6BA0D442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5FF1-F7FD-4585-AAB3-526DA7E7A6B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48283A8-16F0-4353-8F83-3BACAD559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905" y="1463675"/>
            <a:ext cx="2401551" cy="639763"/>
          </a:xfrm>
          <a:prstGeom prst="rect">
            <a:avLst/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1002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/>
            <a:r>
              <a:rPr lang="en-US" altLang="en-US" sz="2000" dirty="0">
                <a:solidFill>
                  <a:srgbClr val="FFFFFF"/>
                </a:solidFill>
                <a:latin typeface="+mj-lt"/>
              </a:rPr>
              <a:t>Shared Memory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2C1A523-9D95-4BE7-B25C-A077977A6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12" y="3200400"/>
            <a:ext cx="1096963" cy="467532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1002" rIns="90000" bIns="45000" anchor="ctr"/>
          <a:lstStyle>
            <a:lvl1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/>
            <a:r>
              <a:rPr lang="en-US" altLang="en-US" sz="2000" dirty="0">
                <a:solidFill>
                  <a:srgbClr val="FFFFFF"/>
                </a:solidFill>
                <a:latin typeface="+mj-lt"/>
              </a:rPr>
              <a:t>thread 0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61EF5A1-9591-4DBA-9B4A-26677451C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0438" y="3200400"/>
            <a:ext cx="1039018" cy="467532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1002" rIns="90000" bIns="45000" anchor="ctr"/>
          <a:lstStyle>
            <a:lvl1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/>
            <a:r>
              <a:rPr lang="en-US" altLang="en-US" sz="2000" dirty="0">
                <a:solidFill>
                  <a:srgbClr val="FFFFFF"/>
                </a:solidFill>
                <a:latin typeface="+mj-lt"/>
              </a:rPr>
              <a:t>thread 1</a:t>
            </a:r>
          </a:p>
        </p:txBody>
      </p:sp>
      <p:cxnSp>
        <p:nvCxnSpPr>
          <p:cNvPr id="8" name="AutoShape 5">
            <a:extLst>
              <a:ext uri="{FF2B5EF4-FFF2-40B4-BE49-F238E27FC236}">
                <a16:creationId xmlns:a16="http://schemas.microsoft.com/office/drawing/2014/main" id="{BF9C5E28-CFCA-4DC2-936B-F7619E9B521A}"/>
              </a:ext>
            </a:extLst>
          </p:cNvPr>
          <p:cNvCxnSpPr>
            <a:cxnSpLocks noChangeShapeType="1"/>
            <a:stCxn id="6" idx="0"/>
          </p:cNvCxnSpPr>
          <p:nvPr/>
        </p:nvCxnSpPr>
        <p:spPr bwMode="auto">
          <a:xfrm rot="5400000" flipH="1" flipV="1">
            <a:off x="1017191" y="2490391"/>
            <a:ext cx="1065212" cy="354806"/>
          </a:xfrm>
          <a:prstGeom prst="bentConnector3">
            <a:avLst>
              <a:gd name="adj1" fmla="val 50000"/>
            </a:avLst>
          </a:prstGeom>
          <a:noFill/>
          <a:ln w="18360" cap="flat">
            <a:solidFill>
              <a:srgbClr val="FF3333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" name="AutoShape 6">
            <a:extLst>
              <a:ext uri="{FF2B5EF4-FFF2-40B4-BE49-F238E27FC236}">
                <a16:creationId xmlns:a16="http://schemas.microsoft.com/office/drawing/2014/main" id="{9C320ED9-01D9-4EEB-8E8F-544CB54BB240}"/>
              </a:ext>
            </a:extLst>
          </p:cNvPr>
          <p:cNvCxnSpPr>
            <a:cxnSpLocks noChangeShapeType="1"/>
            <a:endCxn id="7" idx="0"/>
          </p:cNvCxnSpPr>
          <p:nvPr/>
        </p:nvCxnSpPr>
        <p:spPr bwMode="auto">
          <a:xfrm rot="16200000" flipH="1">
            <a:off x="2048867" y="2499320"/>
            <a:ext cx="1050926" cy="351233"/>
          </a:xfrm>
          <a:prstGeom prst="bentConnector3">
            <a:avLst>
              <a:gd name="adj1" fmla="val 50000"/>
            </a:avLst>
          </a:prstGeom>
          <a:noFill/>
          <a:ln w="18360" cap="flat">
            <a:solidFill>
              <a:srgbClr val="FF3333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" name="Text Box 7">
            <a:extLst>
              <a:ext uri="{FF2B5EF4-FFF2-40B4-BE49-F238E27FC236}">
                <a16:creationId xmlns:a16="http://schemas.microsoft.com/office/drawing/2014/main" id="{0B82B400-0C32-4E80-8E32-FBC68639A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8" y="2543175"/>
            <a:ext cx="1108075" cy="85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r>
              <a:rPr lang="en-US" altLang="en-US" sz="2000" dirty="0">
                <a:latin typeface="+mj-lt"/>
              </a:rPr>
              <a:t>read/</a:t>
            </a:r>
          </a:p>
          <a:p>
            <a:r>
              <a:rPr lang="en-US" altLang="en-US" sz="2000" dirty="0">
                <a:latin typeface="+mj-lt"/>
              </a:rPr>
              <a:t>write</a:t>
            </a: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57E62B5A-DE01-4FAD-ADCA-2150E2CA6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135" y="4498975"/>
            <a:ext cx="292918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r>
              <a:rPr lang="en-US" altLang="en-US" sz="2800" b="1" dirty="0">
                <a:latin typeface="+mj-lt"/>
              </a:rPr>
              <a:t>Shared memory 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F9BBFA35-4837-444A-B746-3356EB899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9428" y="4503442"/>
            <a:ext cx="292918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r>
              <a:rPr lang="en-US" altLang="en-US" sz="2800" b="1" dirty="0">
                <a:latin typeface="+mj-lt"/>
              </a:rPr>
              <a:t>Message passing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261EC6DF-1982-48D8-A470-14AD15495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5953" y="3200400"/>
            <a:ext cx="1302772" cy="536684"/>
          </a:xfrm>
          <a:prstGeom prst="rect">
            <a:avLst/>
          </a:prstGeom>
          <a:solidFill>
            <a:srgbClr val="00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1002" rIns="90000" bIns="45000" anchor="ctr"/>
          <a:lstStyle>
            <a:lvl1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/>
            <a:r>
              <a:rPr lang="en-US" altLang="en-US" sz="2000">
                <a:solidFill>
                  <a:srgbClr val="FFFFFF"/>
                </a:solidFill>
                <a:latin typeface="+mj-lt"/>
              </a:rPr>
              <a:t>Process 0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A244E88C-5C0F-4C3A-8C69-0BA9BCD72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3900" y="3200400"/>
            <a:ext cx="1189038" cy="528749"/>
          </a:xfrm>
          <a:prstGeom prst="rect">
            <a:avLst/>
          </a:prstGeom>
          <a:solidFill>
            <a:srgbClr val="00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1002" rIns="90000" bIns="45000" anchor="ctr"/>
          <a:lstStyle>
            <a:lvl1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/>
            <a:r>
              <a:rPr lang="en-US" altLang="en-US" sz="2000" dirty="0">
                <a:solidFill>
                  <a:srgbClr val="FFFFFF"/>
                </a:solidFill>
                <a:latin typeface="+mj-lt"/>
              </a:rPr>
              <a:t>Process 1</a:t>
            </a:r>
          </a:p>
        </p:txBody>
      </p:sp>
      <p:sp>
        <p:nvSpPr>
          <p:cNvPr id="15" name="Line 12">
            <a:extLst>
              <a:ext uri="{FF2B5EF4-FFF2-40B4-BE49-F238E27FC236}">
                <a16:creationId xmlns:a16="http://schemas.microsoft.com/office/drawing/2014/main" id="{AC463E09-9296-4EEF-8D52-5FFC1D9EF32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4756" y="3464774"/>
            <a:ext cx="1920875" cy="1587"/>
          </a:xfrm>
          <a:prstGeom prst="line">
            <a:avLst/>
          </a:prstGeom>
          <a:noFill/>
          <a:ln w="41275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 dirty="0">
              <a:latin typeface="+mj-lt"/>
            </a:endParaRPr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924DF733-FD97-4ADA-97E6-4CEFBBFA4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463" y="2854325"/>
            <a:ext cx="868093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r>
              <a:rPr lang="en-US" altLang="en-US" sz="2400" dirty="0">
                <a:latin typeface="+mj-lt"/>
              </a:rPr>
              <a:t>Send</a:t>
            </a: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0CB13B0A-CF96-4EEA-BE65-6CE92E097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9381" y="2813320"/>
            <a:ext cx="1189038" cy="60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r>
              <a:rPr lang="en-US" altLang="en-US" sz="2400" dirty="0">
                <a:latin typeface="+mj-lt"/>
              </a:rPr>
              <a:t>Receive</a:t>
            </a:r>
          </a:p>
        </p:txBody>
      </p:sp>
    </p:spTree>
    <p:extLst>
      <p:ext uri="{BB962C8B-B14F-4D97-AF65-F5344CB8AC3E}">
        <p14:creationId xmlns:p14="http://schemas.microsoft.com/office/powerpoint/2010/main" val="3472861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0E8D-F935-4FEC-AD30-CA00D677B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 for distributed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2F6B-D4FA-4DD1-A9CA-C776A2FA9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performance of a single node is limited</a:t>
            </a:r>
          </a:p>
          <a:p>
            <a:r>
              <a:rPr lang="en-US" dirty="0"/>
              <a:t>Bigger problems can be solved using multiple nodes</a:t>
            </a:r>
          </a:p>
          <a:p>
            <a:r>
              <a:rPr lang="en-US" dirty="0"/>
              <a:t>Access to more resources such as memory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EE037-5C28-4DA7-9EAB-6FE80101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5FF1-F7FD-4585-AAB3-526DA7E7A6B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02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0AB05-A838-4FDC-AB32-FFC969CA9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695BA-41CC-4CA3-B702-FDBD0237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5FF1-F7FD-4585-AAB3-526DA7E7A6BE}" type="slidenum">
              <a:rPr lang="en-US" smtClean="0">
                <a:latin typeface="+mj-lt"/>
              </a:rPr>
              <a:pPr/>
              <a:t>8</a:t>
            </a:fld>
            <a:endParaRPr lang="en-US" dirty="0">
              <a:latin typeface="+mj-lt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A01D015-EAFD-44C7-BCC7-91C7B94B438B}"/>
              </a:ext>
            </a:extLst>
          </p:cNvPr>
          <p:cNvSpPr txBox="1">
            <a:spLocks/>
          </p:cNvSpPr>
          <p:nvPr/>
        </p:nvSpPr>
        <p:spPr>
          <a:xfrm>
            <a:off x="503999" y="1769040"/>
            <a:ext cx="9071640" cy="4384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45000"/>
              <a:buFont typeface="StarSymbol"/>
              <a:buChar char="●"/>
            </a:pPr>
            <a:r>
              <a:rPr lang="en-US" dirty="0"/>
              <a:t>MPI: Message Passing Interface</a:t>
            </a:r>
          </a:p>
          <a:p>
            <a:pPr>
              <a:buSzPct val="45000"/>
              <a:buFont typeface="StarSymbol"/>
              <a:buChar char="●"/>
            </a:pPr>
            <a:r>
              <a:rPr lang="en-US" dirty="0"/>
              <a:t>A standard specification of interface for </a:t>
            </a:r>
            <a:r>
              <a:rPr lang="en-US" dirty="0">
                <a:solidFill>
                  <a:srgbClr val="FF3333"/>
                </a:solidFill>
              </a:rPr>
              <a:t>message passing</a:t>
            </a:r>
          </a:p>
          <a:p>
            <a:pP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</a:rPr>
              <a:t>Supported on C/C++, Python, Fortran etc.</a:t>
            </a:r>
          </a:p>
          <a:p>
            <a:pP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</a:rPr>
              <a:t>Implemented as a library</a:t>
            </a:r>
          </a:p>
          <a:p>
            <a:pPr>
              <a:buSzPct val="45000"/>
              <a:buFont typeface="StarSymbol"/>
              <a:buChar char="●"/>
            </a:pPr>
            <a:endParaRPr lang="en-US" dirty="0">
              <a:solidFill>
                <a:srgbClr val="000000"/>
              </a:solidFill>
            </a:endParaRPr>
          </a:p>
          <a:p>
            <a:pPr>
              <a:buSzPct val="45000"/>
              <a:buFont typeface="StarSymbol"/>
              <a:buChar char="●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975434-FE05-4423-BA5A-0C732E9BECF2}"/>
              </a:ext>
            </a:extLst>
          </p:cNvPr>
          <p:cNvSpPr txBox="1"/>
          <p:nvPr/>
        </p:nvSpPr>
        <p:spPr>
          <a:xfrm>
            <a:off x="552450" y="4933626"/>
            <a:ext cx="9311821" cy="45168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 dirty="0">
                <a:ln>
                  <a:noFill/>
                </a:ln>
                <a:solidFill>
                  <a:srgbClr val="330099"/>
                </a:solidFill>
                <a:latin typeface="+mj-lt"/>
                <a:ea typeface="Droid Sans Fallback" pitchFamily="2"/>
                <a:cs typeface="FreeSans" pitchFamily="2"/>
              </a:rPr>
              <a:t>Note: MPI is a message passing specification (Not an implementation)</a:t>
            </a:r>
          </a:p>
        </p:txBody>
      </p:sp>
    </p:spTree>
    <p:extLst>
      <p:ext uri="{BB962C8B-B14F-4D97-AF65-F5344CB8AC3E}">
        <p14:creationId xmlns:p14="http://schemas.microsoft.com/office/powerpoint/2010/main" val="390572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EAEE7-A94B-445B-BC2D-430C6E64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MPI Vendors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02600-B26B-4C00-91EA-2AFEED850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>
                <a:solidFill>
                  <a:srgbClr val="990099"/>
                </a:solidFill>
              </a:rPr>
              <a:t>MPICH</a:t>
            </a:r>
            <a:r>
              <a:rPr lang="en-US" dirty="0">
                <a:solidFill>
                  <a:srgbClr val="000000"/>
                </a:solidFill>
              </a:rPr>
              <a:t>      : Argonne National Laboratory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solidFill>
                  <a:srgbClr val="990099"/>
                </a:solidFill>
              </a:rPr>
              <a:t>MVAPICH</a:t>
            </a:r>
            <a:r>
              <a:rPr lang="en-US" dirty="0">
                <a:solidFill>
                  <a:srgbClr val="000000"/>
                </a:solidFill>
              </a:rPr>
              <a:t> : Ohio State University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err="1">
                <a:solidFill>
                  <a:srgbClr val="990099"/>
                </a:solidFill>
              </a:rPr>
              <a:t>OpenMPI</a:t>
            </a:r>
            <a:r>
              <a:rPr lang="en-US" dirty="0">
                <a:solidFill>
                  <a:srgbClr val="000000"/>
                </a:solidFill>
              </a:rPr>
              <a:t>  : </a:t>
            </a:r>
            <a:r>
              <a:rPr lang="en-US" dirty="0" err="1">
                <a:solidFill>
                  <a:srgbClr val="000000"/>
                </a:solidFill>
              </a:rPr>
              <a:t>OpenMPI</a:t>
            </a:r>
            <a:r>
              <a:rPr lang="en-US" dirty="0">
                <a:solidFill>
                  <a:srgbClr val="000000"/>
                </a:solidFill>
              </a:rPr>
              <a:t> consortium.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solidFill>
                  <a:srgbClr val="990099"/>
                </a:solidFill>
              </a:rPr>
              <a:t>Intel MPI </a:t>
            </a:r>
            <a:r>
              <a:rPr lang="en-US" dirty="0">
                <a:solidFill>
                  <a:srgbClr val="000000"/>
                </a:solidFill>
              </a:rPr>
              <a:t> : Intel Corporation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>
              <a:solidFill>
                <a:srgbClr val="000000"/>
              </a:solidFill>
            </a:endParaRP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4B54A-C0C1-4F28-B700-EEBB25F6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5FF1-F7FD-4585-AAB3-526DA7E7A6B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95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">
      <a:majorFont>
        <a:latin typeface="Cambr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2069</TotalTime>
  <Words>1869</Words>
  <Application>Microsoft Office PowerPoint</Application>
  <PresentationFormat>Widescreen</PresentationFormat>
  <Paragraphs>392</Paragraphs>
  <Slides>44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8" baseType="lpstr">
      <vt:lpstr>Arial</vt:lpstr>
      <vt:lpstr>Calibri</vt:lpstr>
      <vt:lpstr>Cambria</vt:lpstr>
      <vt:lpstr>DejaVu Sans</vt:lpstr>
      <vt:lpstr>Droid Sans Fallback</vt:lpstr>
      <vt:lpstr>FreeSans</vt:lpstr>
      <vt:lpstr>Liberation Sans</vt:lpstr>
      <vt:lpstr>Liberation Serif</vt:lpstr>
      <vt:lpstr>Noto Sans CJK SC Regular</vt:lpstr>
      <vt:lpstr>StarSymbol</vt:lpstr>
      <vt:lpstr>Symbol</vt:lpstr>
      <vt:lpstr>Times New Roman</vt:lpstr>
      <vt:lpstr>Wingdings</vt:lpstr>
      <vt:lpstr>Office Theme</vt:lpstr>
      <vt:lpstr>Introduction to MPI</vt:lpstr>
      <vt:lpstr>PowerPoint Presentation</vt:lpstr>
      <vt:lpstr>Shared memory</vt:lpstr>
      <vt:lpstr>Distributed system</vt:lpstr>
      <vt:lpstr>Parallel computer architectures</vt:lpstr>
      <vt:lpstr>Shared Memory vs Message passing</vt:lpstr>
      <vt:lpstr>Motivation for distributed computing</vt:lpstr>
      <vt:lpstr>MPI</vt:lpstr>
      <vt:lpstr>MPI Vendors</vt:lpstr>
      <vt:lpstr>Message Passing (Cooperative)</vt:lpstr>
      <vt:lpstr>Message Passing (one sided)</vt:lpstr>
      <vt:lpstr>Common MPI functions</vt:lpstr>
      <vt:lpstr>Hello world</vt:lpstr>
      <vt:lpstr>Hello world</vt:lpstr>
      <vt:lpstr>Hello world</vt:lpstr>
      <vt:lpstr>Compiling MPI program</vt:lpstr>
      <vt:lpstr>Hello world 2</vt:lpstr>
      <vt:lpstr>Hello world 2</vt:lpstr>
      <vt:lpstr>Hello world 2</vt:lpstr>
      <vt:lpstr>Compiling MPI program</vt:lpstr>
      <vt:lpstr>Host specification</vt:lpstr>
      <vt:lpstr>MPI send/receive</vt:lpstr>
      <vt:lpstr>send/recv</vt:lpstr>
      <vt:lpstr>send/recv</vt:lpstr>
      <vt:lpstr>send/recv</vt:lpstr>
      <vt:lpstr>send/recv</vt:lpstr>
      <vt:lpstr>send/recv</vt:lpstr>
      <vt:lpstr>send/recv(2)</vt:lpstr>
      <vt:lpstr>send/recv(2)</vt:lpstr>
      <vt:lpstr>MPI_send/recv</vt:lpstr>
      <vt:lpstr>Find the bug</vt:lpstr>
      <vt:lpstr>Computing PI</vt:lpstr>
      <vt:lpstr>Computing PI</vt:lpstr>
      <vt:lpstr>Computing PI</vt:lpstr>
      <vt:lpstr>MPI_reduce </vt:lpstr>
      <vt:lpstr>MPI_reduce </vt:lpstr>
      <vt:lpstr>Computing Pi - reduction</vt:lpstr>
      <vt:lpstr>Summary</vt:lpstr>
      <vt:lpstr>DIY</vt:lpstr>
      <vt:lpstr>Exercise</vt:lpstr>
      <vt:lpstr>Exercise</vt:lpstr>
      <vt:lpstr>Exercise</vt:lpstr>
      <vt:lpstr>Exercise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Modeling and Optimization for Heterogeneous systems</dc:title>
  <dc:creator>aravind</dc:creator>
  <cp:lastModifiedBy>aravind</cp:lastModifiedBy>
  <cp:revision>342</cp:revision>
  <dcterms:created xsi:type="dcterms:W3CDTF">2019-02-11T16:25:31Z</dcterms:created>
  <dcterms:modified xsi:type="dcterms:W3CDTF">2021-10-27T04:37:12Z</dcterms:modified>
</cp:coreProperties>
</file>