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645" y="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A5E7-E9A9-4D5D-9CBA-B8CD55BE3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A56AD-4B1C-4920-8E83-2768865F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1CF8-93EB-4826-84C4-50EC93A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4AD5-FCA5-4E9C-AA56-C424EF0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7323-7C02-4F0E-9CE7-9C7D1A19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5027-50B9-4F94-A263-1D0AAADC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5517-7DE9-4B1E-A058-6212A500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ED17-148B-43DB-8ACF-A1AD1DBB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95C9-DE8D-44B0-B111-D8F752F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0605-C499-4029-9FCC-99F143DB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CB073-4740-428F-93EB-A0B314B2B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D6B6D-27D8-4FA3-8AFA-3E5DF258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FD3C-5218-4AFE-83DC-BF87DC6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2030-5718-48E5-8712-761FB76B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F0D8-3521-4F57-8B44-4C4A9677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20B8-AF8D-4C52-AB03-1A926CD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0510-6EF4-467D-A2A5-44325C13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AE5A-05BB-4D7B-A7F0-2DBB27C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D3C-6785-4C3E-BB58-A120E7D6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8B7F-038C-48E7-9E93-24C54766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9207-DFD0-494E-ACB4-CB21A564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B488-2AA5-4F10-97DA-CBEBBAC1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7FD9-8482-4AC0-B771-8053CC87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2A15-DB9F-42B9-966D-BFDEDC02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FC53-EFE3-4E31-B45E-CBFD0FB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ACD3-6E57-4651-856A-26A5E415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B82E-EAB2-4B20-BF5C-C03D7803C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F618-A6EB-4584-AB52-B69DBFC3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2B0E-86D5-4D0E-B093-69D8C2B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0950C-D79E-469D-BB1F-5F7185D3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81A5-7DA5-4EB1-8957-026ADD1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86A8-CE99-414C-9340-057FB3F7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2295-8FA5-4D13-B135-4FFF20BC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24222-AF97-4FC1-9C84-E6396B21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4D54-3BFE-4E72-BDB7-AF34C504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54CC-7078-43B5-BFA1-2D67DDE07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3C8E2-B95F-40B3-8A73-C43B99FD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5D61B-3563-4565-B226-C0CD56AE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05161-6898-428B-8B38-E8EAF1F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E4F-01B8-4B40-ADF9-7659A8C7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BFBC-EA62-44C3-9389-439694A7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17250-50EC-4E19-A9F9-2CF875CD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28DAC-F93B-487C-A536-1230E4AE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2DFF9-B687-4170-9F55-BF98D60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33FA0-5545-4DC5-A663-72FBE6B9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BFFA4-F1A8-497E-B207-26585CC6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5AC8-2FD1-4C33-A264-3FA287FB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1826-90EB-4B40-8B65-5A74450B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64622-A9C0-4D35-801A-ED81C4A7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D3800-0F2E-4467-815A-C3145092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E827-764C-4F75-949F-DB2B854A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4FA5-ED3B-49A9-9C0F-A9C33AE6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AB5A-93CA-4ACD-8549-3AD4D7E6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C262C-9BB8-4C36-BC0B-E5D8B9CF9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B291B-B683-40D8-9344-A2981073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73A8-A2E0-4F9C-8083-4EA688E8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2C039-9D9F-4D81-983A-710DAB3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DCCAF-B08C-4B24-9609-BC1554FC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1FE37-DFDE-4817-A0A7-A77DFC7C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2AFF-0850-4F88-A833-FF88BA57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F5F4-BA41-43B1-B8CB-36207235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B4CA-3F99-4C42-B6CE-43AA42EF62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57D5-9C2C-4375-AB8A-109CA6158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0626-38E1-4FF1-9C79-1B10F09BB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8591-B711-402A-B9A7-9C4DD8F3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52AE7-7006-4463-96F6-2C1744B0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1" y="375973"/>
            <a:ext cx="6016180" cy="4988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85201-D97C-4E14-984B-1A450476DE0C}"/>
              </a:ext>
            </a:extLst>
          </p:cNvPr>
          <p:cNvSpPr/>
          <p:nvPr/>
        </p:nvSpPr>
        <p:spPr>
          <a:xfrm>
            <a:off x="6332171" y="6357866"/>
            <a:ext cx="590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https://en.wikipedia.org/wiki/Sieve_of_Eratosthenes</a:t>
            </a:r>
          </a:p>
        </p:txBody>
      </p:sp>
    </p:spTree>
    <p:extLst>
      <p:ext uri="{BB962C8B-B14F-4D97-AF65-F5344CB8AC3E}">
        <p14:creationId xmlns:p14="http://schemas.microsoft.com/office/powerpoint/2010/main" val="383800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</dc:creator>
  <cp:lastModifiedBy>aravind</cp:lastModifiedBy>
  <cp:revision>1</cp:revision>
  <dcterms:created xsi:type="dcterms:W3CDTF">2021-11-02T18:08:12Z</dcterms:created>
  <dcterms:modified xsi:type="dcterms:W3CDTF">2021-11-02T18:09:08Z</dcterms:modified>
</cp:coreProperties>
</file>