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8"/>
  </p:notesMasterIdLst>
  <p:sldIdLst>
    <p:sldId id="280" r:id="rId5"/>
    <p:sldId id="257" r:id="rId6"/>
    <p:sldId id="259" r:id="rId7"/>
    <p:sldId id="258" r:id="rId8"/>
    <p:sldId id="286" r:id="rId9"/>
    <p:sldId id="260" r:id="rId10"/>
    <p:sldId id="262" r:id="rId11"/>
    <p:sldId id="291" r:id="rId12"/>
    <p:sldId id="273" r:id="rId13"/>
    <p:sldId id="290" r:id="rId14"/>
    <p:sldId id="283" r:id="rId15"/>
    <p:sldId id="282" r:id="rId16"/>
    <p:sldId id="261" r:id="rId17"/>
    <p:sldId id="263" r:id="rId18"/>
    <p:sldId id="264" r:id="rId19"/>
    <p:sldId id="274" r:id="rId20"/>
    <p:sldId id="269" r:id="rId21"/>
    <p:sldId id="287" r:id="rId22"/>
    <p:sldId id="288" r:id="rId23"/>
    <p:sldId id="289" r:id="rId24"/>
    <p:sldId id="272" r:id="rId25"/>
    <p:sldId id="268"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A62B08-949E-403E-947B-0F3A332796E1}">
          <p14:sldIdLst>
            <p14:sldId id="280"/>
            <p14:sldId id="257"/>
            <p14:sldId id="259"/>
            <p14:sldId id="258"/>
            <p14:sldId id="286"/>
            <p14:sldId id="260"/>
            <p14:sldId id="262"/>
            <p14:sldId id="291"/>
            <p14:sldId id="273"/>
            <p14:sldId id="290"/>
            <p14:sldId id="283"/>
            <p14:sldId id="282"/>
            <p14:sldId id="261"/>
            <p14:sldId id="263"/>
            <p14:sldId id="264"/>
            <p14:sldId id="274"/>
            <p14:sldId id="269"/>
            <p14:sldId id="287"/>
            <p14:sldId id="288"/>
            <p14:sldId id="289"/>
            <p14:sldId id="272"/>
            <p14:sldId id="268"/>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0CF41-4C25-4C11-A038-A67A0867149E}" v="174" dt="2022-04-28T05:58:17.902"/>
    <p1510:client id="{13953419-9B86-461C-A154-CFBA444C8B7D}" v="337" dt="2022-04-28T20:50:08.751"/>
    <p1510:client id="{15F1A619-6B50-4C88-B633-CFE47D3C4812}" v="148" dt="2022-04-28T18:23:10.813"/>
    <p1510:client id="{32DD11EF-B3BF-4335-ADE5-F8A0179850F7}" v="22" dt="2022-04-28T21:40:32.117"/>
    <p1510:client id="{36A57698-5A4E-4F4A-9966-CE8F8BF26986}" v="140" dt="2022-04-28T23:10:09.060"/>
    <p1510:client id="{3A3DCC4D-B42E-47FA-A00C-CBFF5EBE79AB}" v="1" dt="2022-04-27T20:24:37.866"/>
    <p1510:client id="{3E0E51F5-D01B-4F30-88B1-632BFE91977F}" v="30" dt="2022-04-28T17:26:30.830"/>
    <p1510:client id="{44893C0F-3907-42C3-9B7E-2FA14009055D}" v="3" dt="2022-04-28T06:58:28.835"/>
    <p1510:client id="{470580EB-2D87-4E09-A301-61D6E10CE839}" v="34" dt="2022-04-28T18:15:57.616"/>
    <p1510:client id="{47240BBD-FF64-405A-A68F-219C8DFE0307}" v="2" dt="2022-04-28T22:36:47.886"/>
    <p1510:client id="{501FF25A-5A82-482F-9A3C-19CE91A8DB2B}" v="903" dt="2022-04-28T20:42:10.517"/>
    <p1510:client id="{56BA6EFC-2477-443A-B0B2-45E25E9C50B6}" v="1" dt="2022-04-28T22:01:49.579"/>
    <p1510:client id="{5BEE4F04-4ABE-4466-92EB-D6D229C08398}" v="11" dt="2022-04-28T19:53:12.932"/>
    <p1510:client id="{69D0AA22-FC70-413C-906B-9DA4B2C88143}" v="19" dt="2022-04-28T02:42:23.115"/>
    <p1510:client id="{72410806-7161-4EA3-B12D-87004F0098F9}" v="59" dt="2022-04-28T21:06:37.999"/>
    <p1510:client id="{7D5C162A-FDB5-4A54-B336-BEF66614CE57}" v="33" dt="2022-04-28T01:51:51.671"/>
    <p1510:client id="{7F70FF6E-9E85-43E2-97B1-6F01E305E85B}" v="198" dt="2022-04-28T16:18:59.420"/>
    <p1510:client id="{9028B9BA-AD18-4F2F-8F76-670E5506B99F}" v="78" dt="2022-04-28T19:11:46.124"/>
    <p1510:client id="{BC627E2A-00B6-4B48-A9AF-53730FF95581}" v="17" dt="2022-04-27T20:40:54.421"/>
    <p1510:client id="{C0D82DE0-4C72-4891-B02E-99668A6B3788}" v="18" dt="2022-04-27T18:23:48.088"/>
    <p1510:client id="{C9C4960B-3E2A-4CE1-98ED-2AEF3B84B855}" v="534" dt="2022-04-28T17:44:25.595"/>
    <p1510:client id="{D7D34DC0-6909-42AC-8A31-3410502D4E5B}" v="109" dt="2022-04-28T18:49:05.581"/>
    <p1510:client id="{D8114512-CC90-4DF8-A21A-51C6FABCEF76}" v="240" dt="2022-04-28T18:41:50.625"/>
    <p1510:client id="{E247827C-9A4B-479E-9B73-29A3A91CF85A}" v="126" dt="2022-04-28T17:33:44.446"/>
    <p1510:client id="{E411F152-9E5D-4149-ACED-B18E6286B38B}" v="137" dt="2022-04-28T23:24:06.650"/>
    <p1510:client id="{E85DEDE7-190D-410C-880D-0DB04FB38A6D}" v="46" dt="2022-04-28T18:14:27.849"/>
    <p1510:client id="{EE646BFB-8EA5-4416-AD13-60EBDBD5BE86}" v="78" dt="2022-04-28T16:56:48.605"/>
    <p1510:client id="{F15832A7-69AF-4B1F-A833-952B0255D5B7}" v="90" dt="2022-04-28T23:00:15.921"/>
    <p1510:client id="{FE284807-B250-48A5-81F0-86BF9FED4C4D}" v="341" dt="2022-04-28T17:16:35.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arez, Gabriella G" userId="8ff7a8ae-5e77-4aae-bfc4-ce470b6c6a6f" providerId="ADAL" clId="{C9C4960B-3E2A-4CE1-98ED-2AEF3B84B855}"/>
    <pc:docChg chg="undo custSel addSld delSld modSld sldOrd modSection">
      <pc:chgData name="Albarez, Gabriella G" userId="8ff7a8ae-5e77-4aae-bfc4-ce470b6c6a6f" providerId="ADAL" clId="{C9C4960B-3E2A-4CE1-98ED-2AEF3B84B855}" dt="2022-04-28T17:44:25.595" v="1327" actId="255"/>
      <pc:docMkLst>
        <pc:docMk/>
      </pc:docMkLst>
      <pc:sldChg chg="addSp delSp modSp del mod setBg setClrOvrMap">
        <pc:chgData name="Albarez, Gabriella G" userId="8ff7a8ae-5e77-4aae-bfc4-ce470b6c6a6f" providerId="ADAL" clId="{C9C4960B-3E2A-4CE1-98ED-2AEF3B84B855}" dt="2022-04-28T03:03:53.307" v="184" actId="2696"/>
        <pc:sldMkLst>
          <pc:docMk/>
          <pc:sldMk cId="109857222" sldId="256"/>
        </pc:sldMkLst>
        <pc:spChg chg="mod">
          <ac:chgData name="Albarez, Gabriella G" userId="8ff7a8ae-5e77-4aae-bfc4-ce470b6c6a6f" providerId="ADAL" clId="{C9C4960B-3E2A-4CE1-98ED-2AEF3B84B855}" dt="2022-04-28T02:58:00.151" v="125" actId="26606"/>
          <ac:spMkLst>
            <pc:docMk/>
            <pc:sldMk cId="109857222" sldId="256"/>
            <ac:spMk id="2" creationId="{00000000-0000-0000-0000-000000000000}"/>
          </ac:spMkLst>
        </pc:spChg>
        <pc:spChg chg="mod">
          <ac:chgData name="Albarez, Gabriella G" userId="8ff7a8ae-5e77-4aae-bfc4-ce470b6c6a6f" providerId="ADAL" clId="{C9C4960B-3E2A-4CE1-98ED-2AEF3B84B855}" dt="2022-04-28T03:01:13.054" v="144" actId="26606"/>
          <ac:spMkLst>
            <pc:docMk/>
            <pc:sldMk cId="109857222" sldId="256"/>
            <ac:spMk id="3" creationId="{00000000-0000-0000-0000-000000000000}"/>
          </ac:spMkLst>
        </pc:spChg>
        <pc:spChg chg="add del">
          <ac:chgData name="Albarez, Gabriella G" userId="8ff7a8ae-5e77-4aae-bfc4-ce470b6c6a6f" providerId="ADAL" clId="{C9C4960B-3E2A-4CE1-98ED-2AEF3B84B855}" dt="2022-04-28T02:57:14.361" v="106" actId="26606"/>
          <ac:spMkLst>
            <pc:docMk/>
            <pc:sldMk cId="109857222" sldId="256"/>
            <ac:spMk id="9" creationId="{C1DD1A8A-57D5-4A81-AD04-532B043C5611}"/>
          </ac:spMkLst>
        </pc:spChg>
        <pc:spChg chg="add del">
          <ac:chgData name="Albarez, Gabriella G" userId="8ff7a8ae-5e77-4aae-bfc4-ce470b6c6a6f" providerId="ADAL" clId="{C9C4960B-3E2A-4CE1-98ED-2AEF3B84B855}" dt="2022-04-28T02:57:14.361" v="106" actId="26606"/>
          <ac:spMkLst>
            <pc:docMk/>
            <pc:sldMk cId="109857222" sldId="256"/>
            <ac:spMk id="11" creationId="{007891EC-4501-44ED-A8C8-B11B6DB767AB}"/>
          </ac:spMkLst>
        </pc:spChg>
        <pc:spChg chg="add del">
          <ac:chgData name="Albarez, Gabriella G" userId="8ff7a8ae-5e77-4aae-bfc4-ce470b6c6a6f" providerId="ADAL" clId="{C9C4960B-3E2A-4CE1-98ED-2AEF3B84B855}" dt="2022-04-28T02:58:00.151" v="125" actId="26606"/>
          <ac:spMkLst>
            <pc:docMk/>
            <pc:sldMk cId="109857222" sldId="256"/>
            <ac:spMk id="13" creationId="{71B2258F-86CA-4D4D-8270-BC05FCDEBFB3}"/>
          </ac:spMkLst>
        </pc:spChg>
        <pc:spChg chg="add del">
          <ac:chgData name="Albarez, Gabriella G" userId="8ff7a8ae-5e77-4aae-bfc4-ce470b6c6a6f" providerId="ADAL" clId="{C9C4960B-3E2A-4CE1-98ED-2AEF3B84B855}" dt="2022-04-28T02:58:00.109" v="124" actId="26606"/>
          <ac:spMkLst>
            <pc:docMk/>
            <pc:sldMk cId="109857222" sldId="256"/>
            <ac:spMk id="19" creationId="{D4906370-1564-49FA-A802-58546B3922DC}"/>
          </ac:spMkLst>
        </pc:spChg>
        <pc:spChg chg="add del">
          <ac:chgData name="Albarez, Gabriella G" userId="8ff7a8ae-5e77-4aae-bfc4-ce470b6c6a6f" providerId="ADAL" clId="{C9C4960B-3E2A-4CE1-98ED-2AEF3B84B855}" dt="2022-04-28T02:58:00.109" v="124" actId="26606"/>
          <ac:spMkLst>
            <pc:docMk/>
            <pc:sldMk cId="109857222" sldId="256"/>
            <ac:spMk id="21" creationId="{EF640709-BDFD-453B-B75D-6212E7A870BA}"/>
          </ac:spMkLst>
        </pc:spChg>
        <pc:spChg chg="add del">
          <ac:chgData name="Albarez, Gabriella G" userId="8ff7a8ae-5e77-4aae-bfc4-ce470b6c6a6f" providerId="ADAL" clId="{C9C4960B-3E2A-4CE1-98ED-2AEF3B84B855}" dt="2022-04-28T02:58:00.109" v="124" actId="26606"/>
          <ac:spMkLst>
            <pc:docMk/>
            <pc:sldMk cId="109857222" sldId="256"/>
            <ac:spMk id="23" creationId="{B4019478-3FDC-438C-8848-1D7DA864AFC4}"/>
          </ac:spMkLst>
        </pc:spChg>
        <pc:spChg chg="add del">
          <ac:chgData name="Albarez, Gabriella G" userId="8ff7a8ae-5e77-4aae-bfc4-ce470b6c6a6f" providerId="ADAL" clId="{C9C4960B-3E2A-4CE1-98ED-2AEF3B84B855}" dt="2022-04-28T02:58:00.109" v="124" actId="26606"/>
          <ac:spMkLst>
            <pc:docMk/>
            <pc:sldMk cId="109857222" sldId="256"/>
            <ac:spMk id="25" creationId="{FE406479-1D57-4209-B128-3C81746247C6}"/>
          </ac:spMkLst>
        </pc:spChg>
        <pc:spChg chg="add del">
          <ac:chgData name="Albarez, Gabriella G" userId="8ff7a8ae-5e77-4aae-bfc4-ce470b6c6a6f" providerId="ADAL" clId="{C9C4960B-3E2A-4CE1-98ED-2AEF3B84B855}" dt="2022-04-28T03:01:13.054" v="144" actId="26606"/>
          <ac:spMkLst>
            <pc:docMk/>
            <pc:sldMk cId="109857222" sldId="256"/>
            <ac:spMk id="27" creationId="{0671A8AE-40A1-4631-A6B8-581AFF065482}"/>
          </ac:spMkLst>
        </pc:spChg>
        <pc:spChg chg="add del">
          <ac:chgData name="Albarez, Gabriella G" userId="8ff7a8ae-5e77-4aae-bfc4-ce470b6c6a6f" providerId="ADAL" clId="{C9C4960B-3E2A-4CE1-98ED-2AEF3B84B855}" dt="2022-04-28T03:01:13.054" v="144" actId="26606"/>
          <ac:spMkLst>
            <pc:docMk/>
            <pc:sldMk cId="109857222" sldId="256"/>
            <ac:spMk id="28" creationId="{AB58EF07-17C2-48CF-ABB0-EEF1F17CB8F0}"/>
          </ac:spMkLst>
        </pc:spChg>
        <pc:spChg chg="add del">
          <ac:chgData name="Albarez, Gabriella G" userId="8ff7a8ae-5e77-4aae-bfc4-ce470b6c6a6f" providerId="ADAL" clId="{C9C4960B-3E2A-4CE1-98ED-2AEF3B84B855}" dt="2022-04-28T03:01:13.054" v="144" actId="26606"/>
          <ac:spMkLst>
            <pc:docMk/>
            <pc:sldMk cId="109857222" sldId="256"/>
            <ac:spMk id="29" creationId="{AF2F604E-43BE-4DC3-B983-E071523364F8}"/>
          </ac:spMkLst>
        </pc:spChg>
        <pc:spChg chg="add del">
          <ac:chgData name="Albarez, Gabriella G" userId="8ff7a8ae-5e77-4aae-bfc4-ce470b6c6a6f" providerId="ADAL" clId="{C9C4960B-3E2A-4CE1-98ED-2AEF3B84B855}" dt="2022-04-28T03:01:13.054" v="144" actId="26606"/>
          <ac:spMkLst>
            <pc:docMk/>
            <pc:sldMk cId="109857222" sldId="256"/>
            <ac:spMk id="30" creationId="{08C9B587-E65E-4B52-B37C-ABEBB6E87928}"/>
          </ac:spMkLst>
        </pc:spChg>
        <pc:spChg chg="add">
          <ac:chgData name="Albarez, Gabriella G" userId="8ff7a8ae-5e77-4aae-bfc4-ce470b6c6a6f" providerId="ADAL" clId="{C9C4960B-3E2A-4CE1-98ED-2AEF3B84B855}" dt="2022-04-28T03:01:13.054" v="144" actId="26606"/>
          <ac:spMkLst>
            <pc:docMk/>
            <pc:sldMk cId="109857222" sldId="256"/>
            <ac:spMk id="35" creationId="{E91DC736-0EF8-4F87-9146-EBF1D2EE4D3D}"/>
          </ac:spMkLst>
        </pc:spChg>
        <pc:spChg chg="add">
          <ac:chgData name="Albarez, Gabriella G" userId="8ff7a8ae-5e77-4aae-bfc4-ce470b6c6a6f" providerId="ADAL" clId="{C9C4960B-3E2A-4CE1-98ED-2AEF3B84B855}" dt="2022-04-28T03:01:13.054" v="144" actId="26606"/>
          <ac:spMkLst>
            <pc:docMk/>
            <pc:sldMk cId="109857222" sldId="256"/>
            <ac:spMk id="37" creationId="{097CD68E-23E3-4007-8847-CD0944C4F7BE}"/>
          </ac:spMkLst>
        </pc:spChg>
        <pc:spChg chg="add">
          <ac:chgData name="Albarez, Gabriella G" userId="8ff7a8ae-5e77-4aae-bfc4-ce470b6c6a6f" providerId="ADAL" clId="{C9C4960B-3E2A-4CE1-98ED-2AEF3B84B855}" dt="2022-04-28T03:01:13.054" v="144" actId="26606"/>
          <ac:spMkLst>
            <pc:docMk/>
            <pc:sldMk cId="109857222" sldId="256"/>
            <ac:spMk id="39" creationId="{AF2F604E-43BE-4DC3-B983-E071523364F8}"/>
          </ac:spMkLst>
        </pc:spChg>
        <pc:spChg chg="add">
          <ac:chgData name="Albarez, Gabriella G" userId="8ff7a8ae-5e77-4aae-bfc4-ce470b6c6a6f" providerId="ADAL" clId="{C9C4960B-3E2A-4CE1-98ED-2AEF3B84B855}" dt="2022-04-28T03:01:13.054" v="144" actId="26606"/>
          <ac:spMkLst>
            <pc:docMk/>
            <pc:sldMk cId="109857222" sldId="256"/>
            <ac:spMk id="41" creationId="{08C9B587-E65E-4B52-B37C-ABEBB6E87928}"/>
          </ac:spMkLst>
        </pc:spChg>
        <pc:picChg chg="add del">
          <ac:chgData name="Albarez, Gabriella G" userId="8ff7a8ae-5e77-4aae-bfc4-ce470b6c6a6f" providerId="ADAL" clId="{C9C4960B-3E2A-4CE1-98ED-2AEF3B84B855}" dt="2022-04-28T02:57:14.361" v="106" actId="26606"/>
          <ac:picMkLst>
            <pc:docMk/>
            <pc:sldMk cId="109857222" sldId="256"/>
            <ac:picMk id="5" creationId="{53E4244D-FCF3-69B8-60E9-92098753C104}"/>
          </ac:picMkLst>
        </pc:picChg>
        <pc:picChg chg="add mod">
          <ac:chgData name="Albarez, Gabriella G" userId="8ff7a8ae-5e77-4aae-bfc4-ce470b6c6a6f" providerId="ADAL" clId="{C9C4960B-3E2A-4CE1-98ED-2AEF3B84B855}" dt="2022-04-28T03:01:13.054" v="144" actId="26606"/>
          <ac:picMkLst>
            <pc:docMk/>
            <pc:sldMk cId="109857222" sldId="256"/>
            <ac:picMk id="14" creationId="{D5CC6CFC-2C8C-0B8D-48D2-C6A956F29EF3}"/>
          </ac:picMkLst>
        </pc:picChg>
      </pc:sldChg>
      <pc:sldChg chg="addSp delSp modSp mod">
        <pc:chgData name="Albarez, Gabriella G" userId="8ff7a8ae-5e77-4aae-bfc4-ce470b6c6a6f" providerId="ADAL" clId="{C9C4960B-3E2A-4CE1-98ED-2AEF3B84B855}" dt="2022-04-28T06:11:29.496" v="388" actId="12"/>
        <pc:sldMkLst>
          <pc:docMk/>
          <pc:sldMk cId="4088226210" sldId="257"/>
        </pc:sldMkLst>
        <pc:spChg chg="mod ord">
          <ac:chgData name="Albarez, Gabriella G" userId="8ff7a8ae-5e77-4aae-bfc4-ce470b6c6a6f" providerId="ADAL" clId="{C9C4960B-3E2A-4CE1-98ED-2AEF3B84B855}" dt="2022-04-28T06:11:17.046" v="387" actId="1076"/>
          <ac:spMkLst>
            <pc:docMk/>
            <pc:sldMk cId="4088226210" sldId="257"/>
            <ac:spMk id="2" creationId="{51AD65E2-D248-4E74-BDE4-06DDBAE2D7D4}"/>
          </ac:spMkLst>
        </pc:spChg>
        <pc:spChg chg="mod ord">
          <ac:chgData name="Albarez, Gabriella G" userId="8ff7a8ae-5e77-4aae-bfc4-ce470b6c6a6f" providerId="ADAL" clId="{C9C4960B-3E2A-4CE1-98ED-2AEF3B84B855}" dt="2022-04-28T06:11:29.496" v="388" actId="12"/>
          <ac:spMkLst>
            <pc:docMk/>
            <pc:sldMk cId="4088226210" sldId="257"/>
            <ac:spMk id="3" creationId="{B967DA17-0EA2-489D-A337-E405A7EC5D69}"/>
          </ac:spMkLst>
        </pc:spChg>
        <pc:spChg chg="del">
          <ac:chgData name="Albarez, Gabriella G" userId="8ff7a8ae-5e77-4aae-bfc4-ce470b6c6a6f" providerId="ADAL" clId="{C9C4960B-3E2A-4CE1-98ED-2AEF3B84B855}" dt="2022-04-28T06:07:55.071" v="363" actId="26606"/>
          <ac:spMkLst>
            <pc:docMk/>
            <pc:sldMk cId="4088226210" sldId="257"/>
            <ac:spMk id="9" creationId="{79BB35BC-D5C2-4C8B-A22A-A71E6191913B}"/>
          </ac:spMkLst>
        </pc:spChg>
        <pc:spChg chg="add del">
          <ac:chgData name="Albarez, Gabriella G" userId="8ff7a8ae-5e77-4aae-bfc4-ce470b6c6a6f" providerId="ADAL" clId="{C9C4960B-3E2A-4CE1-98ED-2AEF3B84B855}" dt="2022-04-28T06:08:39.063" v="373" actId="26606"/>
          <ac:spMkLst>
            <pc:docMk/>
            <pc:sldMk cId="4088226210" sldId="257"/>
            <ac:spMk id="14" creationId="{4AC6B390-BC59-4F1D-A0EE-D71A92F0A0B2}"/>
          </ac:spMkLst>
        </pc:spChg>
        <pc:spChg chg="add del">
          <ac:chgData name="Albarez, Gabriella G" userId="8ff7a8ae-5e77-4aae-bfc4-ce470b6c6a6f" providerId="ADAL" clId="{C9C4960B-3E2A-4CE1-98ED-2AEF3B84B855}" dt="2022-04-28T06:08:39.063" v="373" actId="26606"/>
          <ac:spMkLst>
            <pc:docMk/>
            <pc:sldMk cId="4088226210" sldId="257"/>
            <ac:spMk id="16" creationId="{B6C60D79-16F1-4C4B-B7E3-7634E7069CDE}"/>
          </ac:spMkLst>
        </pc:spChg>
        <pc:spChg chg="add del">
          <ac:chgData name="Albarez, Gabriella G" userId="8ff7a8ae-5e77-4aae-bfc4-ce470b6c6a6f" providerId="ADAL" clId="{C9C4960B-3E2A-4CE1-98ED-2AEF3B84B855}" dt="2022-04-28T06:08:39.063" v="373" actId="26606"/>
          <ac:spMkLst>
            <pc:docMk/>
            <pc:sldMk cId="4088226210" sldId="257"/>
            <ac:spMk id="18" creationId="{426B127E-6498-4C77-9C9D-4553A5113B80}"/>
          </ac:spMkLst>
        </pc:spChg>
        <pc:spChg chg="add del">
          <ac:chgData name="Albarez, Gabriella G" userId="8ff7a8ae-5e77-4aae-bfc4-ce470b6c6a6f" providerId="ADAL" clId="{C9C4960B-3E2A-4CE1-98ED-2AEF3B84B855}" dt="2022-04-28T06:08:55.561" v="374" actId="26606"/>
          <ac:spMkLst>
            <pc:docMk/>
            <pc:sldMk cId="4088226210" sldId="257"/>
            <ac:spMk id="23" creationId="{4F7EBAE4-9945-4473-9E34-B2C66EA0F03D}"/>
          </ac:spMkLst>
        </pc:spChg>
        <pc:spChg chg="add del">
          <ac:chgData name="Albarez, Gabriella G" userId="8ff7a8ae-5e77-4aae-bfc4-ce470b6c6a6f" providerId="ADAL" clId="{C9C4960B-3E2A-4CE1-98ED-2AEF3B84B855}" dt="2022-04-28T06:08:55.561" v="374" actId="26606"/>
          <ac:spMkLst>
            <pc:docMk/>
            <pc:sldMk cId="4088226210" sldId="257"/>
            <ac:spMk id="25" creationId="{70BEB1E7-2F88-40BC-B73D-42E5B6F80BFC}"/>
          </ac:spMkLst>
        </pc:spChg>
        <pc:spChg chg="add del">
          <ac:chgData name="Albarez, Gabriella G" userId="8ff7a8ae-5e77-4aae-bfc4-ce470b6c6a6f" providerId="ADAL" clId="{C9C4960B-3E2A-4CE1-98ED-2AEF3B84B855}" dt="2022-04-28T06:08:55.561" v="374" actId="26606"/>
          <ac:spMkLst>
            <pc:docMk/>
            <pc:sldMk cId="4088226210" sldId="257"/>
            <ac:spMk id="27" creationId="{A7B99495-F43F-4D80-A44F-2CB4764EB90B}"/>
          </ac:spMkLst>
        </pc:spChg>
        <pc:spChg chg="add del">
          <ac:chgData name="Albarez, Gabriella G" userId="8ff7a8ae-5e77-4aae-bfc4-ce470b6c6a6f" providerId="ADAL" clId="{C9C4960B-3E2A-4CE1-98ED-2AEF3B84B855}" dt="2022-04-28T06:11:07.964" v="384" actId="26606"/>
          <ac:spMkLst>
            <pc:docMk/>
            <pc:sldMk cId="4088226210" sldId="257"/>
            <ac:spMk id="32" creationId="{2EB492CD-616E-47F8-933B-5E2D952A0593}"/>
          </ac:spMkLst>
        </pc:spChg>
        <pc:spChg chg="add del">
          <ac:chgData name="Albarez, Gabriella G" userId="8ff7a8ae-5e77-4aae-bfc4-ce470b6c6a6f" providerId="ADAL" clId="{C9C4960B-3E2A-4CE1-98ED-2AEF3B84B855}" dt="2022-04-28T06:11:07.964" v="384" actId="26606"/>
          <ac:spMkLst>
            <pc:docMk/>
            <pc:sldMk cId="4088226210" sldId="257"/>
            <ac:spMk id="34" creationId="{59383CF9-23B5-4335-9B21-1791C4CF1C75}"/>
          </ac:spMkLst>
        </pc:spChg>
        <pc:spChg chg="add del">
          <ac:chgData name="Albarez, Gabriella G" userId="8ff7a8ae-5e77-4aae-bfc4-ce470b6c6a6f" providerId="ADAL" clId="{C9C4960B-3E2A-4CE1-98ED-2AEF3B84B855}" dt="2022-04-28T06:11:07.964" v="384" actId="26606"/>
          <ac:spMkLst>
            <pc:docMk/>
            <pc:sldMk cId="4088226210" sldId="257"/>
            <ac:spMk id="36" creationId="{0007FE00-9498-4706-B255-6437B0252C02}"/>
          </ac:spMkLst>
        </pc:spChg>
        <pc:spChg chg="add del">
          <ac:chgData name="Albarez, Gabriella G" userId="8ff7a8ae-5e77-4aae-bfc4-ce470b6c6a6f" providerId="ADAL" clId="{C9C4960B-3E2A-4CE1-98ED-2AEF3B84B855}" dt="2022-04-28T06:11:07.952" v="383" actId="26606"/>
          <ac:spMkLst>
            <pc:docMk/>
            <pc:sldMk cId="4088226210" sldId="257"/>
            <ac:spMk id="41" creationId="{2EB492CD-616E-47F8-933B-5E2D952A0593}"/>
          </ac:spMkLst>
        </pc:spChg>
        <pc:spChg chg="add del">
          <ac:chgData name="Albarez, Gabriella G" userId="8ff7a8ae-5e77-4aae-bfc4-ce470b6c6a6f" providerId="ADAL" clId="{C9C4960B-3E2A-4CE1-98ED-2AEF3B84B855}" dt="2022-04-28T06:11:07.952" v="383" actId="26606"/>
          <ac:spMkLst>
            <pc:docMk/>
            <pc:sldMk cId="4088226210" sldId="257"/>
            <ac:spMk id="43" creationId="{59383CF9-23B5-4335-9B21-1791C4CF1C75}"/>
          </ac:spMkLst>
        </pc:spChg>
        <pc:spChg chg="add del">
          <ac:chgData name="Albarez, Gabriella G" userId="8ff7a8ae-5e77-4aae-bfc4-ce470b6c6a6f" providerId="ADAL" clId="{C9C4960B-3E2A-4CE1-98ED-2AEF3B84B855}" dt="2022-04-28T06:11:07.952" v="383" actId="26606"/>
          <ac:spMkLst>
            <pc:docMk/>
            <pc:sldMk cId="4088226210" sldId="257"/>
            <ac:spMk id="45" creationId="{0007FE00-9498-4706-B255-6437B0252C02}"/>
          </ac:spMkLst>
        </pc:spChg>
        <pc:spChg chg="add">
          <ac:chgData name="Albarez, Gabriella G" userId="8ff7a8ae-5e77-4aae-bfc4-ce470b6c6a6f" providerId="ADAL" clId="{C9C4960B-3E2A-4CE1-98ED-2AEF3B84B855}" dt="2022-04-28T06:11:07.964" v="384" actId="26606"/>
          <ac:spMkLst>
            <pc:docMk/>
            <pc:sldMk cId="4088226210" sldId="257"/>
            <ac:spMk id="47" creationId="{4F7EBAE4-9945-4473-9E34-B2C66EA0F03D}"/>
          </ac:spMkLst>
        </pc:spChg>
        <pc:spChg chg="add">
          <ac:chgData name="Albarez, Gabriella G" userId="8ff7a8ae-5e77-4aae-bfc4-ce470b6c6a6f" providerId="ADAL" clId="{C9C4960B-3E2A-4CE1-98ED-2AEF3B84B855}" dt="2022-04-28T06:11:07.964" v="384" actId="26606"/>
          <ac:spMkLst>
            <pc:docMk/>
            <pc:sldMk cId="4088226210" sldId="257"/>
            <ac:spMk id="48" creationId="{70BEB1E7-2F88-40BC-B73D-42E5B6F80BFC}"/>
          </ac:spMkLst>
        </pc:spChg>
        <pc:spChg chg="add">
          <ac:chgData name="Albarez, Gabriella G" userId="8ff7a8ae-5e77-4aae-bfc4-ce470b6c6a6f" providerId="ADAL" clId="{C9C4960B-3E2A-4CE1-98ED-2AEF3B84B855}" dt="2022-04-28T06:11:07.964" v="384" actId="26606"/>
          <ac:spMkLst>
            <pc:docMk/>
            <pc:sldMk cId="4088226210" sldId="257"/>
            <ac:spMk id="49" creationId="{A7B99495-F43F-4D80-A44F-2CB4764EB90B}"/>
          </ac:spMkLst>
        </pc:spChg>
        <pc:picChg chg="mod ord">
          <ac:chgData name="Albarez, Gabriella G" userId="8ff7a8ae-5e77-4aae-bfc4-ce470b6c6a6f" providerId="ADAL" clId="{C9C4960B-3E2A-4CE1-98ED-2AEF3B84B855}" dt="2022-04-28T06:11:07.964" v="384" actId="26606"/>
          <ac:picMkLst>
            <pc:docMk/>
            <pc:sldMk cId="4088226210" sldId="257"/>
            <ac:picMk id="4" creationId="{E093D289-89F0-8B82-7D69-2A77CC71B58A}"/>
          </ac:picMkLst>
        </pc:picChg>
      </pc:sldChg>
      <pc:sldChg chg="addSp delSp modSp mod">
        <pc:chgData name="Albarez, Gabriella G" userId="8ff7a8ae-5e77-4aae-bfc4-ce470b6c6a6f" providerId="ADAL" clId="{C9C4960B-3E2A-4CE1-98ED-2AEF3B84B855}" dt="2022-04-28T06:12:17.224" v="395" actId="12"/>
        <pc:sldMkLst>
          <pc:docMk/>
          <pc:sldMk cId="3216042482" sldId="258"/>
        </pc:sldMkLst>
        <pc:spChg chg="mod">
          <ac:chgData name="Albarez, Gabriella G" userId="8ff7a8ae-5e77-4aae-bfc4-ce470b6c6a6f" providerId="ADAL" clId="{C9C4960B-3E2A-4CE1-98ED-2AEF3B84B855}" dt="2022-04-28T06:09:14.030" v="375" actId="26606"/>
          <ac:spMkLst>
            <pc:docMk/>
            <pc:sldMk cId="3216042482" sldId="258"/>
            <ac:spMk id="2" creationId="{A90EF850-1A44-43BF-AEA0-565B6EAD431D}"/>
          </ac:spMkLst>
        </pc:spChg>
        <pc:spChg chg="mod">
          <ac:chgData name="Albarez, Gabriella G" userId="8ff7a8ae-5e77-4aae-bfc4-ce470b6c6a6f" providerId="ADAL" clId="{C9C4960B-3E2A-4CE1-98ED-2AEF3B84B855}" dt="2022-04-28T06:12:17.224" v="395" actId="12"/>
          <ac:spMkLst>
            <pc:docMk/>
            <pc:sldMk cId="3216042482" sldId="258"/>
            <ac:spMk id="3" creationId="{DCDB5457-2F29-4A3C-800F-5A1C2ECCC5A7}"/>
          </ac:spMkLst>
        </pc:spChg>
        <pc:spChg chg="del">
          <ac:chgData name="Albarez, Gabriella G" userId="8ff7a8ae-5e77-4aae-bfc4-ce470b6c6a6f" providerId="ADAL" clId="{C9C4960B-3E2A-4CE1-98ED-2AEF3B84B855}" dt="2022-04-28T06:07:45.815" v="362" actId="26606"/>
          <ac:spMkLst>
            <pc:docMk/>
            <pc:sldMk cId="3216042482" sldId="258"/>
            <ac:spMk id="17" creationId="{0E3596DD-156A-473E-9BB3-C6A29F7574E9}"/>
          </ac:spMkLst>
        </pc:spChg>
        <pc:spChg chg="del">
          <ac:chgData name="Albarez, Gabriella G" userId="8ff7a8ae-5e77-4aae-bfc4-ce470b6c6a6f" providerId="ADAL" clId="{C9C4960B-3E2A-4CE1-98ED-2AEF3B84B855}" dt="2022-04-28T06:07:45.815" v="362" actId="26606"/>
          <ac:spMkLst>
            <pc:docMk/>
            <pc:sldMk cId="3216042482" sldId="258"/>
            <ac:spMk id="19" creationId="{2C46C4D6-C474-4E92-B52E-944C1118F7B6}"/>
          </ac:spMkLst>
        </pc:spChg>
        <pc:spChg chg="add del">
          <ac:chgData name="Albarez, Gabriella G" userId="8ff7a8ae-5e77-4aae-bfc4-ce470b6c6a6f" providerId="ADAL" clId="{C9C4960B-3E2A-4CE1-98ED-2AEF3B84B855}" dt="2022-04-28T06:08:31.938" v="372" actId="26606"/>
          <ac:spMkLst>
            <pc:docMk/>
            <pc:sldMk cId="3216042482" sldId="258"/>
            <ac:spMk id="24" creationId="{4F7EBAE4-9945-4473-9E34-B2C66EA0F03D}"/>
          </ac:spMkLst>
        </pc:spChg>
        <pc:spChg chg="add del">
          <ac:chgData name="Albarez, Gabriella G" userId="8ff7a8ae-5e77-4aae-bfc4-ce470b6c6a6f" providerId="ADAL" clId="{C9C4960B-3E2A-4CE1-98ED-2AEF3B84B855}" dt="2022-04-28T06:08:31.938" v="372" actId="26606"/>
          <ac:spMkLst>
            <pc:docMk/>
            <pc:sldMk cId="3216042482" sldId="258"/>
            <ac:spMk id="26" creationId="{70BEB1E7-2F88-40BC-B73D-42E5B6F80BFC}"/>
          </ac:spMkLst>
        </pc:spChg>
        <pc:spChg chg="add del">
          <ac:chgData name="Albarez, Gabriella G" userId="8ff7a8ae-5e77-4aae-bfc4-ce470b6c6a6f" providerId="ADAL" clId="{C9C4960B-3E2A-4CE1-98ED-2AEF3B84B855}" dt="2022-04-28T06:08:31.938" v="372" actId="26606"/>
          <ac:spMkLst>
            <pc:docMk/>
            <pc:sldMk cId="3216042482" sldId="258"/>
            <ac:spMk id="28" creationId="{A7B99495-F43F-4D80-A44F-2CB4764EB90B}"/>
          </ac:spMkLst>
        </pc:spChg>
        <pc:spChg chg="add del">
          <ac:chgData name="Albarez, Gabriella G" userId="8ff7a8ae-5e77-4aae-bfc4-ce470b6c6a6f" providerId="ADAL" clId="{C9C4960B-3E2A-4CE1-98ED-2AEF3B84B855}" dt="2022-04-28T06:08:12.434" v="365" actId="26606"/>
          <ac:spMkLst>
            <pc:docMk/>
            <pc:sldMk cId="3216042482" sldId="258"/>
            <ac:spMk id="33" creationId="{4AC6B390-BC59-4F1D-A0EE-D71A92F0A0B2}"/>
          </ac:spMkLst>
        </pc:spChg>
        <pc:spChg chg="add del">
          <ac:chgData name="Albarez, Gabriella G" userId="8ff7a8ae-5e77-4aae-bfc4-ce470b6c6a6f" providerId="ADAL" clId="{C9C4960B-3E2A-4CE1-98ED-2AEF3B84B855}" dt="2022-04-28T06:08:12.434" v="365" actId="26606"/>
          <ac:spMkLst>
            <pc:docMk/>
            <pc:sldMk cId="3216042482" sldId="258"/>
            <ac:spMk id="35" creationId="{B6C60D79-16F1-4C4B-B7E3-7634E7069CDE}"/>
          </ac:spMkLst>
        </pc:spChg>
        <pc:spChg chg="add del">
          <ac:chgData name="Albarez, Gabriella G" userId="8ff7a8ae-5e77-4aae-bfc4-ce470b6c6a6f" providerId="ADAL" clId="{C9C4960B-3E2A-4CE1-98ED-2AEF3B84B855}" dt="2022-04-28T06:08:12.434" v="365" actId="26606"/>
          <ac:spMkLst>
            <pc:docMk/>
            <pc:sldMk cId="3216042482" sldId="258"/>
            <ac:spMk id="37" creationId="{426B127E-6498-4C77-9C9D-4553A5113B80}"/>
          </ac:spMkLst>
        </pc:spChg>
        <pc:spChg chg="add del">
          <ac:chgData name="Albarez, Gabriella G" userId="8ff7a8ae-5e77-4aae-bfc4-ce470b6c6a6f" providerId="ADAL" clId="{C9C4960B-3E2A-4CE1-98ED-2AEF3B84B855}" dt="2022-04-28T06:08:18.135" v="367" actId="26606"/>
          <ac:spMkLst>
            <pc:docMk/>
            <pc:sldMk cId="3216042482" sldId="258"/>
            <ac:spMk id="39" creationId="{DB304A14-32D0-4873-B914-423ED7B8DAFD}"/>
          </ac:spMkLst>
        </pc:spChg>
        <pc:spChg chg="add del">
          <ac:chgData name="Albarez, Gabriella G" userId="8ff7a8ae-5e77-4aae-bfc4-ce470b6c6a6f" providerId="ADAL" clId="{C9C4960B-3E2A-4CE1-98ED-2AEF3B84B855}" dt="2022-04-28T06:08:18.135" v="367" actId="26606"/>
          <ac:spMkLst>
            <pc:docMk/>
            <pc:sldMk cId="3216042482" sldId="258"/>
            <ac:spMk id="40" creationId="{1D460C86-854F-4FB3-ABC2-E823D8FEB9DB}"/>
          </ac:spMkLst>
        </pc:spChg>
        <pc:spChg chg="add del">
          <ac:chgData name="Albarez, Gabriella G" userId="8ff7a8ae-5e77-4aae-bfc4-ce470b6c6a6f" providerId="ADAL" clId="{C9C4960B-3E2A-4CE1-98ED-2AEF3B84B855}" dt="2022-04-28T06:08:18.135" v="367" actId="26606"/>
          <ac:spMkLst>
            <pc:docMk/>
            <pc:sldMk cId="3216042482" sldId="258"/>
            <ac:spMk id="41" creationId="{BB48116A-278A-4CC5-89D3-9DE8E8FF1245}"/>
          </ac:spMkLst>
        </pc:spChg>
        <pc:spChg chg="add del">
          <ac:chgData name="Albarez, Gabriella G" userId="8ff7a8ae-5e77-4aae-bfc4-ce470b6c6a6f" providerId="ADAL" clId="{C9C4960B-3E2A-4CE1-98ED-2AEF3B84B855}" dt="2022-04-28T06:08:24.890" v="369" actId="26606"/>
          <ac:spMkLst>
            <pc:docMk/>
            <pc:sldMk cId="3216042482" sldId="258"/>
            <ac:spMk id="43" creationId="{4AC6B390-BC59-4F1D-A0EE-D71A92F0A0B2}"/>
          </ac:spMkLst>
        </pc:spChg>
        <pc:spChg chg="add del">
          <ac:chgData name="Albarez, Gabriella G" userId="8ff7a8ae-5e77-4aae-bfc4-ce470b6c6a6f" providerId="ADAL" clId="{C9C4960B-3E2A-4CE1-98ED-2AEF3B84B855}" dt="2022-04-28T06:08:24.890" v="369" actId="26606"/>
          <ac:spMkLst>
            <pc:docMk/>
            <pc:sldMk cId="3216042482" sldId="258"/>
            <ac:spMk id="44" creationId="{B6C60D79-16F1-4C4B-B7E3-7634E7069CDE}"/>
          </ac:spMkLst>
        </pc:spChg>
        <pc:spChg chg="add del">
          <ac:chgData name="Albarez, Gabriella G" userId="8ff7a8ae-5e77-4aae-bfc4-ce470b6c6a6f" providerId="ADAL" clId="{C9C4960B-3E2A-4CE1-98ED-2AEF3B84B855}" dt="2022-04-28T06:08:24.890" v="369" actId="26606"/>
          <ac:spMkLst>
            <pc:docMk/>
            <pc:sldMk cId="3216042482" sldId="258"/>
            <ac:spMk id="45" creationId="{426B127E-6498-4C77-9C9D-4553A5113B80}"/>
          </ac:spMkLst>
        </pc:spChg>
        <pc:spChg chg="add del">
          <ac:chgData name="Albarez, Gabriella G" userId="8ff7a8ae-5e77-4aae-bfc4-ce470b6c6a6f" providerId="ADAL" clId="{C9C4960B-3E2A-4CE1-98ED-2AEF3B84B855}" dt="2022-04-28T06:08:31.926" v="371" actId="26606"/>
          <ac:spMkLst>
            <pc:docMk/>
            <pc:sldMk cId="3216042482" sldId="258"/>
            <ac:spMk id="47" creationId="{4F7EBAE4-9945-4473-9E34-B2C66EA0F03D}"/>
          </ac:spMkLst>
        </pc:spChg>
        <pc:spChg chg="add del">
          <ac:chgData name="Albarez, Gabriella G" userId="8ff7a8ae-5e77-4aae-bfc4-ce470b6c6a6f" providerId="ADAL" clId="{C9C4960B-3E2A-4CE1-98ED-2AEF3B84B855}" dt="2022-04-28T06:08:31.926" v="371" actId="26606"/>
          <ac:spMkLst>
            <pc:docMk/>
            <pc:sldMk cId="3216042482" sldId="258"/>
            <ac:spMk id="48" creationId="{70BEB1E7-2F88-40BC-B73D-42E5B6F80BFC}"/>
          </ac:spMkLst>
        </pc:spChg>
        <pc:spChg chg="add del">
          <ac:chgData name="Albarez, Gabriella G" userId="8ff7a8ae-5e77-4aae-bfc4-ce470b6c6a6f" providerId="ADAL" clId="{C9C4960B-3E2A-4CE1-98ED-2AEF3B84B855}" dt="2022-04-28T06:08:31.926" v="371" actId="26606"/>
          <ac:spMkLst>
            <pc:docMk/>
            <pc:sldMk cId="3216042482" sldId="258"/>
            <ac:spMk id="49" creationId="{A7B99495-F43F-4D80-A44F-2CB4764EB90B}"/>
          </ac:spMkLst>
        </pc:spChg>
        <pc:spChg chg="add del">
          <ac:chgData name="Albarez, Gabriella G" userId="8ff7a8ae-5e77-4aae-bfc4-ce470b6c6a6f" providerId="ADAL" clId="{C9C4960B-3E2A-4CE1-98ED-2AEF3B84B855}" dt="2022-04-28T06:09:14.030" v="375" actId="26606"/>
          <ac:spMkLst>
            <pc:docMk/>
            <pc:sldMk cId="3216042482" sldId="258"/>
            <ac:spMk id="51" creationId="{4AC6B390-BC59-4F1D-A0EE-D71A92F0A0B2}"/>
          </ac:spMkLst>
        </pc:spChg>
        <pc:spChg chg="add del">
          <ac:chgData name="Albarez, Gabriella G" userId="8ff7a8ae-5e77-4aae-bfc4-ce470b6c6a6f" providerId="ADAL" clId="{C9C4960B-3E2A-4CE1-98ED-2AEF3B84B855}" dt="2022-04-28T06:09:14.030" v="375" actId="26606"/>
          <ac:spMkLst>
            <pc:docMk/>
            <pc:sldMk cId="3216042482" sldId="258"/>
            <ac:spMk id="52" creationId="{B6C60D79-16F1-4C4B-B7E3-7634E7069CDE}"/>
          </ac:spMkLst>
        </pc:spChg>
        <pc:spChg chg="add del">
          <ac:chgData name="Albarez, Gabriella G" userId="8ff7a8ae-5e77-4aae-bfc4-ce470b6c6a6f" providerId="ADAL" clId="{C9C4960B-3E2A-4CE1-98ED-2AEF3B84B855}" dt="2022-04-28T06:09:14.030" v="375" actId="26606"/>
          <ac:spMkLst>
            <pc:docMk/>
            <pc:sldMk cId="3216042482" sldId="258"/>
            <ac:spMk id="53" creationId="{426B127E-6498-4C77-9C9D-4553A5113B80}"/>
          </ac:spMkLst>
        </pc:spChg>
        <pc:spChg chg="add">
          <ac:chgData name="Albarez, Gabriella G" userId="8ff7a8ae-5e77-4aae-bfc4-ce470b6c6a6f" providerId="ADAL" clId="{C9C4960B-3E2A-4CE1-98ED-2AEF3B84B855}" dt="2022-04-28T06:09:14.030" v="375" actId="26606"/>
          <ac:spMkLst>
            <pc:docMk/>
            <pc:sldMk cId="3216042482" sldId="258"/>
            <ac:spMk id="58" creationId="{4F7EBAE4-9945-4473-9E34-B2C66EA0F03D}"/>
          </ac:spMkLst>
        </pc:spChg>
        <pc:spChg chg="add">
          <ac:chgData name="Albarez, Gabriella G" userId="8ff7a8ae-5e77-4aae-bfc4-ce470b6c6a6f" providerId="ADAL" clId="{C9C4960B-3E2A-4CE1-98ED-2AEF3B84B855}" dt="2022-04-28T06:09:14.030" v="375" actId="26606"/>
          <ac:spMkLst>
            <pc:docMk/>
            <pc:sldMk cId="3216042482" sldId="258"/>
            <ac:spMk id="60" creationId="{70BEB1E7-2F88-40BC-B73D-42E5B6F80BFC}"/>
          </ac:spMkLst>
        </pc:spChg>
        <pc:spChg chg="add">
          <ac:chgData name="Albarez, Gabriella G" userId="8ff7a8ae-5e77-4aae-bfc4-ce470b6c6a6f" providerId="ADAL" clId="{C9C4960B-3E2A-4CE1-98ED-2AEF3B84B855}" dt="2022-04-28T06:09:14.030" v="375" actId="26606"/>
          <ac:spMkLst>
            <pc:docMk/>
            <pc:sldMk cId="3216042482" sldId="258"/>
            <ac:spMk id="62" creationId="{A7B99495-F43F-4D80-A44F-2CB4764EB90B}"/>
          </ac:spMkLst>
        </pc:spChg>
        <pc:picChg chg="mod ord">
          <ac:chgData name="Albarez, Gabriella G" userId="8ff7a8ae-5e77-4aae-bfc4-ce470b6c6a6f" providerId="ADAL" clId="{C9C4960B-3E2A-4CE1-98ED-2AEF3B84B855}" dt="2022-04-28T06:09:14.030" v="375" actId="26606"/>
          <ac:picMkLst>
            <pc:docMk/>
            <pc:sldMk cId="3216042482" sldId="258"/>
            <ac:picMk id="5" creationId="{2B92274F-DC17-4AD7-CF03-B2791325EC0C}"/>
          </ac:picMkLst>
        </pc:picChg>
      </pc:sldChg>
      <pc:sldChg chg="addSp delSp modSp mod">
        <pc:chgData name="Albarez, Gabriella G" userId="8ff7a8ae-5e77-4aae-bfc4-ce470b6c6a6f" providerId="ADAL" clId="{C9C4960B-3E2A-4CE1-98ED-2AEF3B84B855}" dt="2022-04-28T06:12:24.027" v="396" actId="20577"/>
        <pc:sldMkLst>
          <pc:docMk/>
          <pc:sldMk cId="3535243908" sldId="259"/>
        </pc:sldMkLst>
        <pc:spChg chg="mod">
          <ac:chgData name="Albarez, Gabriella G" userId="8ff7a8ae-5e77-4aae-bfc4-ce470b6c6a6f" providerId="ADAL" clId="{C9C4960B-3E2A-4CE1-98ED-2AEF3B84B855}" dt="2022-04-28T06:09:51.890" v="379" actId="26606"/>
          <ac:spMkLst>
            <pc:docMk/>
            <pc:sldMk cId="3535243908" sldId="259"/>
            <ac:spMk id="2" creationId="{0A994EDC-D0EB-491C-B3B2-5238877F879D}"/>
          </ac:spMkLst>
        </pc:spChg>
        <pc:spChg chg="mod">
          <ac:chgData name="Albarez, Gabriella G" userId="8ff7a8ae-5e77-4aae-bfc4-ce470b6c6a6f" providerId="ADAL" clId="{C9C4960B-3E2A-4CE1-98ED-2AEF3B84B855}" dt="2022-04-28T06:12:24.027" v="396" actId="20577"/>
          <ac:spMkLst>
            <pc:docMk/>
            <pc:sldMk cId="3535243908" sldId="259"/>
            <ac:spMk id="3" creationId="{0040B622-8182-43B7-9405-F9DF74132054}"/>
          </ac:spMkLst>
        </pc:spChg>
        <pc:spChg chg="del">
          <ac:chgData name="Albarez, Gabriella G" userId="8ff7a8ae-5e77-4aae-bfc4-ce470b6c6a6f" providerId="ADAL" clId="{C9C4960B-3E2A-4CE1-98ED-2AEF3B84B855}" dt="2022-04-28T06:07:40.367" v="361" actId="26606"/>
          <ac:spMkLst>
            <pc:docMk/>
            <pc:sldMk cId="3535243908" sldId="259"/>
            <ac:spMk id="35" creationId="{85F55C16-BC21-49EF-A4FF-C3155BB93BD3}"/>
          </ac:spMkLst>
        </pc:spChg>
        <pc:spChg chg="del">
          <ac:chgData name="Albarez, Gabriella G" userId="8ff7a8ae-5e77-4aae-bfc4-ce470b6c6a6f" providerId="ADAL" clId="{C9C4960B-3E2A-4CE1-98ED-2AEF3B84B855}" dt="2022-04-28T06:07:40.367" v="361" actId="26606"/>
          <ac:spMkLst>
            <pc:docMk/>
            <pc:sldMk cId="3535243908" sldId="259"/>
            <ac:spMk id="36" creationId="{0C5F069E-AFE6-4825-8945-46F2918A5019}"/>
          </ac:spMkLst>
        </pc:spChg>
        <pc:spChg chg="add del">
          <ac:chgData name="Albarez, Gabriella G" userId="8ff7a8ae-5e77-4aae-bfc4-ce470b6c6a6f" providerId="ADAL" clId="{C9C4960B-3E2A-4CE1-98ED-2AEF3B84B855}" dt="2022-04-28T06:09:26.873" v="376" actId="26606"/>
          <ac:spMkLst>
            <pc:docMk/>
            <pc:sldMk cId="3535243908" sldId="259"/>
            <ac:spMk id="41" creationId="{4F7EBAE4-9945-4473-9E34-B2C66EA0F03D}"/>
          </ac:spMkLst>
        </pc:spChg>
        <pc:spChg chg="add del">
          <ac:chgData name="Albarez, Gabriella G" userId="8ff7a8ae-5e77-4aae-bfc4-ce470b6c6a6f" providerId="ADAL" clId="{C9C4960B-3E2A-4CE1-98ED-2AEF3B84B855}" dt="2022-04-28T06:09:26.873" v="376" actId="26606"/>
          <ac:spMkLst>
            <pc:docMk/>
            <pc:sldMk cId="3535243908" sldId="259"/>
            <ac:spMk id="43" creationId="{70BEB1E7-2F88-40BC-B73D-42E5B6F80BFC}"/>
          </ac:spMkLst>
        </pc:spChg>
        <pc:spChg chg="add del">
          <ac:chgData name="Albarez, Gabriella G" userId="8ff7a8ae-5e77-4aae-bfc4-ce470b6c6a6f" providerId="ADAL" clId="{C9C4960B-3E2A-4CE1-98ED-2AEF3B84B855}" dt="2022-04-28T06:09:26.873" v="376" actId="26606"/>
          <ac:spMkLst>
            <pc:docMk/>
            <pc:sldMk cId="3535243908" sldId="259"/>
            <ac:spMk id="45" creationId="{A7B99495-F43F-4D80-A44F-2CB4764EB90B}"/>
          </ac:spMkLst>
        </pc:spChg>
        <pc:spChg chg="add del">
          <ac:chgData name="Albarez, Gabriella G" userId="8ff7a8ae-5e77-4aae-bfc4-ce470b6c6a6f" providerId="ADAL" clId="{C9C4960B-3E2A-4CE1-98ED-2AEF3B84B855}" dt="2022-04-28T06:09:51.890" v="379" actId="26606"/>
          <ac:spMkLst>
            <pc:docMk/>
            <pc:sldMk cId="3535243908" sldId="259"/>
            <ac:spMk id="50" creationId="{4AC6B390-BC59-4F1D-A0EE-D71A92F0A0B2}"/>
          </ac:spMkLst>
        </pc:spChg>
        <pc:spChg chg="add del">
          <ac:chgData name="Albarez, Gabriella G" userId="8ff7a8ae-5e77-4aae-bfc4-ce470b6c6a6f" providerId="ADAL" clId="{C9C4960B-3E2A-4CE1-98ED-2AEF3B84B855}" dt="2022-04-28T06:09:51.890" v="379" actId="26606"/>
          <ac:spMkLst>
            <pc:docMk/>
            <pc:sldMk cId="3535243908" sldId="259"/>
            <ac:spMk id="52" creationId="{B6C60D79-16F1-4C4B-B7E3-7634E7069CDE}"/>
          </ac:spMkLst>
        </pc:spChg>
        <pc:spChg chg="add del">
          <ac:chgData name="Albarez, Gabriella G" userId="8ff7a8ae-5e77-4aae-bfc4-ce470b6c6a6f" providerId="ADAL" clId="{C9C4960B-3E2A-4CE1-98ED-2AEF3B84B855}" dt="2022-04-28T06:09:51.890" v="379" actId="26606"/>
          <ac:spMkLst>
            <pc:docMk/>
            <pc:sldMk cId="3535243908" sldId="259"/>
            <ac:spMk id="54" creationId="{426B127E-6498-4C77-9C9D-4553A5113B80}"/>
          </ac:spMkLst>
        </pc:spChg>
        <pc:spChg chg="add del">
          <ac:chgData name="Albarez, Gabriella G" userId="8ff7a8ae-5e77-4aae-bfc4-ce470b6c6a6f" providerId="ADAL" clId="{C9C4960B-3E2A-4CE1-98ED-2AEF3B84B855}" dt="2022-04-28T06:09:51.879" v="378" actId="26606"/>
          <ac:spMkLst>
            <pc:docMk/>
            <pc:sldMk cId="3535243908" sldId="259"/>
            <ac:spMk id="59" creationId="{DB304A14-32D0-4873-B914-423ED7B8DAFD}"/>
          </ac:spMkLst>
        </pc:spChg>
        <pc:spChg chg="add del">
          <ac:chgData name="Albarez, Gabriella G" userId="8ff7a8ae-5e77-4aae-bfc4-ce470b6c6a6f" providerId="ADAL" clId="{C9C4960B-3E2A-4CE1-98ED-2AEF3B84B855}" dt="2022-04-28T06:09:51.879" v="378" actId="26606"/>
          <ac:spMkLst>
            <pc:docMk/>
            <pc:sldMk cId="3535243908" sldId="259"/>
            <ac:spMk id="61" creationId="{1D460C86-854F-4FB3-ABC2-E823D8FEB9DB}"/>
          </ac:spMkLst>
        </pc:spChg>
        <pc:spChg chg="add del">
          <ac:chgData name="Albarez, Gabriella G" userId="8ff7a8ae-5e77-4aae-bfc4-ce470b6c6a6f" providerId="ADAL" clId="{C9C4960B-3E2A-4CE1-98ED-2AEF3B84B855}" dt="2022-04-28T06:09:51.879" v="378" actId="26606"/>
          <ac:spMkLst>
            <pc:docMk/>
            <pc:sldMk cId="3535243908" sldId="259"/>
            <ac:spMk id="63" creationId="{BB48116A-278A-4CC5-89D3-9DE8E8FF1245}"/>
          </ac:spMkLst>
        </pc:spChg>
        <pc:spChg chg="add">
          <ac:chgData name="Albarez, Gabriella G" userId="8ff7a8ae-5e77-4aae-bfc4-ce470b6c6a6f" providerId="ADAL" clId="{C9C4960B-3E2A-4CE1-98ED-2AEF3B84B855}" dt="2022-04-28T06:09:51.890" v="379" actId="26606"/>
          <ac:spMkLst>
            <pc:docMk/>
            <pc:sldMk cId="3535243908" sldId="259"/>
            <ac:spMk id="65" creationId="{4F7EBAE4-9945-4473-9E34-B2C66EA0F03D}"/>
          </ac:spMkLst>
        </pc:spChg>
        <pc:spChg chg="add">
          <ac:chgData name="Albarez, Gabriella G" userId="8ff7a8ae-5e77-4aae-bfc4-ce470b6c6a6f" providerId="ADAL" clId="{C9C4960B-3E2A-4CE1-98ED-2AEF3B84B855}" dt="2022-04-28T06:09:51.890" v="379" actId="26606"/>
          <ac:spMkLst>
            <pc:docMk/>
            <pc:sldMk cId="3535243908" sldId="259"/>
            <ac:spMk id="66" creationId="{70BEB1E7-2F88-40BC-B73D-42E5B6F80BFC}"/>
          </ac:spMkLst>
        </pc:spChg>
        <pc:spChg chg="add">
          <ac:chgData name="Albarez, Gabriella G" userId="8ff7a8ae-5e77-4aae-bfc4-ce470b6c6a6f" providerId="ADAL" clId="{C9C4960B-3E2A-4CE1-98ED-2AEF3B84B855}" dt="2022-04-28T06:09:51.890" v="379" actId="26606"/>
          <ac:spMkLst>
            <pc:docMk/>
            <pc:sldMk cId="3535243908" sldId="259"/>
            <ac:spMk id="67" creationId="{A7B99495-F43F-4D80-A44F-2CB4764EB90B}"/>
          </ac:spMkLst>
        </pc:spChg>
        <pc:picChg chg="mod ord">
          <ac:chgData name="Albarez, Gabriella G" userId="8ff7a8ae-5e77-4aae-bfc4-ce470b6c6a6f" providerId="ADAL" clId="{C9C4960B-3E2A-4CE1-98ED-2AEF3B84B855}" dt="2022-04-28T06:09:51.890" v="379" actId="26606"/>
          <ac:picMkLst>
            <pc:docMk/>
            <pc:sldMk cId="3535243908" sldId="259"/>
            <ac:picMk id="15" creationId="{A95273D1-E7E2-1F67-DE39-BBBA7AD48FAB}"/>
          </ac:picMkLst>
        </pc:picChg>
      </pc:sldChg>
      <pc:sldChg chg="addSp modSp mod setBg">
        <pc:chgData name="Albarez, Gabriella G" userId="8ff7a8ae-5e77-4aae-bfc4-ce470b6c6a6f" providerId="ADAL" clId="{C9C4960B-3E2A-4CE1-98ED-2AEF3B84B855}" dt="2022-04-28T06:12:40.242" v="398" actId="20577"/>
        <pc:sldMkLst>
          <pc:docMk/>
          <pc:sldMk cId="3149659386" sldId="260"/>
        </pc:sldMkLst>
        <pc:spChg chg="mod">
          <ac:chgData name="Albarez, Gabriella G" userId="8ff7a8ae-5e77-4aae-bfc4-ce470b6c6a6f" providerId="ADAL" clId="{C9C4960B-3E2A-4CE1-98ED-2AEF3B84B855}" dt="2022-04-28T06:07:29.925" v="360" actId="1076"/>
          <ac:spMkLst>
            <pc:docMk/>
            <pc:sldMk cId="3149659386" sldId="260"/>
            <ac:spMk id="2" creationId="{E5E7538B-C652-400E-AC10-9247935B588A}"/>
          </ac:spMkLst>
        </pc:spChg>
        <pc:spChg chg="mod">
          <ac:chgData name="Albarez, Gabriella G" userId="8ff7a8ae-5e77-4aae-bfc4-ce470b6c6a6f" providerId="ADAL" clId="{C9C4960B-3E2A-4CE1-98ED-2AEF3B84B855}" dt="2022-04-28T06:12:40.242" v="398" actId="20577"/>
          <ac:spMkLst>
            <pc:docMk/>
            <pc:sldMk cId="3149659386" sldId="260"/>
            <ac:spMk id="3" creationId="{95348F37-0ADF-4189-A697-9C12D03F76AD}"/>
          </ac:spMkLst>
        </pc:spChg>
        <pc:spChg chg="add">
          <ac:chgData name="Albarez, Gabriella G" userId="8ff7a8ae-5e77-4aae-bfc4-ce470b6c6a6f" providerId="ADAL" clId="{C9C4960B-3E2A-4CE1-98ED-2AEF3B84B855}" dt="2022-04-28T06:07:15.622" v="357" actId="26606"/>
          <ac:spMkLst>
            <pc:docMk/>
            <pc:sldMk cId="3149659386" sldId="260"/>
            <ac:spMk id="12" creationId="{D2B783EE-0239-4717-BBEA-8C9EAC61C824}"/>
          </ac:spMkLst>
        </pc:spChg>
        <pc:spChg chg="add">
          <ac:chgData name="Albarez, Gabriella G" userId="8ff7a8ae-5e77-4aae-bfc4-ce470b6c6a6f" providerId="ADAL" clId="{C9C4960B-3E2A-4CE1-98ED-2AEF3B84B855}" dt="2022-04-28T06:07:15.622" v="357" actId="26606"/>
          <ac:spMkLst>
            <pc:docMk/>
            <pc:sldMk cId="3149659386" sldId="260"/>
            <ac:spMk id="14" creationId="{A7B99495-F43F-4D80-A44F-2CB4764EB90B}"/>
          </ac:spMkLst>
        </pc:spChg>
        <pc:spChg chg="add">
          <ac:chgData name="Albarez, Gabriella G" userId="8ff7a8ae-5e77-4aae-bfc4-ce470b6c6a6f" providerId="ADAL" clId="{C9C4960B-3E2A-4CE1-98ED-2AEF3B84B855}" dt="2022-04-28T06:07:15.622" v="357" actId="26606"/>
          <ac:spMkLst>
            <pc:docMk/>
            <pc:sldMk cId="3149659386" sldId="260"/>
            <ac:spMk id="16" creationId="{70BEB1E7-2F88-40BC-B73D-42E5B6F80BFC}"/>
          </ac:spMkLst>
        </pc:spChg>
        <pc:picChg chg="add mod">
          <ac:chgData name="Albarez, Gabriella G" userId="8ff7a8ae-5e77-4aae-bfc4-ce470b6c6a6f" providerId="ADAL" clId="{C9C4960B-3E2A-4CE1-98ED-2AEF3B84B855}" dt="2022-04-28T06:07:15.622" v="357" actId="26606"/>
          <ac:picMkLst>
            <pc:docMk/>
            <pc:sldMk cId="3149659386" sldId="260"/>
            <ac:picMk id="5" creationId="{50899107-B9B4-4AAD-B8CF-B89E4BCDA1BC}"/>
          </ac:picMkLst>
        </pc:picChg>
        <pc:picChg chg="add mod">
          <ac:chgData name="Albarez, Gabriella G" userId="8ff7a8ae-5e77-4aae-bfc4-ce470b6c6a6f" providerId="ADAL" clId="{C9C4960B-3E2A-4CE1-98ED-2AEF3B84B855}" dt="2022-04-28T06:07:15.622" v="357" actId="26606"/>
          <ac:picMkLst>
            <pc:docMk/>
            <pc:sldMk cId="3149659386" sldId="260"/>
            <ac:picMk id="7" creationId="{DF727AA0-018C-4DE1-B0F4-C1ECEF995D48}"/>
          </ac:picMkLst>
        </pc:picChg>
      </pc:sldChg>
      <pc:sldChg chg="addSp delSp modSp mod">
        <pc:chgData name="Albarez, Gabriella G" userId="8ff7a8ae-5e77-4aae-bfc4-ce470b6c6a6f" providerId="ADAL" clId="{C9C4960B-3E2A-4CE1-98ED-2AEF3B84B855}" dt="2022-04-28T17:44:25.595" v="1327" actId="255"/>
        <pc:sldMkLst>
          <pc:docMk/>
          <pc:sldMk cId="3628162502" sldId="261"/>
        </pc:sldMkLst>
        <pc:spChg chg="mod">
          <ac:chgData name="Albarez, Gabriella G" userId="8ff7a8ae-5e77-4aae-bfc4-ce470b6c6a6f" providerId="ADAL" clId="{C9C4960B-3E2A-4CE1-98ED-2AEF3B84B855}" dt="2022-04-28T06:12:52.466" v="399" actId="26606"/>
          <ac:spMkLst>
            <pc:docMk/>
            <pc:sldMk cId="3628162502" sldId="261"/>
            <ac:spMk id="2" creationId="{D3B6F2A7-2D90-4348-9869-4399ED6A6CA0}"/>
          </ac:spMkLst>
        </pc:spChg>
        <pc:spChg chg="mod">
          <ac:chgData name="Albarez, Gabriella G" userId="8ff7a8ae-5e77-4aae-bfc4-ce470b6c6a6f" providerId="ADAL" clId="{C9C4960B-3E2A-4CE1-98ED-2AEF3B84B855}" dt="2022-04-28T17:44:25.595" v="1327" actId="255"/>
          <ac:spMkLst>
            <pc:docMk/>
            <pc:sldMk cId="3628162502" sldId="261"/>
            <ac:spMk id="3" creationId="{05BEF22D-9A92-4864-87EF-50C373D80D51}"/>
          </ac:spMkLst>
        </pc:spChg>
        <pc:spChg chg="del">
          <ac:chgData name="Albarez, Gabriella G" userId="8ff7a8ae-5e77-4aae-bfc4-ce470b6c6a6f" providerId="ADAL" clId="{C9C4960B-3E2A-4CE1-98ED-2AEF3B84B855}" dt="2022-04-28T06:12:52.466" v="399" actId="26606"/>
          <ac:spMkLst>
            <pc:docMk/>
            <pc:sldMk cId="3628162502" sldId="261"/>
            <ac:spMk id="22" creationId="{460B0EFB-53ED-4F35-B05D-F658EA021C65}"/>
          </ac:spMkLst>
        </pc:spChg>
        <pc:spChg chg="del">
          <ac:chgData name="Albarez, Gabriella G" userId="8ff7a8ae-5e77-4aae-bfc4-ce470b6c6a6f" providerId="ADAL" clId="{C9C4960B-3E2A-4CE1-98ED-2AEF3B84B855}" dt="2022-04-28T06:12:52.466" v="399" actId="26606"/>
          <ac:spMkLst>
            <pc:docMk/>
            <pc:sldMk cId="3628162502" sldId="261"/>
            <ac:spMk id="23" creationId="{835EF3DD-7D43-4A27-8967-A92FD8CC9365}"/>
          </ac:spMkLst>
        </pc:spChg>
        <pc:spChg chg="add">
          <ac:chgData name="Albarez, Gabriella G" userId="8ff7a8ae-5e77-4aae-bfc4-ce470b6c6a6f" providerId="ADAL" clId="{C9C4960B-3E2A-4CE1-98ED-2AEF3B84B855}" dt="2022-04-28T06:12:52.466" v="399" actId="26606"/>
          <ac:spMkLst>
            <pc:docMk/>
            <pc:sldMk cId="3628162502" sldId="261"/>
            <ac:spMk id="28" creationId="{4F7EBAE4-9945-4473-9E34-B2C66EA0F03D}"/>
          </ac:spMkLst>
        </pc:spChg>
        <pc:spChg chg="add">
          <ac:chgData name="Albarez, Gabriella G" userId="8ff7a8ae-5e77-4aae-bfc4-ce470b6c6a6f" providerId="ADAL" clId="{C9C4960B-3E2A-4CE1-98ED-2AEF3B84B855}" dt="2022-04-28T06:12:52.466" v="399" actId="26606"/>
          <ac:spMkLst>
            <pc:docMk/>
            <pc:sldMk cId="3628162502" sldId="261"/>
            <ac:spMk id="30" creationId="{70BEB1E7-2F88-40BC-B73D-42E5B6F80BFC}"/>
          </ac:spMkLst>
        </pc:spChg>
        <pc:spChg chg="add">
          <ac:chgData name="Albarez, Gabriella G" userId="8ff7a8ae-5e77-4aae-bfc4-ce470b6c6a6f" providerId="ADAL" clId="{C9C4960B-3E2A-4CE1-98ED-2AEF3B84B855}" dt="2022-04-28T06:12:52.466" v="399" actId="26606"/>
          <ac:spMkLst>
            <pc:docMk/>
            <pc:sldMk cId="3628162502" sldId="261"/>
            <ac:spMk id="32" creationId="{A7B99495-F43F-4D80-A44F-2CB4764EB90B}"/>
          </ac:spMkLst>
        </pc:spChg>
        <pc:picChg chg="mod ord">
          <ac:chgData name="Albarez, Gabriella G" userId="8ff7a8ae-5e77-4aae-bfc4-ce470b6c6a6f" providerId="ADAL" clId="{C9C4960B-3E2A-4CE1-98ED-2AEF3B84B855}" dt="2022-04-28T06:12:52.466" v="399" actId="26606"/>
          <ac:picMkLst>
            <pc:docMk/>
            <pc:sldMk cId="3628162502" sldId="261"/>
            <ac:picMk id="5" creationId="{A443A786-6C21-A7E0-BEB5-030668234160}"/>
          </ac:picMkLst>
        </pc:picChg>
      </pc:sldChg>
      <pc:sldChg chg="addSp delSp modSp mod setBg">
        <pc:chgData name="Albarez, Gabriella G" userId="8ff7a8ae-5e77-4aae-bfc4-ce470b6c6a6f" providerId="ADAL" clId="{C9C4960B-3E2A-4CE1-98ED-2AEF3B84B855}" dt="2022-04-28T06:34:12.167" v="662" actId="26606"/>
        <pc:sldMkLst>
          <pc:docMk/>
          <pc:sldMk cId="3071302962" sldId="262"/>
        </pc:sldMkLst>
        <pc:spChg chg="mod">
          <ac:chgData name="Albarez, Gabriella G" userId="8ff7a8ae-5e77-4aae-bfc4-ce470b6c6a6f" providerId="ADAL" clId="{C9C4960B-3E2A-4CE1-98ED-2AEF3B84B855}" dt="2022-04-28T06:33:31.703" v="660" actId="26606"/>
          <ac:spMkLst>
            <pc:docMk/>
            <pc:sldMk cId="3071302962" sldId="262"/>
            <ac:spMk id="2" creationId="{A666E075-6A9F-44D9-9C7C-F7E29DC3F41A}"/>
          </ac:spMkLst>
        </pc:spChg>
        <pc:spChg chg="mod">
          <ac:chgData name="Albarez, Gabriella G" userId="8ff7a8ae-5e77-4aae-bfc4-ce470b6c6a6f" providerId="ADAL" clId="{C9C4960B-3E2A-4CE1-98ED-2AEF3B84B855}" dt="2022-04-28T06:33:31.703" v="660" actId="26606"/>
          <ac:spMkLst>
            <pc:docMk/>
            <pc:sldMk cId="3071302962" sldId="262"/>
            <ac:spMk id="3" creationId="{E0A2DA90-3C56-4270-A17F-23DCED7BAE5C}"/>
          </ac:spMkLst>
        </pc:spChg>
        <pc:spChg chg="add del mod">
          <ac:chgData name="Albarez, Gabriella G" userId="8ff7a8ae-5e77-4aae-bfc4-ce470b6c6a6f" providerId="ADAL" clId="{C9C4960B-3E2A-4CE1-98ED-2AEF3B84B855}" dt="2022-04-28T06:25:15.590" v="473" actId="21"/>
          <ac:spMkLst>
            <pc:docMk/>
            <pc:sldMk cId="3071302962" sldId="262"/>
            <ac:spMk id="4" creationId="{DFA3C084-E693-45C0-82FF-13DF14751E56}"/>
          </ac:spMkLst>
        </pc:spChg>
        <pc:spChg chg="add del">
          <ac:chgData name="Albarez, Gabriella G" userId="8ff7a8ae-5e77-4aae-bfc4-ce470b6c6a6f" providerId="ADAL" clId="{C9C4960B-3E2A-4CE1-98ED-2AEF3B84B855}" dt="2022-04-28T06:26:14.159" v="476" actId="26606"/>
          <ac:spMkLst>
            <pc:docMk/>
            <pc:sldMk cId="3071302962" sldId="262"/>
            <ac:spMk id="11" creationId="{2B577FF9-3543-4875-815D-3D87BD8A2002}"/>
          </ac:spMkLst>
        </pc:spChg>
        <pc:spChg chg="add del">
          <ac:chgData name="Albarez, Gabriella G" userId="8ff7a8ae-5e77-4aae-bfc4-ce470b6c6a6f" providerId="ADAL" clId="{C9C4960B-3E2A-4CE1-98ED-2AEF3B84B855}" dt="2022-04-28T06:26:14.159" v="476" actId="26606"/>
          <ac:spMkLst>
            <pc:docMk/>
            <pc:sldMk cId="3071302962" sldId="262"/>
            <ac:spMk id="13" creationId="{F5569EEC-E12F-4856-B407-02B2813A4AA5}"/>
          </ac:spMkLst>
        </pc:spChg>
        <pc:spChg chg="add del">
          <ac:chgData name="Albarez, Gabriella G" userId="8ff7a8ae-5e77-4aae-bfc4-ce470b6c6a6f" providerId="ADAL" clId="{C9C4960B-3E2A-4CE1-98ED-2AEF3B84B855}" dt="2022-04-28T06:26:14.159" v="476" actId="26606"/>
          <ac:spMkLst>
            <pc:docMk/>
            <pc:sldMk cId="3071302962" sldId="262"/>
            <ac:spMk id="15" creationId="{CF860788-3A6A-45A3-B3F1-06F159665603}"/>
          </ac:spMkLst>
        </pc:spChg>
        <pc:spChg chg="add del">
          <ac:chgData name="Albarez, Gabriella G" userId="8ff7a8ae-5e77-4aae-bfc4-ce470b6c6a6f" providerId="ADAL" clId="{C9C4960B-3E2A-4CE1-98ED-2AEF3B84B855}" dt="2022-04-28T06:26:14.159" v="476" actId="26606"/>
          <ac:spMkLst>
            <pc:docMk/>
            <pc:sldMk cId="3071302962" sldId="262"/>
            <ac:spMk id="17" creationId="{DF1E3393-B852-4883-B778-ED3525112942}"/>
          </ac:spMkLst>
        </pc:spChg>
        <pc:spChg chg="add del">
          <ac:chgData name="Albarez, Gabriella G" userId="8ff7a8ae-5e77-4aae-bfc4-ce470b6c6a6f" providerId="ADAL" clId="{C9C4960B-3E2A-4CE1-98ED-2AEF3B84B855}" dt="2022-04-28T06:27:36.970" v="495" actId="26606"/>
          <ac:spMkLst>
            <pc:docMk/>
            <pc:sldMk cId="3071302962" sldId="262"/>
            <ac:spMk id="18" creationId="{B81933D1-5615-42C7-9C0B-4EB7105CCE2D}"/>
          </ac:spMkLst>
        </pc:spChg>
        <pc:spChg chg="add del">
          <ac:chgData name="Albarez, Gabriella G" userId="8ff7a8ae-5e77-4aae-bfc4-ce470b6c6a6f" providerId="ADAL" clId="{C9C4960B-3E2A-4CE1-98ED-2AEF3B84B855}" dt="2022-04-28T06:26:14.159" v="476" actId="26606"/>
          <ac:spMkLst>
            <pc:docMk/>
            <pc:sldMk cId="3071302962" sldId="262"/>
            <ac:spMk id="19" creationId="{39853D09-4205-4CC7-83EB-288E886AC9E4}"/>
          </ac:spMkLst>
        </pc:spChg>
        <pc:spChg chg="add del">
          <ac:chgData name="Albarez, Gabriella G" userId="8ff7a8ae-5e77-4aae-bfc4-ce470b6c6a6f" providerId="ADAL" clId="{C9C4960B-3E2A-4CE1-98ED-2AEF3B84B855}" dt="2022-04-28T06:27:36.970" v="495" actId="26606"/>
          <ac:spMkLst>
            <pc:docMk/>
            <pc:sldMk cId="3071302962" sldId="262"/>
            <ac:spMk id="20" creationId="{19C9EAEA-39D0-4B0E-A0EB-51E7B26740B1}"/>
          </ac:spMkLst>
        </pc:spChg>
        <pc:spChg chg="add del">
          <ac:chgData name="Albarez, Gabriella G" userId="8ff7a8ae-5e77-4aae-bfc4-ce470b6c6a6f" providerId="ADAL" clId="{C9C4960B-3E2A-4CE1-98ED-2AEF3B84B855}" dt="2022-04-28T06:26:14.159" v="476" actId="26606"/>
          <ac:spMkLst>
            <pc:docMk/>
            <pc:sldMk cId="3071302962" sldId="262"/>
            <ac:spMk id="21" creationId="{0D040B79-3E73-4A31-840D-D6B9C9FDFC46}"/>
          </ac:spMkLst>
        </pc:spChg>
        <pc:spChg chg="add del">
          <ac:chgData name="Albarez, Gabriella G" userId="8ff7a8ae-5e77-4aae-bfc4-ce470b6c6a6f" providerId="ADAL" clId="{C9C4960B-3E2A-4CE1-98ED-2AEF3B84B855}" dt="2022-04-28T06:26:14.159" v="476" actId="26606"/>
          <ac:spMkLst>
            <pc:docMk/>
            <pc:sldMk cId="3071302962" sldId="262"/>
            <ac:spMk id="23" creationId="{156C6AE5-3F8B-42AC-9EA4-1B686A11E93F}"/>
          </ac:spMkLst>
        </pc:spChg>
        <pc:spChg chg="add del">
          <ac:chgData name="Albarez, Gabriella G" userId="8ff7a8ae-5e77-4aae-bfc4-ce470b6c6a6f" providerId="ADAL" clId="{C9C4960B-3E2A-4CE1-98ED-2AEF3B84B855}" dt="2022-04-28T06:27:36.970" v="495" actId="26606"/>
          <ac:spMkLst>
            <pc:docMk/>
            <pc:sldMk cId="3071302962" sldId="262"/>
            <ac:spMk id="25" creationId="{47942995-B07F-4636-9A06-C6A104B260A8}"/>
          </ac:spMkLst>
        </pc:spChg>
        <pc:spChg chg="add del">
          <ac:chgData name="Albarez, Gabriella G" userId="8ff7a8ae-5e77-4aae-bfc4-ce470b6c6a6f" providerId="ADAL" clId="{C9C4960B-3E2A-4CE1-98ED-2AEF3B84B855}" dt="2022-04-28T06:27:19.001" v="490" actId="26606"/>
          <ac:spMkLst>
            <pc:docMk/>
            <pc:sldMk cId="3071302962" sldId="262"/>
            <ac:spMk id="32" creationId="{50CEED20-A22C-4FC3-BC0E-F4FE53FDEB97}"/>
          </ac:spMkLst>
        </pc:spChg>
        <pc:spChg chg="add del">
          <ac:chgData name="Albarez, Gabriella G" userId="8ff7a8ae-5e77-4aae-bfc4-ce470b6c6a6f" providerId="ADAL" clId="{C9C4960B-3E2A-4CE1-98ED-2AEF3B84B855}" dt="2022-04-28T06:27:36.934" v="494" actId="26606"/>
          <ac:spMkLst>
            <pc:docMk/>
            <pc:sldMk cId="3071302962" sldId="262"/>
            <ac:spMk id="36" creationId="{D07DD2DE-F619-49DD-B5E7-03A290FF4ED1}"/>
          </ac:spMkLst>
        </pc:spChg>
        <pc:spChg chg="add del">
          <ac:chgData name="Albarez, Gabriella G" userId="8ff7a8ae-5e77-4aae-bfc4-ce470b6c6a6f" providerId="ADAL" clId="{C9C4960B-3E2A-4CE1-98ED-2AEF3B84B855}" dt="2022-04-28T06:27:36.934" v="494" actId="26606"/>
          <ac:spMkLst>
            <pc:docMk/>
            <pc:sldMk cId="3071302962" sldId="262"/>
            <ac:spMk id="38" creationId="{85149191-5F60-4A28-AAFF-039F96B0F3EC}"/>
          </ac:spMkLst>
        </pc:spChg>
        <pc:spChg chg="add del">
          <ac:chgData name="Albarez, Gabriella G" userId="8ff7a8ae-5e77-4aae-bfc4-ce470b6c6a6f" providerId="ADAL" clId="{C9C4960B-3E2A-4CE1-98ED-2AEF3B84B855}" dt="2022-04-28T06:27:19.001" v="490" actId="26606"/>
          <ac:spMkLst>
            <pc:docMk/>
            <pc:sldMk cId="3071302962" sldId="262"/>
            <ac:spMk id="39" creationId="{19C9EAEA-39D0-4B0E-A0EB-51E7B26740B1}"/>
          </ac:spMkLst>
        </pc:spChg>
        <pc:spChg chg="add del">
          <ac:chgData name="Albarez, Gabriella G" userId="8ff7a8ae-5e77-4aae-bfc4-ce470b6c6a6f" providerId="ADAL" clId="{C9C4960B-3E2A-4CE1-98ED-2AEF3B84B855}" dt="2022-04-28T06:27:36.934" v="494" actId="26606"/>
          <ac:spMkLst>
            <pc:docMk/>
            <pc:sldMk cId="3071302962" sldId="262"/>
            <ac:spMk id="40" creationId="{F8260ED5-17F7-4158-B241-D51DD4CF1B7E}"/>
          </ac:spMkLst>
        </pc:spChg>
        <pc:spChg chg="add del">
          <ac:chgData name="Albarez, Gabriella G" userId="8ff7a8ae-5e77-4aae-bfc4-ce470b6c6a6f" providerId="ADAL" clId="{C9C4960B-3E2A-4CE1-98ED-2AEF3B84B855}" dt="2022-04-28T06:27:19.001" v="490" actId="26606"/>
          <ac:spMkLst>
            <pc:docMk/>
            <pc:sldMk cId="3071302962" sldId="262"/>
            <ac:spMk id="41" creationId="{3873B707-463F-40B0-8227-E8CC6C67EB25}"/>
          </ac:spMkLst>
        </pc:spChg>
        <pc:spChg chg="add del">
          <ac:chgData name="Albarez, Gabriella G" userId="8ff7a8ae-5e77-4aae-bfc4-ce470b6c6a6f" providerId="ADAL" clId="{C9C4960B-3E2A-4CE1-98ED-2AEF3B84B855}" dt="2022-04-28T06:27:24.963" v="492" actId="26606"/>
          <ac:spMkLst>
            <pc:docMk/>
            <pc:sldMk cId="3071302962" sldId="262"/>
            <ac:spMk id="43" creationId="{47942995-B07F-4636-9A06-C6A104B260A8}"/>
          </ac:spMkLst>
        </pc:spChg>
        <pc:spChg chg="add del">
          <ac:chgData name="Albarez, Gabriella G" userId="8ff7a8ae-5e77-4aae-bfc4-ce470b6c6a6f" providerId="ADAL" clId="{C9C4960B-3E2A-4CE1-98ED-2AEF3B84B855}" dt="2022-04-28T06:27:24.963" v="492" actId="26606"/>
          <ac:spMkLst>
            <pc:docMk/>
            <pc:sldMk cId="3071302962" sldId="262"/>
            <ac:spMk id="48" creationId="{B81933D1-5615-42C7-9C0B-4EB7105CCE2D}"/>
          </ac:spMkLst>
        </pc:spChg>
        <pc:spChg chg="add del">
          <ac:chgData name="Albarez, Gabriella G" userId="8ff7a8ae-5e77-4aae-bfc4-ce470b6c6a6f" providerId="ADAL" clId="{C9C4960B-3E2A-4CE1-98ED-2AEF3B84B855}" dt="2022-04-28T06:27:24.963" v="492" actId="26606"/>
          <ac:spMkLst>
            <pc:docMk/>
            <pc:sldMk cId="3071302962" sldId="262"/>
            <ac:spMk id="49" creationId="{19C9EAEA-39D0-4B0E-A0EB-51E7B26740B1}"/>
          </ac:spMkLst>
        </pc:spChg>
        <pc:spChg chg="add del">
          <ac:chgData name="Albarez, Gabriella G" userId="8ff7a8ae-5e77-4aae-bfc4-ce470b6c6a6f" providerId="ADAL" clId="{C9C4960B-3E2A-4CE1-98ED-2AEF3B84B855}" dt="2022-04-28T06:27:36.934" v="494" actId="26606"/>
          <ac:spMkLst>
            <pc:docMk/>
            <pc:sldMk cId="3071302962" sldId="262"/>
            <ac:spMk id="51" creationId="{A8384FB5-9ADC-4DDC-881B-597D56F5B15D}"/>
          </ac:spMkLst>
        </pc:spChg>
        <pc:spChg chg="add del">
          <ac:chgData name="Albarez, Gabriella G" userId="8ff7a8ae-5e77-4aae-bfc4-ce470b6c6a6f" providerId="ADAL" clId="{C9C4960B-3E2A-4CE1-98ED-2AEF3B84B855}" dt="2022-04-28T06:27:36.934" v="494" actId="26606"/>
          <ac:spMkLst>
            <pc:docMk/>
            <pc:sldMk cId="3071302962" sldId="262"/>
            <ac:spMk id="52" creationId="{91E5A9A7-95C6-4F4F-B00E-C82E07FE62EF}"/>
          </ac:spMkLst>
        </pc:spChg>
        <pc:spChg chg="add del">
          <ac:chgData name="Albarez, Gabriella G" userId="8ff7a8ae-5e77-4aae-bfc4-ce470b6c6a6f" providerId="ADAL" clId="{C9C4960B-3E2A-4CE1-98ED-2AEF3B84B855}" dt="2022-04-28T06:28:52.573" v="515" actId="26606"/>
          <ac:spMkLst>
            <pc:docMk/>
            <pc:sldMk cId="3071302962" sldId="262"/>
            <ac:spMk id="54" creationId="{4FD4A2AD-E2FD-4CAD-8DEF-75993D7E4C7D}"/>
          </ac:spMkLst>
        </pc:spChg>
        <pc:spChg chg="add del">
          <ac:chgData name="Albarez, Gabriella G" userId="8ff7a8ae-5e77-4aae-bfc4-ce470b6c6a6f" providerId="ADAL" clId="{C9C4960B-3E2A-4CE1-98ED-2AEF3B84B855}" dt="2022-04-28T06:28:52.573" v="515" actId="26606"/>
          <ac:spMkLst>
            <pc:docMk/>
            <pc:sldMk cId="3071302962" sldId="262"/>
            <ac:spMk id="55" creationId="{430E65E5-31AD-4B0E-8D4C-6526CAAE2C84}"/>
          </ac:spMkLst>
        </pc:spChg>
        <pc:spChg chg="add del">
          <ac:chgData name="Albarez, Gabriella G" userId="8ff7a8ae-5e77-4aae-bfc4-ce470b6c6a6f" providerId="ADAL" clId="{C9C4960B-3E2A-4CE1-98ED-2AEF3B84B855}" dt="2022-04-28T06:33:31.703" v="660" actId="26606"/>
          <ac:spMkLst>
            <pc:docMk/>
            <pc:sldMk cId="3071302962" sldId="262"/>
            <ac:spMk id="64" creationId="{BCC81228-CEA3-402B-B8E5-688F5BFA7876}"/>
          </ac:spMkLst>
        </pc:spChg>
        <pc:spChg chg="add del">
          <ac:chgData name="Albarez, Gabriella G" userId="8ff7a8ae-5e77-4aae-bfc4-ce470b6c6a6f" providerId="ADAL" clId="{C9C4960B-3E2A-4CE1-98ED-2AEF3B84B855}" dt="2022-04-28T06:33:31.703" v="660" actId="26606"/>
          <ac:spMkLst>
            <pc:docMk/>
            <pc:sldMk cId="3071302962" sldId="262"/>
            <ac:spMk id="66" creationId="{BC0916B8-FF7A-4ECB-9FD7-C7668658D9B4}"/>
          </ac:spMkLst>
        </pc:spChg>
        <pc:spChg chg="add del">
          <ac:chgData name="Albarez, Gabriella G" userId="8ff7a8ae-5e77-4aae-bfc4-ce470b6c6a6f" providerId="ADAL" clId="{C9C4960B-3E2A-4CE1-98ED-2AEF3B84B855}" dt="2022-04-28T06:33:31.703" v="660" actId="26606"/>
          <ac:spMkLst>
            <pc:docMk/>
            <pc:sldMk cId="3071302962" sldId="262"/>
            <ac:spMk id="68" creationId="{9DC011D4-C95F-4B2E-9A3C-A46DCDE956DC}"/>
          </ac:spMkLst>
        </pc:spChg>
        <pc:spChg chg="add del">
          <ac:chgData name="Albarez, Gabriella G" userId="8ff7a8ae-5e77-4aae-bfc4-ce470b6c6a6f" providerId="ADAL" clId="{C9C4960B-3E2A-4CE1-98ED-2AEF3B84B855}" dt="2022-04-28T06:34:12.167" v="662" actId="26606"/>
          <ac:spMkLst>
            <pc:docMk/>
            <pc:sldMk cId="3071302962" sldId="262"/>
            <ac:spMk id="73" creationId="{4AC6B390-BC59-4F1D-A0EE-D71A92F0A0B2}"/>
          </ac:spMkLst>
        </pc:spChg>
        <pc:spChg chg="add del">
          <ac:chgData name="Albarez, Gabriella G" userId="8ff7a8ae-5e77-4aae-bfc4-ce470b6c6a6f" providerId="ADAL" clId="{C9C4960B-3E2A-4CE1-98ED-2AEF3B84B855}" dt="2022-04-28T06:34:12.167" v="662" actId="26606"/>
          <ac:spMkLst>
            <pc:docMk/>
            <pc:sldMk cId="3071302962" sldId="262"/>
            <ac:spMk id="75" creationId="{B6C60D79-16F1-4C4B-B7E3-7634E7069CDE}"/>
          </ac:spMkLst>
        </pc:spChg>
        <pc:spChg chg="add del">
          <ac:chgData name="Albarez, Gabriella G" userId="8ff7a8ae-5e77-4aae-bfc4-ce470b6c6a6f" providerId="ADAL" clId="{C9C4960B-3E2A-4CE1-98ED-2AEF3B84B855}" dt="2022-04-28T06:34:12.167" v="662" actId="26606"/>
          <ac:spMkLst>
            <pc:docMk/>
            <pc:sldMk cId="3071302962" sldId="262"/>
            <ac:spMk id="77" creationId="{426B127E-6498-4C77-9C9D-4553A5113B80}"/>
          </ac:spMkLst>
        </pc:spChg>
        <pc:spChg chg="add">
          <ac:chgData name="Albarez, Gabriella G" userId="8ff7a8ae-5e77-4aae-bfc4-ce470b6c6a6f" providerId="ADAL" clId="{C9C4960B-3E2A-4CE1-98ED-2AEF3B84B855}" dt="2022-04-28T06:34:12.167" v="662" actId="26606"/>
          <ac:spMkLst>
            <pc:docMk/>
            <pc:sldMk cId="3071302962" sldId="262"/>
            <ac:spMk id="82" creationId="{4AC6B390-BC59-4F1D-A0EE-D71A92F0A0B2}"/>
          </ac:spMkLst>
        </pc:spChg>
        <pc:spChg chg="add">
          <ac:chgData name="Albarez, Gabriella G" userId="8ff7a8ae-5e77-4aae-bfc4-ce470b6c6a6f" providerId="ADAL" clId="{C9C4960B-3E2A-4CE1-98ED-2AEF3B84B855}" dt="2022-04-28T06:34:12.167" v="662" actId="26606"/>
          <ac:spMkLst>
            <pc:docMk/>
            <pc:sldMk cId="3071302962" sldId="262"/>
            <ac:spMk id="84" creationId="{B6C60D79-16F1-4C4B-B7E3-7634E7069CDE}"/>
          </ac:spMkLst>
        </pc:spChg>
        <pc:spChg chg="add">
          <ac:chgData name="Albarez, Gabriella G" userId="8ff7a8ae-5e77-4aae-bfc4-ce470b6c6a6f" providerId="ADAL" clId="{C9C4960B-3E2A-4CE1-98ED-2AEF3B84B855}" dt="2022-04-28T06:34:12.167" v="662" actId="26606"/>
          <ac:spMkLst>
            <pc:docMk/>
            <pc:sldMk cId="3071302962" sldId="262"/>
            <ac:spMk id="86" creationId="{426B127E-6498-4C77-9C9D-4553A5113B80}"/>
          </ac:spMkLst>
        </pc:spChg>
        <pc:grpChg chg="add del">
          <ac:chgData name="Albarez, Gabriella G" userId="8ff7a8ae-5e77-4aae-bfc4-ce470b6c6a6f" providerId="ADAL" clId="{C9C4960B-3E2A-4CE1-98ED-2AEF3B84B855}" dt="2022-04-28T06:27:36.970" v="495" actId="26606"/>
          <ac:grpSpMkLst>
            <pc:docMk/>
            <pc:sldMk cId="3071302962" sldId="262"/>
            <ac:grpSpMk id="26" creationId="{032D8612-31EB-44CF-A1D0-14FD4C705424}"/>
          </ac:grpSpMkLst>
        </pc:grpChg>
        <pc:grpChg chg="add del">
          <ac:chgData name="Albarez, Gabriella G" userId="8ff7a8ae-5e77-4aae-bfc4-ce470b6c6a6f" providerId="ADAL" clId="{C9C4960B-3E2A-4CE1-98ED-2AEF3B84B855}" dt="2022-04-28T06:27:19.001" v="490" actId="26606"/>
          <ac:grpSpMkLst>
            <pc:docMk/>
            <pc:sldMk cId="3071302962" sldId="262"/>
            <ac:grpSpMk id="34" creationId="{032D8612-31EB-44CF-A1D0-14FD4C705424}"/>
          </ac:grpSpMkLst>
        </pc:grpChg>
        <pc:grpChg chg="add del">
          <ac:chgData name="Albarez, Gabriella G" userId="8ff7a8ae-5e77-4aae-bfc4-ce470b6c6a6f" providerId="ADAL" clId="{C9C4960B-3E2A-4CE1-98ED-2AEF3B84B855}" dt="2022-04-28T06:27:24.963" v="492" actId="26606"/>
          <ac:grpSpMkLst>
            <pc:docMk/>
            <pc:sldMk cId="3071302962" sldId="262"/>
            <ac:grpSpMk id="44" creationId="{032D8612-31EB-44CF-A1D0-14FD4C705424}"/>
          </ac:grpSpMkLst>
        </pc:grpChg>
        <pc:grpChg chg="add del">
          <ac:chgData name="Albarez, Gabriella G" userId="8ff7a8ae-5e77-4aae-bfc4-ce470b6c6a6f" providerId="ADAL" clId="{C9C4960B-3E2A-4CE1-98ED-2AEF3B84B855}" dt="2022-04-28T06:28:52.573" v="515" actId="26606"/>
          <ac:grpSpMkLst>
            <pc:docMk/>
            <pc:sldMk cId="3071302962" sldId="262"/>
            <ac:grpSpMk id="56" creationId="{1B65B678-A993-4BFF-AE12-E1A2FC66BB78}"/>
          </ac:grpSpMkLst>
        </pc:grpChg>
        <pc:picChg chg="add mod ord">
          <ac:chgData name="Albarez, Gabriella G" userId="8ff7a8ae-5e77-4aae-bfc4-ce470b6c6a6f" providerId="ADAL" clId="{C9C4960B-3E2A-4CE1-98ED-2AEF3B84B855}" dt="2022-04-28T06:34:12.167" v="662" actId="26606"/>
          <ac:picMkLst>
            <pc:docMk/>
            <pc:sldMk cId="3071302962" sldId="262"/>
            <ac:picMk id="6" creationId="{473975B4-40E4-41E9-83A3-0859401023F6}"/>
          </ac:picMkLst>
        </pc:picChg>
      </pc:sldChg>
      <pc:sldChg chg="addSp delSp modSp mod setBg">
        <pc:chgData name="Albarez, Gabriella G" userId="8ff7a8ae-5e77-4aae-bfc4-ce470b6c6a6f" providerId="ADAL" clId="{C9C4960B-3E2A-4CE1-98ED-2AEF3B84B855}" dt="2022-04-28T06:17:30.580" v="442" actId="1076"/>
        <pc:sldMkLst>
          <pc:docMk/>
          <pc:sldMk cId="3867727216" sldId="263"/>
        </pc:sldMkLst>
        <pc:spChg chg="mod">
          <ac:chgData name="Albarez, Gabriella G" userId="8ff7a8ae-5e77-4aae-bfc4-ce470b6c6a6f" providerId="ADAL" clId="{C9C4960B-3E2A-4CE1-98ED-2AEF3B84B855}" dt="2022-04-28T06:17:25.959" v="441" actId="1076"/>
          <ac:spMkLst>
            <pc:docMk/>
            <pc:sldMk cId="3867727216" sldId="263"/>
            <ac:spMk id="2" creationId="{13A815CB-2DDC-CDAE-383C-18520A1FF0EE}"/>
          </ac:spMkLst>
        </pc:spChg>
        <pc:spChg chg="mod">
          <ac:chgData name="Albarez, Gabriella G" userId="8ff7a8ae-5e77-4aae-bfc4-ce470b6c6a6f" providerId="ADAL" clId="{C9C4960B-3E2A-4CE1-98ED-2AEF3B84B855}" dt="2022-04-28T06:17:30.580" v="442" actId="1076"/>
          <ac:spMkLst>
            <pc:docMk/>
            <pc:sldMk cId="3867727216" sldId="263"/>
            <ac:spMk id="5" creationId="{4314CC80-4BF2-52C7-3D1A-9D7D52C9D660}"/>
          </ac:spMkLst>
        </pc:spChg>
        <pc:spChg chg="add del">
          <ac:chgData name="Albarez, Gabriella G" userId="8ff7a8ae-5e77-4aae-bfc4-ce470b6c6a6f" providerId="ADAL" clId="{C9C4960B-3E2A-4CE1-98ED-2AEF3B84B855}" dt="2022-04-28T06:14:08.781" v="411" actId="26606"/>
          <ac:spMkLst>
            <pc:docMk/>
            <pc:sldMk cId="3867727216" sldId="263"/>
            <ac:spMk id="12" creationId="{020C988C-FAAD-4B22-8BA7-6B5DEFD8D167}"/>
          </ac:spMkLst>
        </pc:spChg>
        <pc:spChg chg="add del">
          <ac:chgData name="Albarez, Gabriella G" userId="8ff7a8ae-5e77-4aae-bfc4-ce470b6c6a6f" providerId="ADAL" clId="{C9C4960B-3E2A-4CE1-98ED-2AEF3B84B855}" dt="2022-04-28T06:14:08.781" v="411" actId="26606"/>
          <ac:spMkLst>
            <pc:docMk/>
            <pc:sldMk cId="3867727216" sldId="263"/>
            <ac:spMk id="14" creationId="{A7B99495-F43F-4D80-A44F-2CB4764EB90B}"/>
          </ac:spMkLst>
        </pc:spChg>
        <pc:spChg chg="add del">
          <ac:chgData name="Albarez, Gabriella G" userId="8ff7a8ae-5e77-4aae-bfc4-ce470b6c6a6f" providerId="ADAL" clId="{C9C4960B-3E2A-4CE1-98ED-2AEF3B84B855}" dt="2022-04-28T06:14:08.781" v="411" actId="26606"/>
          <ac:spMkLst>
            <pc:docMk/>
            <pc:sldMk cId="3867727216" sldId="263"/>
            <ac:spMk id="16" creationId="{70BEB1E7-2F88-40BC-B73D-42E5B6F80BFC}"/>
          </ac:spMkLst>
        </pc:spChg>
        <pc:spChg chg="add del">
          <ac:chgData name="Albarez, Gabriella G" userId="8ff7a8ae-5e77-4aae-bfc4-ce470b6c6a6f" providerId="ADAL" clId="{C9C4960B-3E2A-4CE1-98ED-2AEF3B84B855}" dt="2022-04-28T06:14:13.397" v="413" actId="26606"/>
          <ac:spMkLst>
            <pc:docMk/>
            <pc:sldMk cId="3867727216" sldId="263"/>
            <ac:spMk id="18" creationId="{3873B707-463F-40B0-8227-E8CC6C67EB25}"/>
          </ac:spMkLst>
        </pc:spChg>
        <pc:spChg chg="add del">
          <ac:chgData name="Albarez, Gabriella G" userId="8ff7a8ae-5e77-4aae-bfc4-ce470b6c6a6f" providerId="ADAL" clId="{C9C4960B-3E2A-4CE1-98ED-2AEF3B84B855}" dt="2022-04-28T06:14:13.397" v="413" actId="26606"/>
          <ac:spMkLst>
            <pc:docMk/>
            <pc:sldMk cId="3867727216" sldId="263"/>
            <ac:spMk id="19" creationId="{AAAE94E3-A7DB-4868-B1E3-E49703488BBC}"/>
          </ac:spMkLst>
        </pc:spChg>
        <pc:spChg chg="add del">
          <ac:chgData name="Albarez, Gabriella G" userId="8ff7a8ae-5e77-4aae-bfc4-ce470b6c6a6f" providerId="ADAL" clId="{C9C4960B-3E2A-4CE1-98ED-2AEF3B84B855}" dt="2022-04-28T06:14:13.397" v="413" actId="26606"/>
          <ac:spMkLst>
            <pc:docMk/>
            <pc:sldMk cId="3867727216" sldId="263"/>
            <ac:spMk id="20" creationId="{C13237C8-E62C-4F0D-A318-BD6FB6C2D138}"/>
          </ac:spMkLst>
        </pc:spChg>
        <pc:spChg chg="add del">
          <ac:chgData name="Albarez, Gabriella G" userId="8ff7a8ae-5e77-4aae-bfc4-ce470b6c6a6f" providerId="ADAL" clId="{C9C4960B-3E2A-4CE1-98ED-2AEF3B84B855}" dt="2022-04-28T06:14:13.397" v="413" actId="26606"/>
          <ac:spMkLst>
            <pc:docMk/>
            <pc:sldMk cId="3867727216" sldId="263"/>
            <ac:spMk id="22" creationId="{19C9EAEA-39D0-4B0E-A0EB-51E7B26740B1}"/>
          </ac:spMkLst>
        </pc:spChg>
        <pc:spChg chg="add del">
          <ac:chgData name="Albarez, Gabriella G" userId="8ff7a8ae-5e77-4aae-bfc4-ce470b6c6a6f" providerId="ADAL" clId="{C9C4960B-3E2A-4CE1-98ED-2AEF3B84B855}" dt="2022-04-28T06:14:13.397" v="413" actId="26606"/>
          <ac:spMkLst>
            <pc:docMk/>
            <pc:sldMk cId="3867727216" sldId="263"/>
            <ac:spMk id="24" creationId="{8CB5D2D7-DF65-4E86-BFBA-FFB9B5ACEB64}"/>
          </ac:spMkLst>
        </pc:spChg>
        <pc:spChg chg="add del">
          <ac:chgData name="Albarez, Gabriella G" userId="8ff7a8ae-5e77-4aae-bfc4-ce470b6c6a6f" providerId="ADAL" clId="{C9C4960B-3E2A-4CE1-98ED-2AEF3B84B855}" dt="2022-04-28T06:14:15.246" v="415" actId="26606"/>
          <ac:spMkLst>
            <pc:docMk/>
            <pc:sldMk cId="3867727216" sldId="263"/>
            <ac:spMk id="26" creationId="{77E4A725-0478-4684-B715-2FE40092EE7C}"/>
          </ac:spMkLst>
        </pc:spChg>
        <pc:spChg chg="add del">
          <ac:chgData name="Albarez, Gabriella G" userId="8ff7a8ae-5e77-4aae-bfc4-ce470b6c6a6f" providerId="ADAL" clId="{C9C4960B-3E2A-4CE1-98ED-2AEF3B84B855}" dt="2022-04-28T06:14:15.246" v="415" actId="26606"/>
          <ac:spMkLst>
            <pc:docMk/>
            <pc:sldMk cId="3867727216" sldId="263"/>
            <ac:spMk id="27" creationId="{71AA83BD-675A-497E-9BFB-F1AF12266100}"/>
          </ac:spMkLst>
        </pc:spChg>
        <pc:spChg chg="add del">
          <ac:chgData name="Albarez, Gabriella G" userId="8ff7a8ae-5e77-4aae-bfc4-ce470b6c6a6f" providerId="ADAL" clId="{C9C4960B-3E2A-4CE1-98ED-2AEF3B84B855}" dt="2022-04-28T06:14:15.246" v="415" actId="26606"/>
          <ac:spMkLst>
            <pc:docMk/>
            <pc:sldMk cId="3867727216" sldId="263"/>
            <ac:spMk id="29" creationId="{CC39475D-31DD-4044-B548-695C3AC881EA}"/>
          </ac:spMkLst>
        </pc:spChg>
        <pc:spChg chg="add del">
          <ac:chgData name="Albarez, Gabriella G" userId="8ff7a8ae-5e77-4aae-bfc4-ce470b6c6a6f" providerId="ADAL" clId="{C9C4960B-3E2A-4CE1-98ED-2AEF3B84B855}" dt="2022-04-28T06:14:15.246" v="415" actId="26606"/>
          <ac:spMkLst>
            <pc:docMk/>
            <pc:sldMk cId="3867727216" sldId="263"/>
            <ac:spMk id="30" creationId="{0CC09B87-F9EC-4D7E-BF0F-8794D5479DF7}"/>
          </ac:spMkLst>
        </pc:spChg>
        <pc:spChg chg="add del">
          <ac:chgData name="Albarez, Gabriella G" userId="8ff7a8ae-5e77-4aae-bfc4-ce470b6c6a6f" providerId="ADAL" clId="{C9C4960B-3E2A-4CE1-98ED-2AEF3B84B855}" dt="2022-04-28T06:14:24.001" v="417" actId="26606"/>
          <ac:spMkLst>
            <pc:docMk/>
            <pc:sldMk cId="3867727216" sldId="263"/>
            <ac:spMk id="32" creationId="{AAAE94E3-A7DB-4868-B1E3-E49703488BBC}"/>
          </ac:spMkLst>
        </pc:spChg>
        <pc:spChg chg="add del">
          <ac:chgData name="Albarez, Gabriella G" userId="8ff7a8ae-5e77-4aae-bfc4-ce470b6c6a6f" providerId="ADAL" clId="{C9C4960B-3E2A-4CE1-98ED-2AEF3B84B855}" dt="2022-04-28T06:14:24.001" v="417" actId="26606"/>
          <ac:spMkLst>
            <pc:docMk/>
            <pc:sldMk cId="3867727216" sldId="263"/>
            <ac:spMk id="35" creationId="{3873B707-463F-40B0-8227-E8CC6C67EB25}"/>
          </ac:spMkLst>
        </pc:spChg>
        <pc:spChg chg="add del">
          <ac:chgData name="Albarez, Gabriella G" userId="8ff7a8ae-5e77-4aae-bfc4-ce470b6c6a6f" providerId="ADAL" clId="{C9C4960B-3E2A-4CE1-98ED-2AEF3B84B855}" dt="2022-04-28T06:14:24.001" v="417" actId="26606"/>
          <ac:spMkLst>
            <pc:docMk/>
            <pc:sldMk cId="3867727216" sldId="263"/>
            <ac:spMk id="36" creationId="{C13237C8-E62C-4F0D-A318-BD6FB6C2D138}"/>
          </ac:spMkLst>
        </pc:spChg>
        <pc:spChg chg="add del">
          <ac:chgData name="Albarez, Gabriella G" userId="8ff7a8ae-5e77-4aae-bfc4-ce470b6c6a6f" providerId="ADAL" clId="{C9C4960B-3E2A-4CE1-98ED-2AEF3B84B855}" dt="2022-04-28T06:14:24.001" v="417" actId="26606"/>
          <ac:spMkLst>
            <pc:docMk/>
            <pc:sldMk cId="3867727216" sldId="263"/>
            <ac:spMk id="37" creationId="{19C9EAEA-39D0-4B0E-A0EB-51E7B26740B1}"/>
          </ac:spMkLst>
        </pc:spChg>
        <pc:spChg chg="add del">
          <ac:chgData name="Albarez, Gabriella G" userId="8ff7a8ae-5e77-4aae-bfc4-ce470b6c6a6f" providerId="ADAL" clId="{C9C4960B-3E2A-4CE1-98ED-2AEF3B84B855}" dt="2022-04-28T06:14:24.001" v="417" actId="26606"/>
          <ac:spMkLst>
            <pc:docMk/>
            <pc:sldMk cId="3867727216" sldId="263"/>
            <ac:spMk id="38" creationId="{8CB5D2D7-DF65-4E86-BFBA-FFB9B5ACEB64}"/>
          </ac:spMkLst>
        </pc:spChg>
        <pc:spChg chg="add del">
          <ac:chgData name="Albarez, Gabriella G" userId="8ff7a8ae-5e77-4aae-bfc4-ce470b6c6a6f" providerId="ADAL" clId="{C9C4960B-3E2A-4CE1-98ED-2AEF3B84B855}" dt="2022-04-28T06:14:29.275" v="419" actId="26606"/>
          <ac:spMkLst>
            <pc:docMk/>
            <pc:sldMk cId="3867727216" sldId="263"/>
            <ac:spMk id="40" creationId="{BE7F2629-7AD4-4FB8-B544-38B7CC6E9D30}"/>
          </ac:spMkLst>
        </pc:spChg>
        <pc:spChg chg="add del">
          <ac:chgData name="Albarez, Gabriella G" userId="8ff7a8ae-5e77-4aae-bfc4-ce470b6c6a6f" providerId="ADAL" clId="{C9C4960B-3E2A-4CE1-98ED-2AEF3B84B855}" dt="2022-04-28T06:14:29.275" v="419" actId="26606"/>
          <ac:spMkLst>
            <pc:docMk/>
            <pc:sldMk cId="3867727216" sldId="263"/>
            <ac:spMk id="42" creationId="{093F2DF8-01DE-40AE-9C05-7828DAB9CD92}"/>
          </ac:spMkLst>
        </pc:spChg>
        <pc:spChg chg="add del">
          <ac:chgData name="Albarez, Gabriella G" userId="8ff7a8ae-5e77-4aae-bfc4-ce470b6c6a6f" providerId="ADAL" clId="{C9C4960B-3E2A-4CE1-98ED-2AEF3B84B855}" dt="2022-04-28T06:14:29.275" v="419" actId="26606"/>
          <ac:spMkLst>
            <pc:docMk/>
            <pc:sldMk cId="3867727216" sldId="263"/>
            <ac:spMk id="43" creationId="{541CD191-DCF0-4E88-A62A-10F0B3FC93D1}"/>
          </ac:spMkLst>
        </pc:spChg>
        <pc:spChg chg="add del">
          <ac:chgData name="Albarez, Gabriella G" userId="8ff7a8ae-5e77-4aae-bfc4-ce470b6c6a6f" providerId="ADAL" clId="{C9C4960B-3E2A-4CE1-98ED-2AEF3B84B855}" dt="2022-04-28T06:14:34.515" v="421" actId="26606"/>
          <ac:spMkLst>
            <pc:docMk/>
            <pc:sldMk cId="3867727216" sldId="263"/>
            <ac:spMk id="45" creationId="{231598CC-E9D8-46F1-A31D-21527BFD635F}"/>
          </ac:spMkLst>
        </pc:spChg>
        <pc:spChg chg="add del">
          <ac:chgData name="Albarez, Gabriella G" userId="8ff7a8ae-5e77-4aae-bfc4-ce470b6c6a6f" providerId="ADAL" clId="{C9C4960B-3E2A-4CE1-98ED-2AEF3B84B855}" dt="2022-04-28T06:14:34.515" v="421" actId="26606"/>
          <ac:spMkLst>
            <pc:docMk/>
            <pc:sldMk cId="3867727216" sldId="263"/>
            <ac:spMk id="46" creationId="{CB147A70-DC29-4DDF-A34C-2B82C6E2295E}"/>
          </ac:spMkLst>
        </pc:spChg>
        <pc:spChg chg="add del">
          <ac:chgData name="Albarez, Gabriella G" userId="8ff7a8ae-5e77-4aae-bfc4-ce470b6c6a6f" providerId="ADAL" clId="{C9C4960B-3E2A-4CE1-98ED-2AEF3B84B855}" dt="2022-04-28T06:14:34.515" v="421" actId="26606"/>
          <ac:spMkLst>
            <pc:docMk/>
            <pc:sldMk cId="3867727216" sldId="263"/>
            <ac:spMk id="47" creationId="{3B438362-1E1E-4C62-A99E-4134CB16366C}"/>
          </ac:spMkLst>
        </pc:spChg>
        <pc:spChg chg="add del">
          <ac:chgData name="Albarez, Gabriella G" userId="8ff7a8ae-5e77-4aae-bfc4-ce470b6c6a6f" providerId="ADAL" clId="{C9C4960B-3E2A-4CE1-98ED-2AEF3B84B855}" dt="2022-04-28T06:14:34.515" v="421" actId="26606"/>
          <ac:spMkLst>
            <pc:docMk/>
            <pc:sldMk cId="3867727216" sldId="263"/>
            <ac:spMk id="48" creationId="{6C077334-5571-4B83-A83E-4CCCFA7B5E8A}"/>
          </ac:spMkLst>
        </pc:spChg>
        <pc:spChg chg="add del">
          <ac:chgData name="Albarez, Gabriella G" userId="8ff7a8ae-5e77-4aae-bfc4-ce470b6c6a6f" providerId="ADAL" clId="{C9C4960B-3E2A-4CE1-98ED-2AEF3B84B855}" dt="2022-04-28T06:14:34.515" v="421" actId="26606"/>
          <ac:spMkLst>
            <pc:docMk/>
            <pc:sldMk cId="3867727216" sldId="263"/>
            <ac:spMk id="50" creationId="{0F646DF8-223D-47DD-95B1-F2654229E56C}"/>
          </ac:spMkLst>
        </pc:spChg>
        <pc:spChg chg="add del">
          <ac:chgData name="Albarez, Gabriella G" userId="8ff7a8ae-5e77-4aae-bfc4-ce470b6c6a6f" providerId="ADAL" clId="{C9C4960B-3E2A-4CE1-98ED-2AEF3B84B855}" dt="2022-04-28T06:14:34.515" v="421" actId="26606"/>
          <ac:spMkLst>
            <pc:docMk/>
            <pc:sldMk cId="3867727216" sldId="263"/>
            <ac:spMk id="51" creationId="{4D3DC50D-CA0F-48F9-B17E-20D8669AA4E0}"/>
          </ac:spMkLst>
        </pc:spChg>
        <pc:spChg chg="add">
          <ac:chgData name="Albarez, Gabriella G" userId="8ff7a8ae-5e77-4aae-bfc4-ce470b6c6a6f" providerId="ADAL" clId="{C9C4960B-3E2A-4CE1-98ED-2AEF3B84B855}" dt="2022-04-28T06:14:34.531" v="422" actId="26606"/>
          <ac:spMkLst>
            <pc:docMk/>
            <pc:sldMk cId="3867727216" sldId="263"/>
            <ac:spMk id="53" creationId="{D2B783EE-0239-4717-BBEA-8C9EAC61C824}"/>
          </ac:spMkLst>
        </pc:spChg>
        <pc:spChg chg="add">
          <ac:chgData name="Albarez, Gabriella G" userId="8ff7a8ae-5e77-4aae-bfc4-ce470b6c6a6f" providerId="ADAL" clId="{C9C4960B-3E2A-4CE1-98ED-2AEF3B84B855}" dt="2022-04-28T06:14:34.531" v="422" actId="26606"/>
          <ac:spMkLst>
            <pc:docMk/>
            <pc:sldMk cId="3867727216" sldId="263"/>
            <ac:spMk id="54" creationId="{A7B99495-F43F-4D80-A44F-2CB4764EB90B}"/>
          </ac:spMkLst>
        </pc:spChg>
        <pc:spChg chg="add">
          <ac:chgData name="Albarez, Gabriella G" userId="8ff7a8ae-5e77-4aae-bfc4-ce470b6c6a6f" providerId="ADAL" clId="{C9C4960B-3E2A-4CE1-98ED-2AEF3B84B855}" dt="2022-04-28T06:14:34.531" v="422" actId="26606"/>
          <ac:spMkLst>
            <pc:docMk/>
            <pc:sldMk cId="3867727216" sldId="263"/>
            <ac:spMk id="55" creationId="{70BEB1E7-2F88-40BC-B73D-42E5B6F80BFC}"/>
          </ac:spMkLst>
        </pc:spChg>
        <pc:grpChg chg="add del">
          <ac:chgData name="Albarez, Gabriella G" userId="8ff7a8ae-5e77-4aae-bfc4-ce470b6c6a6f" providerId="ADAL" clId="{C9C4960B-3E2A-4CE1-98ED-2AEF3B84B855}" dt="2022-04-28T06:14:13.397" v="413" actId="26606"/>
          <ac:grpSpMkLst>
            <pc:docMk/>
            <pc:sldMk cId="3867727216" sldId="263"/>
            <ac:grpSpMk id="21" creationId="{1DE889C7-FAD6-4397-98E2-05D503484459}"/>
          </ac:grpSpMkLst>
        </pc:grpChg>
        <pc:grpChg chg="add del">
          <ac:chgData name="Albarez, Gabriella G" userId="8ff7a8ae-5e77-4aae-bfc4-ce470b6c6a6f" providerId="ADAL" clId="{C9C4960B-3E2A-4CE1-98ED-2AEF3B84B855}" dt="2022-04-28T06:14:24.001" v="417" actId="26606"/>
          <ac:grpSpMkLst>
            <pc:docMk/>
            <pc:sldMk cId="3867727216" sldId="263"/>
            <ac:grpSpMk id="33" creationId="{1DE889C7-FAD6-4397-98E2-05D503484459}"/>
          </ac:grpSpMkLst>
        </pc:grpChg>
        <pc:picChg chg="mod ord">
          <ac:chgData name="Albarez, Gabriella G" userId="8ff7a8ae-5e77-4aae-bfc4-ce470b6c6a6f" providerId="ADAL" clId="{C9C4960B-3E2A-4CE1-98ED-2AEF3B84B855}" dt="2022-04-28T06:14:34.531" v="422" actId="26606"/>
          <ac:picMkLst>
            <pc:docMk/>
            <pc:sldMk cId="3867727216" sldId="263"/>
            <ac:picMk id="4" creationId="{BA640722-B3E5-AA27-3232-FC98FBB868AE}"/>
          </ac:picMkLst>
        </pc:picChg>
        <pc:picChg chg="mod">
          <ac:chgData name="Albarez, Gabriella G" userId="8ff7a8ae-5e77-4aae-bfc4-ce470b6c6a6f" providerId="ADAL" clId="{C9C4960B-3E2A-4CE1-98ED-2AEF3B84B855}" dt="2022-04-28T06:15:20.684" v="423" actId="1440"/>
          <ac:picMkLst>
            <pc:docMk/>
            <pc:sldMk cId="3867727216" sldId="263"/>
            <ac:picMk id="7" creationId="{A9551A64-48B5-2595-D521-A4F0197EABB9}"/>
          </ac:picMkLst>
        </pc:picChg>
        <pc:picChg chg="add del">
          <ac:chgData name="Albarez, Gabriella G" userId="8ff7a8ae-5e77-4aae-bfc4-ce470b6c6a6f" providerId="ADAL" clId="{C9C4960B-3E2A-4CE1-98ED-2AEF3B84B855}" dt="2022-04-28T06:14:15.246" v="415" actId="26606"/>
          <ac:picMkLst>
            <pc:docMk/>
            <pc:sldMk cId="3867727216" sldId="263"/>
            <ac:picMk id="28" creationId="{891FA34B-370E-480D-8643-980A0D187EA4}"/>
          </ac:picMkLst>
        </pc:picChg>
        <pc:picChg chg="add del">
          <ac:chgData name="Albarez, Gabriella G" userId="8ff7a8ae-5e77-4aae-bfc4-ce470b6c6a6f" providerId="ADAL" clId="{C9C4960B-3E2A-4CE1-98ED-2AEF3B84B855}" dt="2022-04-28T06:14:29.275" v="419" actId="26606"/>
          <ac:picMkLst>
            <pc:docMk/>
            <pc:sldMk cId="3867727216" sldId="263"/>
            <ac:picMk id="41" creationId="{29FDBBCD-C46B-4CD7-9735-0FC561E9A0DD}"/>
          </ac:picMkLst>
        </pc:picChg>
        <pc:cxnChg chg="add del">
          <ac:chgData name="Albarez, Gabriella G" userId="8ff7a8ae-5e77-4aae-bfc4-ce470b6c6a6f" providerId="ADAL" clId="{C9C4960B-3E2A-4CE1-98ED-2AEF3B84B855}" dt="2022-04-28T06:14:34.515" v="421" actId="26606"/>
          <ac:cxnSpMkLst>
            <pc:docMk/>
            <pc:sldMk cId="3867727216" sldId="263"/>
            <ac:cxnSpMk id="49" creationId="{2F61ABFD-DE05-41FD-A6B7-6D40196C1570}"/>
          </ac:cxnSpMkLst>
        </pc:cxnChg>
      </pc:sldChg>
      <pc:sldChg chg="addSp delSp modSp mod setBg">
        <pc:chgData name="Albarez, Gabriella G" userId="8ff7a8ae-5e77-4aae-bfc4-ce470b6c6a6f" providerId="ADAL" clId="{C9C4960B-3E2A-4CE1-98ED-2AEF3B84B855}" dt="2022-04-28T17:43:57.898" v="1325" actId="255"/>
        <pc:sldMkLst>
          <pc:docMk/>
          <pc:sldMk cId="2646920227" sldId="264"/>
        </pc:sldMkLst>
        <pc:spChg chg="mod">
          <ac:chgData name="Albarez, Gabriella G" userId="8ff7a8ae-5e77-4aae-bfc4-ce470b6c6a6f" providerId="ADAL" clId="{C9C4960B-3E2A-4CE1-98ED-2AEF3B84B855}" dt="2022-04-28T06:39:39.924" v="693" actId="26606"/>
          <ac:spMkLst>
            <pc:docMk/>
            <pc:sldMk cId="2646920227" sldId="264"/>
            <ac:spMk id="2" creationId="{D578DDEA-B6E9-A359-2FCB-66C0B5AAF805}"/>
          </ac:spMkLst>
        </pc:spChg>
        <pc:spChg chg="mod">
          <ac:chgData name="Albarez, Gabriella G" userId="8ff7a8ae-5e77-4aae-bfc4-ce470b6c6a6f" providerId="ADAL" clId="{C9C4960B-3E2A-4CE1-98ED-2AEF3B84B855}" dt="2022-04-28T17:43:57.898" v="1325" actId="255"/>
          <ac:spMkLst>
            <pc:docMk/>
            <pc:sldMk cId="2646920227" sldId="264"/>
            <ac:spMk id="3" creationId="{2AFAD378-183E-5777-8B9E-206241212856}"/>
          </ac:spMkLst>
        </pc:spChg>
        <pc:spChg chg="add del">
          <ac:chgData name="Albarez, Gabriella G" userId="8ff7a8ae-5e77-4aae-bfc4-ce470b6c6a6f" providerId="ADAL" clId="{C9C4960B-3E2A-4CE1-98ED-2AEF3B84B855}" dt="2022-04-28T06:39:39.908" v="692" actId="26606"/>
          <ac:spMkLst>
            <pc:docMk/>
            <pc:sldMk cId="2646920227" sldId="264"/>
            <ac:spMk id="9" creationId="{4F7EBAE4-9945-4473-9E34-B2C66EA0F03D}"/>
          </ac:spMkLst>
        </pc:spChg>
        <pc:spChg chg="add del">
          <ac:chgData name="Albarez, Gabriella G" userId="8ff7a8ae-5e77-4aae-bfc4-ce470b6c6a6f" providerId="ADAL" clId="{C9C4960B-3E2A-4CE1-98ED-2AEF3B84B855}" dt="2022-04-28T06:39:39.908" v="692" actId="26606"/>
          <ac:spMkLst>
            <pc:docMk/>
            <pc:sldMk cId="2646920227" sldId="264"/>
            <ac:spMk id="11" creationId="{70BEB1E7-2F88-40BC-B73D-42E5B6F80BFC}"/>
          </ac:spMkLst>
        </pc:spChg>
        <pc:spChg chg="add del">
          <ac:chgData name="Albarez, Gabriella G" userId="8ff7a8ae-5e77-4aae-bfc4-ce470b6c6a6f" providerId="ADAL" clId="{C9C4960B-3E2A-4CE1-98ED-2AEF3B84B855}" dt="2022-04-28T06:39:39.908" v="692" actId="26606"/>
          <ac:spMkLst>
            <pc:docMk/>
            <pc:sldMk cId="2646920227" sldId="264"/>
            <ac:spMk id="13" creationId="{A7B99495-F43F-4D80-A44F-2CB4764EB90B}"/>
          </ac:spMkLst>
        </pc:spChg>
        <pc:spChg chg="add">
          <ac:chgData name="Albarez, Gabriella G" userId="8ff7a8ae-5e77-4aae-bfc4-ce470b6c6a6f" providerId="ADAL" clId="{C9C4960B-3E2A-4CE1-98ED-2AEF3B84B855}" dt="2022-04-28T06:39:39.924" v="693" actId="26606"/>
          <ac:spMkLst>
            <pc:docMk/>
            <pc:sldMk cId="2646920227" sldId="264"/>
            <ac:spMk id="15" creationId="{4AC6B390-BC59-4F1D-A0EE-D71A92F0A0B2}"/>
          </ac:spMkLst>
        </pc:spChg>
        <pc:spChg chg="add">
          <ac:chgData name="Albarez, Gabriella G" userId="8ff7a8ae-5e77-4aae-bfc4-ce470b6c6a6f" providerId="ADAL" clId="{C9C4960B-3E2A-4CE1-98ED-2AEF3B84B855}" dt="2022-04-28T06:39:39.924" v="693" actId="26606"/>
          <ac:spMkLst>
            <pc:docMk/>
            <pc:sldMk cId="2646920227" sldId="264"/>
            <ac:spMk id="16" creationId="{B6C60D79-16F1-4C4B-B7E3-7634E7069CDE}"/>
          </ac:spMkLst>
        </pc:spChg>
        <pc:spChg chg="add">
          <ac:chgData name="Albarez, Gabriella G" userId="8ff7a8ae-5e77-4aae-bfc4-ce470b6c6a6f" providerId="ADAL" clId="{C9C4960B-3E2A-4CE1-98ED-2AEF3B84B855}" dt="2022-04-28T06:39:39.924" v="693" actId="26606"/>
          <ac:spMkLst>
            <pc:docMk/>
            <pc:sldMk cId="2646920227" sldId="264"/>
            <ac:spMk id="17" creationId="{426B127E-6498-4C77-9C9D-4553A5113B80}"/>
          </ac:spMkLst>
        </pc:spChg>
        <pc:picChg chg="mod ord">
          <ac:chgData name="Albarez, Gabriella G" userId="8ff7a8ae-5e77-4aae-bfc4-ce470b6c6a6f" providerId="ADAL" clId="{C9C4960B-3E2A-4CE1-98ED-2AEF3B84B855}" dt="2022-04-28T06:40:40.305" v="705" actId="1440"/>
          <ac:picMkLst>
            <pc:docMk/>
            <pc:sldMk cId="2646920227" sldId="264"/>
            <ac:picMk id="4" creationId="{855592CB-FCC8-EDCE-5713-BA0EE66870A0}"/>
          </ac:picMkLst>
        </pc:picChg>
      </pc:sldChg>
      <pc:sldChg chg="modSp mod">
        <pc:chgData name="Albarez, Gabriella G" userId="8ff7a8ae-5e77-4aae-bfc4-ce470b6c6a6f" providerId="ADAL" clId="{C9C4960B-3E2A-4CE1-98ED-2AEF3B84B855}" dt="2022-04-28T06:21:54.084" v="466" actId="12"/>
        <pc:sldMkLst>
          <pc:docMk/>
          <pc:sldMk cId="169590207" sldId="266"/>
        </pc:sldMkLst>
        <pc:spChg chg="mod">
          <ac:chgData name="Albarez, Gabriella G" userId="8ff7a8ae-5e77-4aae-bfc4-ce470b6c6a6f" providerId="ADAL" clId="{C9C4960B-3E2A-4CE1-98ED-2AEF3B84B855}" dt="2022-04-28T06:00:14.112" v="189" actId="113"/>
          <ac:spMkLst>
            <pc:docMk/>
            <pc:sldMk cId="169590207" sldId="266"/>
            <ac:spMk id="2" creationId="{205D3070-18FC-8FA3-39E4-6D507A67603A}"/>
          </ac:spMkLst>
        </pc:spChg>
        <pc:spChg chg="mod">
          <ac:chgData name="Albarez, Gabriella G" userId="8ff7a8ae-5e77-4aae-bfc4-ce470b6c6a6f" providerId="ADAL" clId="{C9C4960B-3E2A-4CE1-98ED-2AEF3B84B855}" dt="2022-04-28T06:21:54.084" v="466" actId="12"/>
          <ac:spMkLst>
            <pc:docMk/>
            <pc:sldMk cId="169590207" sldId="266"/>
            <ac:spMk id="3" creationId="{99ECD09F-2F14-BABB-67C0-BD27EA7C1211}"/>
          </ac:spMkLst>
        </pc:spChg>
      </pc:sldChg>
      <pc:sldChg chg="addSp delSp modSp del mod setBg">
        <pc:chgData name="Albarez, Gabriella G" userId="8ff7a8ae-5e77-4aae-bfc4-ce470b6c6a6f" providerId="ADAL" clId="{C9C4960B-3E2A-4CE1-98ED-2AEF3B84B855}" dt="2022-04-28T01:58:39.865" v="33" actId="2696"/>
        <pc:sldMkLst>
          <pc:docMk/>
          <pc:sldMk cId="3966471731" sldId="267"/>
        </pc:sldMkLst>
        <pc:spChg chg="mod">
          <ac:chgData name="Albarez, Gabriella G" userId="8ff7a8ae-5e77-4aae-bfc4-ce470b6c6a6f" providerId="ADAL" clId="{C9C4960B-3E2A-4CE1-98ED-2AEF3B84B855}" dt="2022-04-28T01:55:34.694" v="23" actId="26606"/>
          <ac:spMkLst>
            <pc:docMk/>
            <pc:sldMk cId="3966471731" sldId="267"/>
            <ac:spMk id="2" creationId="{0002FF0D-5084-E7E2-02C1-86D00B4DE17C}"/>
          </ac:spMkLst>
        </pc:spChg>
        <pc:spChg chg="add del">
          <ac:chgData name="Albarez, Gabriella G" userId="8ff7a8ae-5e77-4aae-bfc4-ce470b6c6a6f" providerId="ADAL" clId="{C9C4960B-3E2A-4CE1-98ED-2AEF3B84B855}" dt="2022-04-28T01:53:41.117" v="3" actId="26606"/>
          <ac:spMkLst>
            <pc:docMk/>
            <pc:sldMk cId="3966471731" sldId="267"/>
            <ac:spMk id="22" creationId="{6753252F-4873-4F63-801D-CC719279A7D5}"/>
          </ac:spMkLst>
        </pc:spChg>
        <pc:spChg chg="add del">
          <ac:chgData name="Albarez, Gabriella G" userId="8ff7a8ae-5e77-4aae-bfc4-ce470b6c6a6f" providerId="ADAL" clId="{C9C4960B-3E2A-4CE1-98ED-2AEF3B84B855}" dt="2022-04-28T01:53:41.117" v="3" actId="26606"/>
          <ac:spMkLst>
            <pc:docMk/>
            <pc:sldMk cId="3966471731" sldId="267"/>
            <ac:spMk id="24" creationId="{047C8CCB-F95D-4249-92DD-651249D3535A}"/>
          </ac:spMkLst>
        </pc:spChg>
        <pc:spChg chg="add del">
          <ac:chgData name="Albarez, Gabriella G" userId="8ff7a8ae-5e77-4aae-bfc4-ce470b6c6a6f" providerId="ADAL" clId="{C9C4960B-3E2A-4CE1-98ED-2AEF3B84B855}" dt="2022-04-28T01:55:34.694" v="23" actId="26606"/>
          <ac:spMkLst>
            <pc:docMk/>
            <pc:sldMk cId="3966471731" sldId="267"/>
            <ac:spMk id="29" creationId="{6753252F-4873-4F63-801D-CC719279A7D5}"/>
          </ac:spMkLst>
        </pc:spChg>
        <pc:spChg chg="add del">
          <ac:chgData name="Albarez, Gabriella G" userId="8ff7a8ae-5e77-4aae-bfc4-ce470b6c6a6f" providerId="ADAL" clId="{C9C4960B-3E2A-4CE1-98ED-2AEF3B84B855}" dt="2022-04-28T01:55:34.694" v="23" actId="26606"/>
          <ac:spMkLst>
            <pc:docMk/>
            <pc:sldMk cId="3966471731" sldId="267"/>
            <ac:spMk id="31" creationId="{047C8CCB-F95D-4249-92DD-651249D3535A}"/>
          </ac:spMkLst>
        </pc:spChg>
        <pc:spChg chg="add del">
          <ac:chgData name="Albarez, Gabriella G" userId="8ff7a8ae-5e77-4aae-bfc4-ce470b6c6a6f" providerId="ADAL" clId="{C9C4960B-3E2A-4CE1-98ED-2AEF3B84B855}" dt="2022-04-28T01:55:23.991" v="16" actId="26606"/>
          <ac:spMkLst>
            <pc:docMk/>
            <pc:sldMk cId="3966471731" sldId="267"/>
            <ac:spMk id="35" creationId="{9F1DC590-07D3-B4D6-391B-C1FDAD297A2C}"/>
          </ac:spMkLst>
        </pc:spChg>
        <pc:spChg chg="add">
          <ac:chgData name="Albarez, Gabriella G" userId="8ff7a8ae-5e77-4aae-bfc4-ce470b6c6a6f" providerId="ADAL" clId="{C9C4960B-3E2A-4CE1-98ED-2AEF3B84B855}" dt="2022-04-28T01:55:34.694" v="23" actId="26606"/>
          <ac:spMkLst>
            <pc:docMk/>
            <pc:sldMk cId="3966471731" sldId="267"/>
            <ac:spMk id="36" creationId="{BA79A7CF-01AF-4178-9369-94E0C90EB046}"/>
          </ac:spMkLst>
        </pc:spChg>
        <pc:spChg chg="add del">
          <ac:chgData name="Albarez, Gabriella G" userId="8ff7a8ae-5e77-4aae-bfc4-ce470b6c6a6f" providerId="ADAL" clId="{C9C4960B-3E2A-4CE1-98ED-2AEF3B84B855}" dt="2022-04-28T01:55:23.991" v="16" actId="26606"/>
          <ac:spMkLst>
            <pc:docMk/>
            <pc:sldMk cId="3966471731" sldId="267"/>
            <ac:spMk id="38" creationId="{A8908DB7-C3A6-4FCB-9820-CEE02B398C4A}"/>
          </ac:spMkLst>
        </pc:spChg>
        <pc:spChg chg="add del">
          <ac:chgData name="Albarez, Gabriella G" userId="8ff7a8ae-5e77-4aae-bfc4-ce470b6c6a6f" providerId="ADAL" clId="{C9C4960B-3E2A-4CE1-98ED-2AEF3B84B855}" dt="2022-04-28T01:55:23.991" v="16" actId="26606"/>
          <ac:spMkLst>
            <pc:docMk/>
            <pc:sldMk cId="3966471731" sldId="267"/>
            <ac:spMk id="40" creationId="{535742DD-1B16-4E9D-B715-0D74B4574A68}"/>
          </ac:spMkLst>
        </pc:spChg>
        <pc:spChg chg="add">
          <ac:chgData name="Albarez, Gabriella G" userId="8ff7a8ae-5e77-4aae-bfc4-ce470b6c6a6f" providerId="ADAL" clId="{C9C4960B-3E2A-4CE1-98ED-2AEF3B84B855}" dt="2022-04-28T01:55:34.694" v="23" actId="26606"/>
          <ac:spMkLst>
            <pc:docMk/>
            <pc:sldMk cId="3966471731" sldId="267"/>
            <ac:spMk id="42" creationId="{90F533E9-6690-41A8-A372-4C6C622D028D}"/>
          </ac:spMkLst>
        </pc:spChg>
        <pc:spChg chg="add del">
          <ac:chgData name="Albarez, Gabriella G" userId="8ff7a8ae-5e77-4aae-bfc4-ce470b6c6a6f" providerId="ADAL" clId="{C9C4960B-3E2A-4CE1-98ED-2AEF3B84B855}" dt="2022-04-28T01:55:26.602" v="18" actId="26606"/>
          <ac:spMkLst>
            <pc:docMk/>
            <pc:sldMk cId="3966471731" sldId="267"/>
            <ac:spMk id="43" creationId="{73AD41DB-DF9F-49BC-85AE-6AB1840AD517}"/>
          </ac:spMkLst>
        </pc:spChg>
        <pc:spChg chg="add del">
          <ac:chgData name="Albarez, Gabriella G" userId="8ff7a8ae-5e77-4aae-bfc4-ce470b6c6a6f" providerId="ADAL" clId="{C9C4960B-3E2A-4CE1-98ED-2AEF3B84B855}" dt="2022-04-28T01:55:26.602" v="18" actId="26606"/>
          <ac:spMkLst>
            <pc:docMk/>
            <pc:sldMk cId="3966471731" sldId="267"/>
            <ac:spMk id="45" creationId="{D84CF46F-6DFF-96B6-3A22-190D05BDF2A2}"/>
          </ac:spMkLst>
        </pc:spChg>
        <pc:spChg chg="add del">
          <ac:chgData name="Albarez, Gabriella G" userId="8ff7a8ae-5e77-4aae-bfc4-ce470b6c6a6f" providerId="ADAL" clId="{C9C4960B-3E2A-4CE1-98ED-2AEF3B84B855}" dt="2022-04-28T01:55:28.139" v="20" actId="26606"/>
          <ac:spMkLst>
            <pc:docMk/>
            <pc:sldMk cId="3966471731" sldId="267"/>
            <ac:spMk id="47" creationId="{2B97F24A-32CE-4C1C-A50D-3016B394DCFB}"/>
          </ac:spMkLst>
        </pc:spChg>
        <pc:spChg chg="add del">
          <ac:chgData name="Albarez, Gabriella G" userId="8ff7a8ae-5e77-4aae-bfc4-ce470b6c6a6f" providerId="ADAL" clId="{C9C4960B-3E2A-4CE1-98ED-2AEF3B84B855}" dt="2022-04-28T01:55:28.139" v="20" actId="26606"/>
          <ac:spMkLst>
            <pc:docMk/>
            <pc:sldMk cId="3966471731" sldId="267"/>
            <ac:spMk id="48" creationId="{CD8B4F24-440B-49E9-B85D-733523DC064B}"/>
          </ac:spMkLst>
        </pc:spChg>
        <pc:spChg chg="add del">
          <ac:chgData name="Albarez, Gabriella G" userId="8ff7a8ae-5e77-4aae-bfc4-ce470b6c6a6f" providerId="ADAL" clId="{C9C4960B-3E2A-4CE1-98ED-2AEF3B84B855}" dt="2022-04-28T01:55:28.139" v="20" actId="26606"/>
          <ac:spMkLst>
            <pc:docMk/>
            <pc:sldMk cId="3966471731" sldId="267"/>
            <ac:spMk id="49" creationId="{B571E2B1-885A-DA33-278F-AEDDDA9ED1EE}"/>
          </ac:spMkLst>
        </pc:spChg>
        <pc:spChg chg="add del">
          <ac:chgData name="Albarez, Gabriella G" userId="8ff7a8ae-5e77-4aae-bfc4-ce470b6c6a6f" providerId="ADAL" clId="{C9C4960B-3E2A-4CE1-98ED-2AEF3B84B855}" dt="2022-04-28T01:55:34.688" v="22" actId="26606"/>
          <ac:spMkLst>
            <pc:docMk/>
            <pc:sldMk cId="3966471731" sldId="267"/>
            <ac:spMk id="51" creationId="{2B97F24A-32CE-4C1C-A50D-3016B394DCFB}"/>
          </ac:spMkLst>
        </pc:spChg>
        <pc:spChg chg="add del">
          <ac:chgData name="Albarez, Gabriella G" userId="8ff7a8ae-5e77-4aae-bfc4-ce470b6c6a6f" providerId="ADAL" clId="{C9C4960B-3E2A-4CE1-98ED-2AEF3B84B855}" dt="2022-04-28T01:55:34.688" v="22" actId="26606"/>
          <ac:spMkLst>
            <pc:docMk/>
            <pc:sldMk cId="3966471731" sldId="267"/>
            <ac:spMk id="52" creationId="{6357EC4F-235E-4222-A36F-C7878ACE37F2}"/>
          </ac:spMkLst>
        </pc:spChg>
        <pc:spChg chg="add del">
          <ac:chgData name="Albarez, Gabriella G" userId="8ff7a8ae-5e77-4aae-bfc4-ce470b6c6a6f" providerId="ADAL" clId="{C9C4960B-3E2A-4CE1-98ED-2AEF3B84B855}" dt="2022-04-28T01:55:34.688" v="22" actId="26606"/>
          <ac:spMkLst>
            <pc:docMk/>
            <pc:sldMk cId="3966471731" sldId="267"/>
            <ac:spMk id="53" creationId="{5B26A787-4494-40CF-6238-18DA43AA8F53}"/>
          </ac:spMkLst>
        </pc:spChg>
        <pc:spChg chg="add">
          <ac:chgData name="Albarez, Gabriella G" userId="8ff7a8ae-5e77-4aae-bfc4-ce470b6c6a6f" providerId="ADAL" clId="{C9C4960B-3E2A-4CE1-98ED-2AEF3B84B855}" dt="2022-04-28T01:55:34.694" v="23" actId="26606"/>
          <ac:spMkLst>
            <pc:docMk/>
            <pc:sldMk cId="3966471731" sldId="267"/>
            <ac:spMk id="55" creationId="{99413ED5-9ED4-4772-BCE4-2BCAE6B12E35}"/>
          </ac:spMkLst>
        </pc:spChg>
        <pc:spChg chg="add">
          <ac:chgData name="Albarez, Gabriella G" userId="8ff7a8ae-5e77-4aae-bfc4-ce470b6c6a6f" providerId="ADAL" clId="{C9C4960B-3E2A-4CE1-98ED-2AEF3B84B855}" dt="2022-04-28T01:55:34.694" v="23" actId="26606"/>
          <ac:spMkLst>
            <pc:docMk/>
            <pc:sldMk cId="3966471731" sldId="267"/>
            <ac:spMk id="56" creationId="{04357C93-F0CB-4A1C-8F77-4E9063789819}"/>
          </ac:spMkLst>
        </pc:spChg>
        <pc:grpChg chg="add del">
          <ac:chgData name="Albarez, Gabriella G" userId="8ff7a8ae-5e77-4aae-bfc4-ce470b6c6a6f" providerId="ADAL" clId="{C9C4960B-3E2A-4CE1-98ED-2AEF3B84B855}" dt="2022-04-28T01:55:26.602" v="18" actId="26606"/>
          <ac:grpSpMkLst>
            <pc:docMk/>
            <pc:sldMk cId="3966471731" sldId="267"/>
            <ac:grpSpMk id="44" creationId="{A4AE1828-51FD-4AD7-BCF6-9AF5C696CE5D}"/>
          </ac:grpSpMkLst>
        </pc:grpChg>
        <pc:picChg chg="mod">
          <ac:chgData name="Albarez, Gabriella G" userId="8ff7a8ae-5e77-4aae-bfc4-ce470b6c6a6f" providerId="ADAL" clId="{C9C4960B-3E2A-4CE1-98ED-2AEF3B84B855}" dt="2022-04-28T01:58:26.654" v="29" actId="1076"/>
          <ac:picMkLst>
            <pc:docMk/>
            <pc:sldMk cId="3966471731" sldId="267"/>
            <ac:picMk id="17" creationId="{201DA191-B6DD-0912-FF8E-187BA25C0DCE}"/>
          </ac:picMkLst>
        </pc:picChg>
      </pc:sldChg>
      <pc:sldChg chg="modSp mod">
        <pc:chgData name="Albarez, Gabriella G" userId="8ff7a8ae-5e77-4aae-bfc4-ce470b6c6a6f" providerId="ADAL" clId="{C9C4960B-3E2A-4CE1-98ED-2AEF3B84B855}" dt="2022-04-28T06:42:34.495" v="712" actId="14100"/>
        <pc:sldMkLst>
          <pc:docMk/>
          <pc:sldMk cId="1652164983" sldId="268"/>
        </pc:sldMkLst>
        <pc:spChg chg="mod">
          <ac:chgData name="Albarez, Gabriella G" userId="8ff7a8ae-5e77-4aae-bfc4-ce470b6c6a6f" providerId="ADAL" clId="{C9C4960B-3E2A-4CE1-98ED-2AEF3B84B855}" dt="2022-04-28T06:19:54.218" v="460" actId="2711"/>
          <ac:spMkLst>
            <pc:docMk/>
            <pc:sldMk cId="1652164983" sldId="268"/>
            <ac:spMk id="2" creationId="{8899D495-0FAA-171E-E966-13F77C91BB9C}"/>
          </ac:spMkLst>
        </pc:spChg>
        <pc:spChg chg="mod">
          <ac:chgData name="Albarez, Gabriella G" userId="8ff7a8ae-5e77-4aae-bfc4-ce470b6c6a6f" providerId="ADAL" clId="{C9C4960B-3E2A-4CE1-98ED-2AEF3B84B855}" dt="2022-04-28T06:42:34.495" v="712" actId="14100"/>
          <ac:spMkLst>
            <pc:docMk/>
            <pc:sldMk cId="1652164983" sldId="268"/>
            <ac:spMk id="3" creationId="{EC706C32-1BC8-9816-D013-AA40382310FA}"/>
          </ac:spMkLst>
        </pc:spChg>
      </pc:sldChg>
      <pc:sldChg chg="addSp modSp mod setBg">
        <pc:chgData name="Albarez, Gabriella G" userId="8ff7a8ae-5e77-4aae-bfc4-ce470b6c6a6f" providerId="ADAL" clId="{C9C4960B-3E2A-4CE1-98ED-2AEF3B84B855}" dt="2022-04-28T06:20:58.936" v="465" actId="12"/>
        <pc:sldMkLst>
          <pc:docMk/>
          <pc:sldMk cId="2683515741" sldId="269"/>
        </pc:sldMkLst>
        <pc:spChg chg="mod ord">
          <ac:chgData name="Albarez, Gabriella G" userId="8ff7a8ae-5e77-4aae-bfc4-ce470b6c6a6f" providerId="ADAL" clId="{C9C4960B-3E2A-4CE1-98ED-2AEF3B84B855}" dt="2022-04-28T06:18:28.569" v="445" actId="26606"/>
          <ac:spMkLst>
            <pc:docMk/>
            <pc:sldMk cId="2683515741" sldId="269"/>
            <ac:spMk id="2" creationId="{37F19974-12BF-DA8E-A82E-DC4D9F5E0876}"/>
          </ac:spMkLst>
        </pc:spChg>
        <pc:spChg chg="mod">
          <ac:chgData name="Albarez, Gabriella G" userId="8ff7a8ae-5e77-4aae-bfc4-ce470b6c6a6f" providerId="ADAL" clId="{C9C4960B-3E2A-4CE1-98ED-2AEF3B84B855}" dt="2022-04-28T06:20:58.936" v="465" actId="12"/>
          <ac:spMkLst>
            <pc:docMk/>
            <pc:sldMk cId="2683515741" sldId="269"/>
            <ac:spMk id="3" creationId="{8C6BC668-41AC-159A-D73F-4847111677BB}"/>
          </ac:spMkLst>
        </pc:spChg>
        <pc:spChg chg="add">
          <ac:chgData name="Albarez, Gabriella G" userId="8ff7a8ae-5e77-4aae-bfc4-ce470b6c6a6f" providerId="ADAL" clId="{C9C4960B-3E2A-4CE1-98ED-2AEF3B84B855}" dt="2022-04-28T06:18:28.569" v="445" actId="26606"/>
          <ac:spMkLst>
            <pc:docMk/>
            <pc:sldMk cId="2683515741" sldId="269"/>
            <ac:spMk id="8" creationId="{004A8AE1-9605-41DC-920F-A4B8E8F2391D}"/>
          </ac:spMkLst>
        </pc:spChg>
        <pc:spChg chg="add">
          <ac:chgData name="Albarez, Gabriella G" userId="8ff7a8ae-5e77-4aae-bfc4-ce470b6c6a6f" providerId="ADAL" clId="{C9C4960B-3E2A-4CE1-98ED-2AEF3B84B855}" dt="2022-04-28T06:18:28.569" v="445" actId="26606"/>
          <ac:spMkLst>
            <pc:docMk/>
            <pc:sldMk cId="2683515741" sldId="269"/>
            <ac:spMk id="10" creationId="{5B7778FC-632E-4DCA-A7CB-0D7731CCF970}"/>
          </ac:spMkLst>
        </pc:spChg>
        <pc:spChg chg="add">
          <ac:chgData name="Albarez, Gabriella G" userId="8ff7a8ae-5e77-4aae-bfc4-ce470b6c6a6f" providerId="ADAL" clId="{C9C4960B-3E2A-4CE1-98ED-2AEF3B84B855}" dt="2022-04-28T06:18:28.569" v="445" actId="26606"/>
          <ac:spMkLst>
            <pc:docMk/>
            <pc:sldMk cId="2683515741" sldId="269"/>
            <ac:spMk id="12" creationId="{B10BB131-AC8E-4A8E-A5D1-36260F720C3B}"/>
          </ac:spMkLst>
        </pc:spChg>
        <pc:spChg chg="add">
          <ac:chgData name="Albarez, Gabriella G" userId="8ff7a8ae-5e77-4aae-bfc4-ce470b6c6a6f" providerId="ADAL" clId="{C9C4960B-3E2A-4CE1-98ED-2AEF3B84B855}" dt="2022-04-28T06:18:28.569" v="445" actId="26606"/>
          <ac:spMkLst>
            <pc:docMk/>
            <pc:sldMk cId="2683515741" sldId="269"/>
            <ac:spMk id="14" creationId="{FA23A907-97FB-4A8F-880A-DD77401C4296}"/>
          </ac:spMkLst>
        </pc:spChg>
      </pc:sldChg>
      <pc:sldChg chg="addSp modSp mod setBg">
        <pc:chgData name="Albarez, Gabriella G" userId="8ff7a8ae-5e77-4aae-bfc4-ce470b6c6a6f" providerId="ADAL" clId="{C9C4960B-3E2A-4CE1-98ED-2AEF3B84B855}" dt="2022-04-28T06:20:47.322" v="464" actId="12"/>
        <pc:sldMkLst>
          <pc:docMk/>
          <pc:sldMk cId="1074133260" sldId="270"/>
        </pc:sldMkLst>
        <pc:spChg chg="mod ord">
          <ac:chgData name="Albarez, Gabriella G" userId="8ff7a8ae-5e77-4aae-bfc4-ce470b6c6a6f" providerId="ADAL" clId="{C9C4960B-3E2A-4CE1-98ED-2AEF3B84B855}" dt="2022-04-28T06:18:52.577" v="448" actId="26606"/>
          <ac:spMkLst>
            <pc:docMk/>
            <pc:sldMk cId="1074133260" sldId="270"/>
            <ac:spMk id="2" creationId="{861E1419-D433-4223-878E-7ED58D0D7C34}"/>
          </ac:spMkLst>
        </pc:spChg>
        <pc:spChg chg="mod">
          <ac:chgData name="Albarez, Gabriella G" userId="8ff7a8ae-5e77-4aae-bfc4-ce470b6c6a6f" providerId="ADAL" clId="{C9C4960B-3E2A-4CE1-98ED-2AEF3B84B855}" dt="2022-04-28T06:20:47.322" v="464" actId="12"/>
          <ac:spMkLst>
            <pc:docMk/>
            <pc:sldMk cId="1074133260" sldId="270"/>
            <ac:spMk id="3" creationId="{C930A944-D01F-461E-E610-A69466DAD376}"/>
          </ac:spMkLst>
        </pc:spChg>
        <pc:spChg chg="add">
          <ac:chgData name="Albarez, Gabriella G" userId="8ff7a8ae-5e77-4aae-bfc4-ce470b6c6a6f" providerId="ADAL" clId="{C9C4960B-3E2A-4CE1-98ED-2AEF3B84B855}" dt="2022-04-28T06:18:52.577" v="448" actId="26606"/>
          <ac:spMkLst>
            <pc:docMk/>
            <pc:sldMk cId="1074133260" sldId="270"/>
            <ac:spMk id="8" creationId="{004A8AE1-9605-41DC-920F-A4B8E8F2391D}"/>
          </ac:spMkLst>
        </pc:spChg>
        <pc:spChg chg="add">
          <ac:chgData name="Albarez, Gabriella G" userId="8ff7a8ae-5e77-4aae-bfc4-ce470b6c6a6f" providerId="ADAL" clId="{C9C4960B-3E2A-4CE1-98ED-2AEF3B84B855}" dt="2022-04-28T06:18:52.577" v="448" actId="26606"/>
          <ac:spMkLst>
            <pc:docMk/>
            <pc:sldMk cId="1074133260" sldId="270"/>
            <ac:spMk id="10" creationId="{5B7778FC-632E-4DCA-A7CB-0D7731CCF970}"/>
          </ac:spMkLst>
        </pc:spChg>
        <pc:spChg chg="add">
          <ac:chgData name="Albarez, Gabriella G" userId="8ff7a8ae-5e77-4aae-bfc4-ce470b6c6a6f" providerId="ADAL" clId="{C9C4960B-3E2A-4CE1-98ED-2AEF3B84B855}" dt="2022-04-28T06:18:52.577" v="448" actId="26606"/>
          <ac:spMkLst>
            <pc:docMk/>
            <pc:sldMk cId="1074133260" sldId="270"/>
            <ac:spMk id="12" creationId="{B10BB131-AC8E-4A8E-A5D1-36260F720C3B}"/>
          </ac:spMkLst>
        </pc:spChg>
        <pc:spChg chg="add">
          <ac:chgData name="Albarez, Gabriella G" userId="8ff7a8ae-5e77-4aae-bfc4-ce470b6c6a6f" providerId="ADAL" clId="{C9C4960B-3E2A-4CE1-98ED-2AEF3B84B855}" dt="2022-04-28T06:18:52.577" v="448" actId="26606"/>
          <ac:spMkLst>
            <pc:docMk/>
            <pc:sldMk cId="1074133260" sldId="270"/>
            <ac:spMk id="14" creationId="{FA23A907-97FB-4A8F-880A-DD77401C4296}"/>
          </ac:spMkLst>
        </pc:spChg>
      </pc:sldChg>
      <pc:sldChg chg="addSp delSp modSp mod setBg">
        <pc:chgData name="Albarez, Gabriella G" userId="8ff7a8ae-5e77-4aae-bfc4-ce470b6c6a6f" providerId="ADAL" clId="{C9C4960B-3E2A-4CE1-98ED-2AEF3B84B855}" dt="2022-04-28T06:20:38.220" v="463" actId="12"/>
        <pc:sldMkLst>
          <pc:docMk/>
          <pc:sldMk cId="3728986735" sldId="271"/>
        </pc:sldMkLst>
        <pc:spChg chg="mod ord">
          <ac:chgData name="Albarez, Gabriella G" userId="8ff7a8ae-5e77-4aae-bfc4-ce470b6c6a6f" providerId="ADAL" clId="{C9C4960B-3E2A-4CE1-98ED-2AEF3B84B855}" dt="2022-04-28T06:19:38.169" v="456" actId="26606"/>
          <ac:spMkLst>
            <pc:docMk/>
            <pc:sldMk cId="3728986735" sldId="271"/>
            <ac:spMk id="2" creationId="{180FDC9C-FB5D-0441-564D-3B477510B0B2}"/>
          </ac:spMkLst>
        </pc:spChg>
        <pc:spChg chg="mod">
          <ac:chgData name="Albarez, Gabriella G" userId="8ff7a8ae-5e77-4aae-bfc4-ce470b6c6a6f" providerId="ADAL" clId="{C9C4960B-3E2A-4CE1-98ED-2AEF3B84B855}" dt="2022-04-28T06:20:38.220" v="463" actId="12"/>
          <ac:spMkLst>
            <pc:docMk/>
            <pc:sldMk cId="3728986735" sldId="271"/>
            <ac:spMk id="3" creationId="{E5076B0F-D35F-BF5C-3C92-623A521D50A7}"/>
          </ac:spMkLst>
        </pc:spChg>
        <pc:spChg chg="add">
          <ac:chgData name="Albarez, Gabriella G" userId="8ff7a8ae-5e77-4aae-bfc4-ce470b6c6a6f" providerId="ADAL" clId="{C9C4960B-3E2A-4CE1-98ED-2AEF3B84B855}" dt="2022-04-28T06:19:38.169" v="456" actId="26606"/>
          <ac:spMkLst>
            <pc:docMk/>
            <pc:sldMk cId="3728986735" sldId="271"/>
            <ac:spMk id="8" creationId="{004A8AE1-9605-41DC-920F-A4B8E8F2391D}"/>
          </ac:spMkLst>
        </pc:spChg>
        <pc:spChg chg="add">
          <ac:chgData name="Albarez, Gabriella G" userId="8ff7a8ae-5e77-4aae-bfc4-ce470b6c6a6f" providerId="ADAL" clId="{C9C4960B-3E2A-4CE1-98ED-2AEF3B84B855}" dt="2022-04-28T06:19:38.169" v="456" actId="26606"/>
          <ac:spMkLst>
            <pc:docMk/>
            <pc:sldMk cId="3728986735" sldId="271"/>
            <ac:spMk id="10" creationId="{5B7778FC-632E-4DCA-A7CB-0D7731CCF970}"/>
          </ac:spMkLst>
        </pc:spChg>
        <pc:spChg chg="add">
          <ac:chgData name="Albarez, Gabriella G" userId="8ff7a8ae-5e77-4aae-bfc4-ce470b6c6a6f" providerId="ADAL" clId="{C9C4960B-3E2A-4CE1-98ED-2AEF3B84B855}" dt="2022-04-28T06:19:38.169" v="456" actId="26606"/>
          <ac:spMkLst>
            <pc:docMk/>
            <pc:sldMk cId="3728986735" sldId="271"/>
            <ac:spMk id="12" creationId="{B10BB131-AC8E-4A8E-A5D1-36260F720C3B}"/>
          </ac:spMkLst>
        </pc:spChg>
        <pc:spChg chg="add">
          <ac:chgData name="Albarez, Gabriella G" userId="8ff7a8ae-5e77-4aae-bfc4-ce470b6c6a6f" providerId="ADAL" clId="{C9C4960B-3E2A-4CE1-98ED-2AEF3B84B855}" dt="2022-04-28T06:19:38.169" v="456" actId="26606"/>
          <ac:spMkLst>
            <pc:docMk/>
            <pc:sldMk cId="3728986735" sldId="271"/>
            <ac:spMk id="14" creationId="{FA23A907-97FB-4A8F-880A-DD77401C4296}"/>
          </ac:spMkLst>
        </pc:spChg>
        <pc:graphicFrameChg chg="add del modGraphic">
          <ac:chgData name="Albarez, Gabriella G" userId="8ff7a8ae-5e77-4aae-bfc4-ce470b6c6a6f" providerId="ADAL" clId="{C9C4960B-3E2A-4CE1-98ED-2AEF3B84B855}" dt="2022-04-28T06:19:45.592" v="458" actId="21"/>
          <ac:graphicFrameMkLst>
            <pc:docMk/>
            <pc:sldMk cId="3728986735" sldId="271"/>
            <ac:graphicFrameMk id="5" creationId="{6241772E-D07B-46D8-ADDF-44283B29771E}"/>
          </ac:graphicFrameMkLst>
        </pc:graphicFrameChg>
      </pc:sldChg>
      <pc:sldChg chg="addSp delSp modSp mod setBg">
        <pc:chgData name="Albarez, Gabriella G" userId="8ff7a8ae-5e77-4aae-bfc4-ce470b6c6a6f" providerId="ADAL" clId="{C9C4960B-3E2A-4CE1-98ED-2AEF3B84B855}" dt="2022-04-28T06:20:27.648" v="462" actId="12"/>
        <pc:sldMkLst>
          <pc:docMk/>
          <pc:sldMk cId="1257344402" sldId="272"/>
        </pc:sldMkLst>
        <pc:spChg chg="mod">
          <ac:chgData name="Albarez, Gabriella G" userId="8ff7a8ae-5e77-4aae-bfc4-ce470b6c6a6f" providerId="ADAL" clId="{C9C4960B-3E2A-4CE1-98ED-2AEF3B84B855}" dt="2022-04-28T06:19:32.878" v="455" actId="26606"/>
          <ac:spMkLst>
            <pc:docMk/>
            <pc:sldMk cId="1257344402" sldId="272"/>
            <ac:spMk id="2" creationId="{BBE09FE0-AB8D-88EB-C6E0-B0C591E0AE48}"/>
          </ac:spMkLst>
        </pc:spChg>
        <pc:spChg chg="add del">
          <ac:chgData name="Albarez, Gabriella G" userId="8ff7a8ae-5e77-4aae-bfc4-ce470b6c6a6f" providerId="ADAL" clId="{C9C4960B-3E2A-4CE1-98ED-2AEF3B84B855}" dt="2022-04-28T06:19:32.878" v="455" actId="26606"/>
          <ac:spMkLst>
            <pc:docMk/>
            <pc:sldMk cId="1257344402" sldId="272"/>
            <ac:spMk id="3" creationId="{EFC8C2FC-6527-3C6D-0FCF-8F12E1EA8AFE}"/>
          </ac:spMkLst>
        </pc:spChg>
        <pc:spChg chg="add del">
          <ac:chgData name="Albarez, Gabriella G" userId="8ff7a8ae-5e77-4aae-bfc4-ce470b6c6a6f" providerId="ADAL" clId="{C9C4960B-3E2A-4CE1-98ED-2AEF3B84B855}" dt="2022-04-28T06:19:32.862" v="454" actId="26606"/>
          <ac:spMkLst>
            <pc:docMk/>
            <pc:sldMk cId="1257344402" sldId="272"/>
            <ac:spMk id="8" creationId="{EFA9B6C6-A247-48A8-9A1C-1E36FA9456B5}"/>
          </ac:spMkLst>
        </pc:spChg>
        <pc:spChg chg="add del">
          <ac:chgData name="Albarez, Gabriella G" userId="8ff7a8ae-5e77-4aae-bfc4-ce470b6c6a6f" providerId="ADAL" clId="{C9C4960B-3E2A-4CE1-98ED-2AEF3B84B855}" dt="2022-04-28T06:19:32.862" v="454" actId="26606"/>
          <ac:spMkLst>
            <pc:docMk/>
            <pc:sldMk cId="1257344402" sldId="272"/>
            <ac:spMk id="10" creationId="{C5CB530E-515E-412C-9DF1-5F8FFBD6F383}"/>
          </ac:spMkLst>
        </pc:spChg>
        <pc:spChg chg="add del">
          <ac:chgData name="Albarez, Gabriella G" userId="8ff7a8ae-5e77-4aae-bfc4-ce470b6c6a6f" providerId="ADAL" clId="{C9C4960B-3E2A-4CE1-98ED-2AEF3B84B855}" dt="2022-04-28T06:19:32.862" v="454" actId="26606"/>
          <ac:spMkLst>
            <pc:docMk/>
            <pc:sldMk cId="1257344402" sldId="272"/>
            <ac:spMk id="12" creationId="{712D4376-A578-4FF1-94FC-245E7A6A489F}"/>
          </ac:spMkLst>
        </pc:spChg>
        <pc:spChg chg="add del">
          <ac:chgData name="Albarez, Gabriella G" userId="8ff7a8ae-5e77-4aae-bfc4-ce470b6c6a6f" providerId="ADAL" clId="{C9C4960B-3E2A-4CE1-98ED-2AEF3B84B855}" dt="2022-04-28T06:19:32.862" v="454" actId="26606"/>
          <ac:spMkLst>
            <pc:docMk/>
            <pc:sldMk cId="1257344402" sldId="272"/>
            <ac:spMk id="14" creationId="{AEA7509D-F04F-40CB-A0B3-EEF16499CC9F}"/>
          </ac:spMkLst>
        </pc:spChg>
        <pc:spChg chg="add">
          <ac:chgData name="Albarez, Gabriella G" userId="8ff7a8ae-5e77-4aae-bfc4-ce470b6c6a6f" providerId="ADAL" clId="{C9C4960B-3E2A-4CE1-98ED-2AEF3B84B855}" dt="2022-04-28T06:19:32.878" v="455" actId="26606"/>
          <ac:spMkLst>
            <pc:docMk/>
            <pc:sldMk cId="1257344402" sldId="272"/>
            <ac:spMk id="18" creationId="{004A8AE1-9605-41DC-920F-A4B8E8F2391D}"/>
          </ac:spMkLst>
        </pc:spChg>
        <pc:spChg chg="add">
          <ac:chgData name="Albarez, Gabriella G" userId="8ff7a8ae-5e77-4aae-bfc4-ce470b6c6a6f" providerId="ADAL" clId="{C9C4960B-3E2A-4CE1-98ED-2AEF3B84B855}" dt="2022-04-28T06:19:32.878" v="455" actId="26606"/>
          <ac:spMkLst>
            <pc:docMk/>
            <pc:sldMk cId="1257344402" sldId="272"/>
            <ac:spMk id="19" creationId="{5B7778FC-632E-4DCA-A7CB-0D7731CCF970}"/>
          </ac:spMkLst>
        </pc:spChg>
        <pc:spChg chg="add mod">
          <ac:chgData name="Albarez, Gabriella G" userId="8ff7a8ae-5e77-4aae-bfc4-ce470b6c6a6f" providerId="ADAL" clId="{C9C4960B-3E2A-4CE1-98ED-2AEF3B84B855}" dt="2022-04-28T06:20:27.648" v="462" actId="12"/>
          <ac:spMkLst>
            <pc:docMk/>
            <pc:sldMk cId="1257344402" sldId="272"/>
            <ac:spMk id="20" creationId="{EFC8C2FC-6527-3C6D-0FCF-8F12E1EA8AFE}"/>
          </ac:spMkLst>
        </pc:spChg>
        <pc:spChg chg="add">
          <ac:chgData name="Albarez, Gabriella G" userId="8ff7a8ae-5e77-4aae-bfc4-ce470b6c6a6f" providerId="ADAL" clId="{C9C4960B-3E2A-4CE1-98ED-2AEF3B84B855}" dt="2022-04-28T06:19:32.878" v="455" actId="26606"/>
          <ac:spMkLst>
            <pc:docMk/>
            <pc:sldMk cId="1257344402" sldId="272"/>
            <ac:spMk id="21" creationId="{B10BB131-AC8E-4A8E-A5D1-36260F720C3B}"/>
          </ac:spMkLst>
        </pc:spChg>
        <pc:spChg chg="add">
          <ac:chgData name="Albarez, Gabriella G" userId="8ff7a8ae-5e77-4aae-bfc4-ce470b6c6a6f" providerId="ADAL" clId="{C9C4960B-3E2A-4CE1-98ED-2AEF3B84B855}" dt="2022-04-28T06:19:32.878" v="455" actId="26606"/>
          <ac:spMkLst>
            <pc:docMk/>
            <pc:sldMk cId="1257344402" sldId="272"/>
            <ac:spMk id="22" creationId="{FA23A907-97FB-4A8F-880A-DD77401C4296}"/>
          </ac:spMkLst>
        </pc:spChg>
        <pc:cxnChg chg="add del">
          <ac:chgData name="Albarez, Gabriella G" userId="8ff7a8ae-5e77-4aae-bfc4-ce470b6c6a6f" providerId="ADAL" clId="{C9C4960B-3E2A-4CE1-98ED-2AEF3B84B855}" dt="2022-04-28T06:19:32.862" v="454" actId="26606"/>
          <ac:cxnSpMkLst>
            <pc:docMk/>
            <pc:sldMk cId="1257344402" sldId="272"/>
            <ac:cxnSpMk id="16" creationId="{56020367-4FD5-4596-8E10-C5F095CD8DBF}"/>
          </ac:cxnSpMkLst>
        </pc:cxnChg>
      </pc:sldChg>
      <pc:sldChg chg="addSp delSp modSp mod setBg">
        <pc:chgData name="Albarez, Gabriella G" userId="8ff7a8ae-5e77-4aae-bfc4-ce470b6c6a6f" providerId="ADAL" clId="{C9C4960B-3E2A-4CE1-98ED-2AEF3B84B855}" dt="2022-04-28T17:31:03.194" v="837" actId="1076"/>
        <pc:sldMkLst>
          <pc:docMk/>
          <pc:sldMk cId="2242043522" sldId="273"/>
        </pc:sldMkLst>
        <pc:spChg chg="add del">
          <ac:chgData name="Albarez, Gabriella G" userId="8ff7a8ae-5e77-4aae-bfc4-ce470b6c6a6f" providerId="ADAL" clId="{C9C4960B-3E2A-4CE1-98ED-2AEF3B84B855}" dt="2022-04-28T01:54:27.749" v="8" actId="26606"/>
          <ac:spMkLst>
            <pc:docMk/>
            <pc:sldMk cId="2242043522" sldId="273"/>
            <ac:spMk id="9" creationId="{22F15A2D-2324-487D-A02A-BF46C5C580EB}"/>
          </ac:spMkLst>
        </pc:spChg>
        <pc:spChg chg="add del">
          <ac:chgData name="Albarez, Gabriella G" userId="8ff7a8ae-5e77-4aae-bfc4-ce470b6c6a6f" providerId="ADAL" clId="{C9C4960B-3E2A-4CE1-98ED-2AEF3B84B855}" dt="2022-04-28T01:54:27.749" v="8" actId="26606"/>
          <ac:spMkLst>
            <pc:docMk/>
            <pc:sldMk cId="2242043522" sldId="273"/>
            <ac:spMk id="11" creationId="{17A7F34E-D418-47E2-9F86-2C45BBC31210}"/>
          </ac:spMkLst>
        </pc:spChg>
        <pc:spChg chg="add del">
          <ac:chgData name="Albarez, Gabriella G" userId="8ff7a8ae-5e77-4aae-bfc4-ce470b6c6a6f" providerId="ADAL" clId="{C9C4960B-3E2A-4CE1-98ED-2AEF3B84B855}" dt="2022-04-28T01:54:27.749" v="8" actId="26606"/>
          <ac:spMkLst>
            <pc:docMk/>
            <pc:sldMk cId="2242043522" sldId="273"/>
            <ac:spMk id="13" creationId="{2AEAFA59-923A-4F54-8B49-44C970BCC323}"/>
          </ac:spMkLst>
        </pc:spChg>
        <pc:spChg chg="add del">
          <ac:chgData name="Albarez, Gabriella G" userId="8ff7a8ae-5e77-4aae-bfc4-ce470b6c6a6f" providerId="ADAL" clId="{C9C4960B-3E2A-4CE1-98ED-2AEF3B84B855}" dt="2022-04-28T01:54:29.791" v="10" actId="26606"/>
          <ac:spMkLst>
            <pc:docMk/>
            <pc:sldMk cId="2242043522" sldId="273"/>
            <ac:spMk id="15" creationId="{A8D57A06-A426-446D-B02C-A2DC6B62E45E}"/>
          </ac:spMkLst>
        </pc:spChg>
        <pc:spChg chg="add del">
          <ac:chgData name="Albarez, Gabriella G" userId="8ff7a8ae-5e77-4aae-bfc4-ce470b6c6a6f" providerId="ADAL" clId="{C9C4960B-3E2A-4CE1-98ED-2AEF3B84B855}" dt="2022-04-28T01:54:29.791" v="10" actId="26606"/>
          <ac:spMkLst>
            <pc:docMk/>
            <pc:sldMk cId="2242043522" sldId="273"/>
            <ac:spMk id="16" creationId="{AB8C311F-7253-4AED-9701-7FC0708C41C7}"/>
          </ac:spMkLst>
        </pc:spChg>
        <pc:spChg chg="add del">
          <ac:chgData name="Albarez, Gabriella G" userId="8ff7a8ae-5e77-4aae-bfc4-ce470b6c6a6f" providerId="ADAL" clId="{C9C4960B-3E2A-4CE1-98ED-2AEF3B84B855}" dt="2022-04-28T01:54:29.791" v="10" actId="26606"/>
          <ac:spMkLst>
            <pc:docMk/>
            <pc:sldMk cId="2242043522" sldId="273"/>
            <ac:spMk id="17" creationId="{E2384209-CB15-4CDF-9D31-C44FD9A3F20D}"/>
          </ac:spMkLst>
        </pc:spChg>
        <pc:spChg chg="add del">
          <ac:chgData name="Albarez, Gabriella G" userId="8ff7a8ae-5e77-4aae-bfc4-ce470b6c6a6f" providerId="ADAL" clId="{C9C4960B-3E2A-4CE1-98ED-2AEF3B84B855}" dt="2022-04-28T01:54:29.791" v="10" actId="26606"/>
          <ac:spMkLst>
            <pc:docMk/>
            <pc:sldMk cId="2242043522" sldId="273"/>
            <ac:spMk id="18" creationId="{2633B3B5-CC90-43F0-8714-D31D1F3F0209}"/>
          </ac:spMkLst>
        </pc:spChg>
        <pc:spChg chg="add del">
          <ac:chgData name="Albarez, Gabriella G" userId="8ff7a8ae-5e77-4aae-bfc4-ce470b6c6a6f" providerId="ADAL" clId="{C9C4960B-3E2A-4CE1-98ED-2AEF3B84B855}" dt="2022-04-28T01:54:37.020" v="12" actId="26606"/>
          <ac:spMkLst>
            <pc:docMk/>
            <pc:sldMk cId="2242043522" sldId="273"/>
            <ac:spMk id="19" creationId="{FF9F2414-84E8-453E-B1F3-389FDE8192D9}"/>
          </ac:spMkLst>
        </pc:spChg>
        <pc:spChg chg="add del">
          <ac:chgData name="Albarez, Gabriella G" userId="8ff7a8ae-5e77-4aae-bfc4-ce470b6c6a6f" providerId="ADAL" clId="{C9C4960B-3E2A-4CE1-98ED-2AEF3B84B855}" dt="2022-04-28T01:54:37.020" v="12" actId="26606"/>
          <ac:spMkLst>
            <pc:docMk/>
            <pc:sldMk cId="2242043522" sldId="273"/>
            <ac:spMk id="20" creationId="{F3060C83-F051-4F0E-ABAD-AA0DFC48B218}"/>
          </ac:spMkLst>
        </pc:spChg>
        <pc:spChg chg="add del">
          <ac:chgData name="Albarez, Gabriella G" userId="8ff7a8ae-5e77-4aae-bfc4-ce470b6c6a6f" providerId="ADAL" clId="{C9C4960B-3E2A-4CE1-98ED-2AEF3B84B855}" dt="2022-04-28T01:54:37.020" v="12" actId="26606"/>
          <ac:spMkLst>
            <pc:docMk/>
            <pc:sldMk cId="2242043522" sldId="273"/>
            <ac:spMk id="21" creationId="{3ECA69A1-7536-43AC-85EF-C7106179F5ED}"/>
          </ac:spMkLst>
        </pc:spChg>
        <pc:spChg chg="add del">
          <ac:chgData name="Albarez, Gabriella G" userId="8ff7a8ae-5e77-4aae-bfc4-ce470b6c6a6f" providerId="ADAL" clId="{C9C4960B-3E2A-4CE1-98ED-2AEF3B84B855}" dt="2022-04-28T01:54:37.020" v="12" actId="26606"/>
          <ac:spMkLst>
            <pc:docMk/>
            <pc:sldMk cId="2242043522" sldId="273"/>
            <ac:spMk id="22" creationId="{83C98ABE-055B-441F-B07E-44F97F083C39}"/>
          </ac:spMkLst>
        </pc:spChg>
        <pc:spChg chg="add del">
          <ac:chgData name="Albarez, Gabriella G" userId="8ff7a8ae-5e77-4aae-bfc4-ce470b6c6a6f" providerId="ADAL" clId="{C9C4960B-3E2A-4CE1-98ED-2AEF3B84B855}" dt="2022-04-28T01:54:37.020" v="12" actId="26606"/>
          <ac:spMkLst>
            <pc:docMk/>
            <pc:sldMk cId="2242043522" sldId="273"/>
            <ac:spMk id="23" creationId="{29FDB030-9B49-4CED-8CCD-4D99382388AC}"/>
          </ac:spMkLst>
        </pc:spChg>
        <pc:spChg chg="add del">
          <ac:chgData name="Albarez, Gabriella G" userId="8ff7a8ae-5e77-4aae-bfc4-ce470b6c6a6f" providerId="ADAL" clId="{C9C4960B-3E2A-4CE1-98ED-2AEF3B84B855}" dt="2022-04-28T01:54:37.020" v="12" actId="26606"/>
          <ac:spMkLst>
            <pc:docMk/>
            <pc:sldMk cId="2242043522" sldId="273"/>
            <ac:spMk id="24" creationId="{3783CA14-24A1-485C-8B30-D6A5D87987AD}"/>
          </ac:spMkLst>
        </pc:spChg>
        <pc:spChg chg="add del">
          <ac:chgData name="Albarez, Gabriella G" userId="8ff7a8ae-5e77-4aae-bfc4-ce470b6c6a6f" providerId="ADAL" clId="{C9C4960B-3E2A-4CE1-98ED-2AEF3B84B855}" dt="2022-04-28T01:54:37.020" v="12" actId="26606"/>
          <ac:spMkLst>
            <pc:docMk/>
            <pc:sldMk cId="2242043522" sldId="273"/>
            <ac:spMk id="25" creationId="{9A97C86A-04D6-40F7-AE84-31AB43E6A846}"/>
          </ac:spMkLst>
        </pc:spChg>
        <pc:spChg chg="add">
          <ac:chgData name="Albarez, Gabriella G" userId="8ff7a8ae-5e77-4aae-bfc4-ce470b6c6a6f" providerId="ADAL" clId="{C9C4960B-3E2A-4CE1-98ED-2AEF3B84B855}" dt="2022-04-28T01:54:37.024" v="13" actId="26606"/>
          <ac:spMkLst>
            <pc:docMk/>
            <pc:sldMk cId="2242043522" sldId="273"/>
            <ac:spMk id="27" creationId="{22F15A2D-2324-487D-A02A-BF46C5C580EB}"/>
          </ac:spMkLst>
        </pc:spChg>
        <pc:spChg chg="add">
          <ac:chgData name="Albarez, Gabriella G" userId="8ff7a8ae-5e77-4aae-bfc4-ce470b6c6a6f" providerId="ADAL" clId="{C9C4960B-3E2A-4CE1-98ED-2AEF3B84B855}" dt="2022-04-28T01:54:37.024" v="13" actId="26606"/>
          <ac:spMkLst>
            <pc:docMk/>
            <pc:sldMk cId="2242043522" sldId="273"/>
            <ac:spMk id="28" creationId="{17A7F34E-D418-47E2-9F86-2C45BBC31210}"/>
          </ac:spMkLst>
        </pc:spChg>
        <pc:spChg chg="add">
          <ac:chgData name="Albarez, Gabriella G" userId="8ff7a8ae-5e77-4aae-bfc4-ce470b6c6a6f" providerId="ADAL" clId="{C9C4960B-3E2A-4CE1-98ED-2AEF3B84B855}" dt="2022-04-28T01:54:37.024" v="13" actId="26606"/>
          <ac:spMkLst>
            <pc:docMk/>
            <pc:sldMk cId="2242043522" sldId="273"/>
            <ac:spMk id="29" creationId="{2AEAFA59-923A-4F54-8B49-44C970BCC323}"/>
          </ac:spMkLst>
        </pc:spChg>
        <pc:picChg chg="add del mod">
          <ac:chgData name="Albarez, Gabriella G" userId="8ff7a8ae-5e77-4aae-bfc4-ce470b6c6a6f" providerId="ADAL" clId="{C9C4960B-3E2A-4CE1-98ED-2AEF3B84B855}" dt="2022-04-28T02:01:33.512" v="52" actId="21"/>
          <ac:picMkLst>
            <pc:docMk/>
            <pc:sldMk cId="2242043522" sldId="273"/>
            <ac:picMk id="3" creationId="{E182498D-7A07-4090-923A-41A61B4F65E2}"/>
          </ac:picMkLst>
        </pc:picChg>
        <pc:picChg chg="mod">
          <ac:chgData name="Albarez, Gabriella G" userId="8ff7a8ae-5e77-4aae-bfc4-ce470b6c6a6f" providerId="ADAL" clId="{C9C4960B-3E2A-4CE1-98ED-2AEF3B84B855}" dt="2022-04-28T17:31:03.194" v="837" actId="1076"/>
          <ac:picMkLst>
            <pc:docMk/>
            <pc:sldMk cId="2242043522" sldId="273"/>
            <ac:picMk id="3" creationId="{FA6CFDFB-CEF9-B7AF-92C8-405F45495503}"/>
          </ac:picMkLst>
        </pc:picChg>
        <pc:picChg chg="del mod">
          <ac:chgData name="Albarez, Gabriella G" userId="8ff7a8ae-5e77-4aae-bfc4-ce470b6c6a6f" providerId="ADAL" clId="{C9C4960B-3E2A-4CE1-98ED-2AEF3B84B855}" dt="2022-04-28T01:59:07.035" v="34" actId="21"/>
          <ac:picMkLst>
            <pc:docMk/>
            <pc:sldMk cId="2242043522" sldId="273"/>
            <ac:picMk id="4" creationId="{B056D6D8-7816-12F9-425D-A868FA10AC55}"/>
          </ac:picMkLst>
        </pc:picChg>
        <pc:picChg chg="add del mod">
          <ac:chgData name="Albarez, Gabriella G" userId="8ff7a8ae-5e77-4aae-bfc4-ce470b6c6a6f" providerId="ADAL" clId="{C9C4960B-3E2A-4CE1-98ED-2AEF3B84B855}" dt="2022-04-28T02:17:00.317" v="66" actId="21"/>
          <ac:picMkLst>
            <pc:docMk/>
            <pc:sldMk cId="2242043522" sldId="273"/>
            <ac:picMk id="6" creationId="{B629C632-90B0-47AE-99F5-1340320A91F6}"/>
          </ac:picMkLst>
        </pc:picChg>
        <pc:picChg chg="add mod">
          <ac:chgData name="Albarez, Gabriella G" userId="8ff7a8ae-5e77-4aae-bfc4-ce470b6c6a6f" providerId="ADAL" clId="{C9C4960B-3E2A-4CE1-98ED-2AEF3B84B855}" dt="2022-04-28T02:18:36.967" v="70" actId="1440"/>
          <ac:picMkLst>
            <pc:docMk/>
            <pc:sldMk cId="2242043522" sldId="273"/>
            <ac:picMk id="8" creationId="{7F17480F-2637-448F-A01F-66C9F77418BA}"/>
          </ac:picMkLst>
        </pc:picChg>
      </pc:sldChg>
      <pc:sldChg chg="addSp delSp modSp mod setBg">
        <pc:chgData name="Albarez, Gabriella G" userId="8ff7a8ae-5e77-4aae-bfc4-ce470b6c6a6f" providerId="ADAL" clId="{C9C4960B-3E2A-4CE1-98ED-2AEF3B84B855}" dt="2022-04-28T17:43:43.914" v="1322" actId="255"/>
        <pc:sldMkLst>
          <pc:docMk/>
          <pc:sldMk cId="3391535307" sldId="274"/>
        </pc:sldMkLst>
        <pc:spChg chg="mod ord">
          <ac:chgData name="Albarez, Gabriella G" userId="8ff7a8ae-5e77-4aae-bfc4-ce470b6c6a6f" providerId="ADAL" clId="{C9C4960B-3E2A-4CE1-98ED-2AEF3B84B855}" dt="2022-04-28T06:41:54.201" v="710" actId="26606"/>
          <ac:spMkLst>
            <pc:docMk/>
            <pc:sldMk cId="3391535307" sldId="274"/>
            <ac:spMk id="2" creationId="{35BE6284-E050-A12C-E0C1-FDFE73CC8359}"/>
          </ac:spMkLst>
        </pc:spChg>
        <pc:spChg chg="del mod">
          <ac:chgData name="Albarez, Gabriella G" userId="8ff7a8ae-5e77-4aae-bfc4-ce470b6c6a6f" providerId="ADAL" clId="{C9C4960B-3E2A-4CE1-98ED-2AEF3B84B855}" dt="2022-04-28T06:36:34.392" v="664"/>
          <ac:spMkLst>
            <pc:docMk/>
            <pc:sldMk cId="3391535307" sldId="274"/>
            <ac:spMk id="3" creationId="{80CBC73F-9AAA-EC84-CD5E-701D14B86A99}"/>
          </ac:spMkLst>
        </pc:spChg>
        <pc:spChg chg="add del mod">
          <ac:chgData name="Albarez, Gabriella G" userId="8ff7a8ae-5e77-4aae-bfc4-ce470b6c6a6f" providerId="ADAL" clId="{C9C4960B-3E2A-4CE1-98ED-2AEF3B84B855}" dt="2022-04-28T06:41:43.558" v="706"/>
          <ac:spMkLst>
            <pc:docMk/>
            <pc:sldMk cId="3391535307" sldId="274"/>
            <ac:spMk id="9" creationId="{DD613503-BC0E-A21E-3DCB-93AEC2C1BACB}"/>
          </ac:spMkLst>
        </pc:spChg>
        <pc:spChg chg="add del">
          <ac:chgData name="Albarez, Gabriella G" userId="8ff7a8ae-5e77-4aae-bfc4-ce470b6c6a6f" providerId="ADAL" clId="{C9C4960B-3E2A-4CE1-98ED-2AEF3B84B855}" dt="2022-04-28T06:37:21.268" v="671" actId="26606"/>
          <ac:spMkLst>
            <pc:docMk/>
            <pc:sldMk cId="3391535307" sldId="274"/>
            <ac:spMk id="12" creationId="{4AC6B390-BC59-4F1D-A0EE-D71A92F0A0B2}"/>
          </ac:spMkLst>
        </pc:spChg>
        <pc:spChg chg="add del">
          <ac:chgData name="Albarez, Gabriella G" userId="8ff7a8ae-5e77-4aae-bfc4-ce470b6c6a6f" providerId="ADAL" clId="{C9C4960B-3E2A-4CE1-98ED-2AEF3B84B855}" dt="2022-04-28T06:37:21.268" v="671" actId="26606"/>
          <ac:spMkLst>
            <pc:docMk/>
            <pc:sldMk cId="3391535307" sldId="274"/>
            <ac:spMk id="14" creationId="{B6C60D79-16F1-4C4B-B7E3-7634E7069CDE}"/>
          </ac:spMkLst>
        </pc:spChg>
        <pc:spChg chg="add del">
          <ac:chgData name="Albarez, Gabriella G" userId="8ff7a8ae-5e77-4aae-bfc4-ce470b6c6a6f" providerId="ADAL" clId="{C9C4960B-3E2A-4CE1-98ED-2AEF3B84B855}" dt="2022-04-28T06:37:21.268" v="671" actId="26606"/>
          <ac:spMkLst>
            <pc:docMk/>
            <pc:sldMk cId="3391535307" sldId="274"/>
            <ac:spMk id="16" creationId="{426B127E-6498-4C77-9C9D-4553A5113B80}"/>
          </ac:spMkLst>
        </pc:spChg>
        <pc:spChg chg="add del">
          <ac:chgData name="Albarez, Gabriella G" userId="8ff7a8ae-5e77-4aae-bfc4-ce470b6c6a6f" providerId="ADAL" clId="{C9C4960B-3E2A-4CE1-98ED-2AEF3B84B855}" dt="2022-04-28T06:38:33.291" v="684" actId="26606"/>
          <ac:spMkLst>
            <pc:docMk/>
            <pc:sldMk cId="3391535307" sldId="274"/>
            <ac:spMk id="21" creationId="{4AC6B390-BC59-4F1D-A0EE-D71A92F0A0B2}"/>
          </ac:spMkLst>
        </pc:spChg>
        <pc:spChg chg="add del">
          <ac:chgData name="Albarez, Gabriella G" userId="8ff7a8ae-5e77-4aae-bfc4-ce470b6c6a6f" providerId="ADAL" clId="{C9C4960B-3E2A-4CE1-98ED-2AEF3B84B855}" dt="2022-04-28T06:38:33.291" v="684" actId="26606"/>
          <ac:spMkLst>
            <pc:docMk/>
            <pc:sldMk cId="3391535307" sldId="274"/>
            <ac:spMk id="23" creationId="{B6C60D79-16F1-4C4B-B7E3-7634E7069CDE}"/>
          </ac:spMkLst>
        </pc:spChg>
        <pc:spChg chg="add del">
          <ac:chgData name="Albarez, Gabriella G" userId="8ff7a8ae-5e77-4aae-bfc4-ce470b6c6a6f" providerId="ADAL" clId="{C9C4960B-3E2A-4CE1-98ED-2AEF3B84B855}" dt="2022-04-28T06:38:33.291" v="684" actId="26606"/>
          <ac:spMkLst>
            <pc:docMk/>
            <pc:sldMk cId="3391535307" sldId="274"/>
            <ac:spMk id="25" creationId="{426B127E-6498-4C77-9C9D-4553A5113B80}"/>
          </ac:spMkLst>
        </pc:spChg>
        <pc:spChg chg="add del">
          <ac:chgData name="Albarez, Gabriella G" userId="8ff7a8ae-5e77-4aae-bfc4-ce470b6c6a6f" providerId="ADAL" clId="{C9C4960B-3E2A-4CE1-98ED-2AEF3B84B855}" dt="2022-04-28T06:38:14.655" v="679" actId="26606"/>
          <ac:spMkLst>
            <pc:docMk/>
            <pc:sldMk cId="3391535307" sldId="274"/>
            <ac:spMk id="30" creationId="{DBC6133C-0615-4CE4-9132-37E609A9BDFA}"/>
          </ac:spMkLst>
        </pc:spChg>
        <pc:spChg chg="add del">
          <ac:chgData name="Albarez, Gabriella G" userId="8ff7a8ae-5e77-4aae-bfc4-ce470b6c6a6f" providerId="ADAL" clId="{C9C4960B-3E2A-4CE1-98ED-2AEF3B84B855}" dt="2022-04-28T06:38:14.655" v="679" actId="26606"/>
          <ac:spMkLst>
            <pc:docMk/>
            <pc:sldMk cId="3391535307" sldId="274"/>
            <ac:spMk id="32" creationId="{169CC832-2974-4E8D-90ED-3E2941BA7336}"/>
          </ac:spMkLst>
        </pc:spChg>
        <pc:spChg chg="add del">
          <ac:chgData name="Albarez, Gabriella G" userId="8ff7a8ae-5e77-4aae-bfc4-ce470b6c6a6f" providerId="ADAL" clId="{C9C4960B-3E2A-4CE1-98ED-2AEF3B84B855}" dt="2022-04-28T06:38:14.655" v="679" actId="26606"/>
          <ac:spMkLst>
            <pc:docMk/>
            <pc:sldMk cId="3391535307" sldId="274"/>
            <ac:spMk id="34" creationId="{55222F96-971A-4F90-B841-6BAB416C7AC1}"/>
          </ac:spMkLst>
        </pc:spChg>
        <pc:spChg chg="add del">
          <ac:chgData name="Albarez, Gabriella G" userId="8ff7a8ae-5e77-4aae-bfc4-ce470b6c6a6f" providerId="ADAL" clId="{C9C4960B-3E2A-4CE1-98ED-2AEF3B84B855}" dt="2022-04-28T06:38:14.655" v="679" actId="26606"/>
          <ac:spMkLst>
            <pc:docMk/>
            <pc:sldMk cId="3391535307" sldId="274"/>
            <ac:spMk id="36" creationId="{08980754-6F4B-43C9-B9BE-127B6BED6586}"/>
          </ac:spMkLst>
        </pc:spChg>
        <pc:spChg chg="add del">
          <ac:chgData name="Albarez, Gabriella G" userId="8ff7a8ae-5e77-4aae-bfc4-ce470b6c6a6f" providerId="ADAL" clId="{C9C4960B-3E2A-4CE1-98ED-2AEF3B84B855}" dt="2022-04-28T06:38:14.655" v="679" actId="26606"/>
          <ac:spMkLst>
            <pc:docMk/>
            <pc:sldMk cId="3391535307" sldId="274"/>
            <ac:spMk id="38" creationId="{2C1BBA94-3F40-40AA-8BB9-E69E25E537C1}"/>
          </ac:spMkLst>
        </pc:spChg>
        <pc:spChg chg="add del">
          <ac:chgData name="Albarez, Gabriella G" userId="8ff7a8ae-5e77-4aae-bfc4-ce470b6c6a6f" providerId="ADAL" clId="{C9C4960B-3E2A-4CE1-98ED-2AEF3B84B855}" dt="2022-04-28T06:38:24.127" v="681" actId="26606"/>
          <ac:spMkLst>
            <pc:docMk/>
            <pc:sldMk cId="3391535307" sldId="274"/>
            <ac:spMk id="40" creationId="{1A95671B-3CC6-4792-9114-B74FAEA224E6}"/>
          </ac:spMkLst>
        </pc:spChg>
        <pc:spChg chg="add del">
          <ac:chgData name="Albarez, Gabriella G" userId="8ff7a8ae-5e77-4aae-bfc4-ce470b6c6a6f" providerId="ADAL" clId="{C9C4960B-3E2A-4CE1-98ED-2AEF3B84B855}" dt="2022-04-28T06:38:33.279" v="683" actId="26606"/>
          <ac:spMkLst>
            <pc:docMk/>
            <pc:sldMk cId="3391535307" sldId="274"/>
            <ac:spMk id="42" creationId="{2EB492CD-616E-47F8-933B-5E2D952A0593}"/>
          </ac:spMkLst>
        </pc:spChg>
        <pc:spChg chg="add del">
          <ac:chgData name="Albarez, Gabriella G" userId="8ff7a8ae-5e77-4aae-bfc4-ce470b6c6a6f" providerId="ADAL" clId="{C9C4960B-3E2A-4CE1-98ED-2AEF3B84B855}" dt="2022-04-28T06:38:33.279" v="683" actId="26606"/>
          <ac:spMkLst>
            <pc:docMk/>
            <pc:sldMk cId="3391535307" sldId="274"/>
            <ac:spMk id="43" creationId="{59383CF9-23B5-4335-9B21-1791C4CF1C75}"/>
          </ac:spMkLst>
        </pc:spChg>
        <pc:spChg chg="add del">
          <ac:chgData name="Albarez, Gabriella G" userId="8ff7a8ae-5e77-4aae-bfc4-ce470b6c6a6f" providerId="ADAL" clId="{C9C4960B-3E2A-4CE1-98ED-2AEF3B84B855}" dt="2022-04-28T06:38:33.279" v="683" actId="26606"/>
          <ac:spMkLst>
            <pc:docMk/>
            <pc:sldMk cId="3391535307" sldId="274"/>
            <ac:spMk id="44" creationId="{0007FE00-9498-4706-B255-6437B0252C02}"/>
          </ac:spMkLst>
        </pc:spChg>
        <pc:spChg chg="add del">
          <ac:chgData name="Albarez, Gabriella G" userId="8ff7a8ae-5e77-4aae-bfc4-ce470b6c6a6f" providerId="ADAL" clId="{C9C4960B-3E2A-4CE1-98ED-2AEF3B84B855}" dt="2022-04-28T06:41:54.201" v="710" actId="26606"/>
          <ac:spMkLst>
            <pc:docMk/>
            <pc:sldMk cId="3391535307" sldId="274"/>
            <ac:spMk id="46" creationId="{4AC6B390-BC59-4F1D-A0EE-D71A92F0A0B2}"/>
          </ac:spMkLst>
        </pc:spChg>
        <pc:spChg chg="add del">
          <ac:chgData name="Albarez, Gabriella G" userId="8ff7a8ae-5e77-4aae-bfc4-ce470b6c6a6f" providerId="ADAL" clId="{C9C4960B-3E2A-4CE1-98ED-2AEF3B84B855}" dt="2022-04-28T06:41:54.201" v="710" actId="26606"/>
          <ac:spMkLst>
            <pc:docMk/>
            <pc:sldMk cId="3391535307" sldId="274"/>
            <ac:spMk id="47" creationId="{B6C60D79-16F1-4C4B-B7E3-7634E7069CDE}"/>
          </ac:spMkLst>
        </pc:spChg>
        <pc:spChg chg="add del">
          <ac:chgData name="Albarez, Gabriella G" userId="8ff7a8ae-5e77-4aae-bfc4-ce470b6c6a6f" providerId="ADAL" clId="{C9C4960B-3E2A-4CE1-98ED-2AEF3B84B855}" dt="2022-04-28T06:41:54.201" v="710" actId="26606"/>
          <ac:spMkLst>
            <pc:docMk/>
            <pc:sldMk cId="3391535307" sldId="274"/>
            <ac:spMk id="48" creationId="{426B127E-6498-4C77-9C9D-4553A5113B80}"/>
          </ac:spMkLst>
        </pc:spChg>
        <pc:spChg chg="add mod">
          <ac:chgData name="Albarez, Gabriella G" userId="8ff7a8ae-5e77-4aae-bfc4-ce470b6c6a6f" providerId="ADAL" clId="{C9C4960B-3E2A-4CE1-98ED-2AEF3B84B855}" dt="2022-04-28T17:43:43.914" v="1322" actId="255"/>
          <ac:spMkLst>
            <pc:docMk/>
            <pc:sldMk cId="3391535307" sldId="274"/>
            <ac:spMk id="52" creationId="{24AA53A5-93EF-54F9-FD21-8287728BE5C2}"/>
          </ac:spMkLst>
        </pc:spChg>
        <pc:spChg chg="add">
          <ac:chgData name="Albarez, Gabriella G" userId="8ff7a8ae-5e77-4aae-bfc4-ce470b6c6a6f" providerId="ADAL" clId="{C9C4960B-3E2A-4CE1-98ED-2AEF3B84B855}" dt="2022-04-28T06:41:54.201" v="710" actId="26606"/>
          <ac:spMkLst>
            <pc:docMk/>
            <pc:sldMk cId="3391535307" sldId="274"/>
            <ac:spMk id="55" creationId="{4AC6B390-BC59-4F1D-A0EE-D71A92F0A0B2}"/>
          </ac:spMkLst>
        </pc:spChg>
        <pc:spChg chg="add">
          <ac:chgData name="Albarez, Gabriella G" userId="8ff7a8ae-5e77-4aae-bfc4-ce470b6c6a6f" providerId="ADAL" clId="{C9C4960B-3E2A-4CE1-98ED-2AEF3B84B855}" dt="2022-04-28T06:41:54.201" v="710" actId="26606"/>
          <ac:spMkLst>
            <pc:docMk/>
            <pc:sldMk cId="3391535307" sldId="274"/>
            <ac:spMk id="57" creationId="{B6C60D79-16F1-4C4B-B7E3-7634E7069CDE}"/>
          </ac:spMkLst>
        </pc:spChg>
        <pc:spChg chg="add">
          <ac:chgData name="Albarez, Gabriella G" userId="8ff7a8ae-5e77-4aae-bfc4-ce470b6c6a6f" providerId="ADAL" clId="{C9C4960B-3E2A-4CE1-98ED-2AEF3B84B855}" dt="2022-04-28T06:41:54.201" v="710" actId="26606"/>
          <ac:spMkLst>
            <pc:docMk/>
            <pc:sldMk cId="3391535307" sldId="274"/>
            <ac:spMk id="59" creationId="{426B127E-6498-4C77-9C9D-4553A5113B80}"/>
          </ac:spMkLst>
        </pc:spChg>
        <pc:picChg chg="add del mod ord">
          <ac:chgData name="Albarez, Gabriella G" userId="8ff7a8ae-5e77-4aae-bfc4-ce470b6c6a6f" providerId="ADAL" clId="{C9C4960B-3E2A-4CE1-98ED-2AEF3B84B855}" dt="2022-04-28T06:41:46.671" v="709" actId="21"/>
          <ac:picMkLst>
            <pc:docMk/>
            <pc:sldMk cId="3391535307" sldId="274"/>
            <ac:picMk id="5" creationId="{D98D907F-1355-4F4C-94F0-42DBFF4397DB}"/>
          </ac:picMkLst>
        </pc:picChg>
        <pc:picChg chg="add mod">
          <ac:chgData name="Albarez, Gabriella G" userId="8ff7a8ae-5e77-4aae-bfc4-ce470b6c6a6f" providerId="ADAL" clId="{C9C4960B-3E2A-4CE1-98ED-2AEF3B84B855}" dt="2022-04-28T06:41:54.201" v="710" actId="26606"/>
          <ac:picMkLst>
            <pc:docMk/>
            <pc:sldMk cId="3391535307" sldId="274"/>
            <ac:picMk id="7" creationId="{0880634D-CEEE-4FFC-8A67-4FB9DF812155}"/>
          </ac:picMkLst>
        </pc:picChg>
      </pc:sldChg>
      <pc:sldChg chg="addSp delSp modSp add mod ord">
        <pc:chgData name="Albarez, Gabriella G" userId="8ff7a8ae-5e77-4aae-bfc4-ce470b6c6a6f" providerId="ADAL" clId="{C9C4960B-3E2A-4CE1-98ED-2AEF3B84B855}" dt="2022-04-28T02:44:44.222" v="80" actId="732"/>
        <pc:sldMkLst>
          <pc:docMk/>
          <pc:sldMk cId="3083184639" sldId="275"/>
        </pc:sldMkLst>
        <pc:picChg chg="del">
          <ac:chgData name="Albarez, Gabriella G" userId="8ff7a8ae-5e77-4aae-bfc4-ce470b6c6a6f" providerId="ADAL" clId="{C9C4960B-3E2A-4CE1-98ED-2AEF3B84B855}" dt="2022-04-28T01:58:11.638" v="26" actId="21"/>
          <ac:picMkLst>
            <pc:docMk/>
            <pc:sldMk cId="3083184639" sldId="275"/>
            <ac:picMk id="4" creationId="{B056D6D8-7816-12F9-425D-A868FA10AC55}"/>
          </ac:picMkLst>
        </pc:picChg>
        <pc:picChg chg="add del mod">
          <ac:chgData name="Albarez, Gabriella G" userId="8ff7a8ae-5e77-4aae-bfc4-ce470b6c6a6f" providerId="ADAL" clId="{C9C4960B-3E2A-4CE1-98ED-2AEF3B84B855}" dt="2022-04-28T01:58:24.809" v="28" actId="21"/>
          <ac:picMkLst>
            <pc:docMk/>
            <pc:sldMk cId="3083184639" sldId="275"/>
            <ac:picMk id="6" creationId="{D89E1072-8B50-4892-820B-C23BE614E944}"/>
          </ac:picMkLst>
        </pc:picChg>
        <pc:picChg chg="add mod modCrop">
          <ac:chgData name="Albarez, Gabriella G" userId="8ff7a8ae-5e77-4aae-bfc4-ce470b6c6a6f" providerId="ADAL" clId="{C9C4960B-3E2A-4CE1-98ED-2AEF3B84B855}" dt="2022-04-28T02:44:44.222" v="80" actId="732"/>
          <ac:picMkLst>
            <pc:docMk/>
            <pc:sldMk cId="3083184639" sldId="275"/>
            <ac:picMk id="7" creationId="{13548948-B259-44AC-A75F-8DC7F17AA394}"/>
          </ac:picMkLst>
        </pc:picChg>
      </pc:sldChg>
      <pc:sldChg chg="new del">
        <pc:chgData name="Albarez, Gabriella G" userId="8ff7a8ae-5e77-4aae-bfc4-ce470b6c6a6f" providerId="ADAL" clId="{C9C4960B-3E2A-4CE1-98ED-2AEF3B84B855}" dt="2022-04-28T02:00:32.944" v="45" actId="2696"/>
        <pc:sldMkLst>
          <pc:docMk/>
          <pc:sldMk cId="2199996244" sldId="276"/>
        </pc:sldMkLst>
      </pc:sldChg>
      <pc:sldChg chg="addSp delSp modSp add mod">
        <pc:chgData name="Albarez, Gabriella G" userId="8ff7a8ae-5e77-4aae-bfc4-ce470b6c6a6f" providerId="ADAL" clId="{C9C4960B-3E2A-4CE1-98ED-2AEF3B84B855}" dt="2022-04-28T02:21:31.884" v="79" actId="14100"/>
        <pc:sldMkLst>
          <pc:docMk/>
          <pc:sldMk cId="1911097005" sldId="277"/>
        </pc:sldMkLst>
        <pc:spChg chg="add del mod">
          <ac:chgData name="Albarez, Gabriella G" userId="8ff7a8ae-5e77-4aae-bfc4-ce470b6c6a6f" providerId="ADAL" clId="{C9C4960B-3E2A-4CE1-98ED-2AEF3B84B855}" dt="2022-04-28T02:13:54.018" v="63" actId="21"/>
          <ac:spMkLst>
            <pc:docMk/>
            <pc:sldMk cId="1911097005" sldId="277"/>
            <ac:spMk id="3" creationId="{C84D3971-32D8-4926-8AA5-B1684FB4D746}"/>
          </ac:spMkLst>
        </pc:spChg>
        <pc:spChg chg="add del mod">
          <ac:chgData name="Albarez, Gabriella G" userId="8ff7a8ae-5e77-4aae-bfc4-ce470b6c6a6f" providerId="ADAL" clId="{C9C4960B-3E2A-4CE1-98ED-2AEF3B84B855}" dt="2022-04-28T02:13:59.792" v="65" actId="21"/>
          <ac:spMkLst>
            <pc:docMk/>
            <pc:sldMk cId="1911097005" sldId="277"/>
            <ac:spMk id="8" creationId="{2DFC92CF-AC49-48A0-8526-4A47C82B3298}"/>
          </ac:spMkLst>
        </pc:spChg>
        <pc:picChg chg="add del">
          <ac:chgData name="Albarez, Gabriella G" userId="8ff7a8ae-5e77-4aae-bfc4-ce470b6c6a6f" providerId="ADAL" clId="{C9C4960B-3E2A-4CE1-98ED-2AEF3B84B855}" dt="2022-04-28T02:20:26.993" v="72" actId="21"/>
          <ac:picMkLst>
            <pc:docMk/>
            <pc:sldMk cId="1911097005" sldId="277"/>
            <ac:picMk id="5" creationId="{8520BD28-FAB6-4ED3-B02B-FB98B77BB127}"/>
          </ac:picMkLst>
        </pc:picChg>
        <pc:picChg chg="del">
          <ac:chgData name="Albarez, Gabriella G" userId="8ff7a8ae-5e77-4aae-bfc4-ce470b6c6a6f" providerId="ADAL" clId="{C9C4960B-3E2A-4CE1-98ED-2AEF3B84B855}" dt="2022-04-28T02:00:39.442" v="47" actId="21"/>
          <ac:picMkLst>
            <pc:docMk/>
            <pc:sldMk cId="1911097005" sldId="277"/>
            <ac:picMk id="7" creationId="{13548948-B259-44AC-A75F-8DC7F17AA394}"/>
          </ac:picMkLst>
        </pc:picChg>
        <pc:picChg chg="add mod">
          <ac:chgData name="Albarez, Gabriella G" userId="8ff7a8ae-5e77-4aae-bfc4-ce470b6c6a6f" providerId="ADAL" clId="{C9C4960B-3E2A-4CE1-98ED-2AEF3B84B855}" dt="2022-04-28T02:21:31.884" v="79" actId="14100"/>
          <ac:picMkLst>
            <pc:docMk/>
            <pc:sldMk cId="1911097005" sldId="277"/>
            <ac:picMk id="9" creationId="{69459AD8-8090-4B9B-B8BB-1C5E762F0CBC}"/>
          </ac:picMkLst>
        </pc:picChg>
      </pc:sldChg>
      <pc:sldChg chg="addSp delSp modSp add mod">
        <pc:chgData name="Albarez, Gabriella G" userId="8ff7a8ae-5e77-4aae-bfc4-ce470b6c6a6f" providerId="ADAL" clId="{C9C4960B-3E2A-4CE1-98ED-2AEF3B84B855}" dt="2022-04-28T02:00:35.921" v="46" actId="21"/>
        <pc:sldMkLst>
          <pc:docMk/>
          <pc:sldMk cId="521356394" sldId="278"/>
        </pc:sldMkLst>
        <pc:spChg chg="add mod">
          <ac:chgData name="Albarez, Gabriella G" userId="8ff7a8ae-5e77-4aae-bfc4-ce470b6c6a6f" providerId="ADAL" clId="{C9C4960B-3E2A-4CE1-98ED-2AEF3B84B855}" dt="2022-04-28T02:00:35.921" v="46" actId="21"/>
          <ac:spMkLst>
            <pc:docMk/>
            <pc:sldMk cId="521356394" sldId="278"/>
            <ac:spMk id="3" creationId="{A9A2D7AA-4B79-40B9-ADC3-DAE54211309E}"/>
          </ac:spMkLst>
        </pc:spChg>
        <pc:picChg chg="del">
          <ac:chgData name="Albarez, Gabriella G" userId="8ff7a8ae-5e77-4aae-bfc4-ce470b6c6a6f" providerId="ADAL" clId="{C9C4960B-3E2A-4CE1-98ED-2AEF3B84B855}" dt="2022-04-28T02:00:35.921" v="46" actId="21"/>
          <ac:picMkLst>
            <pc:docMk/>
            <pc:sldMk cId="521356394" sldId="278"/>
            <ac:picMk id="7" creationId="{13548948-B259-44AC-A75F-8DC7F17AA394}"/>
          </ac:picMkLst>
        </pc:picChg>
      </pc:sldChg>
      <pc:sldChg chg="addSp delSp modSp new del mod">
        <pc:chgData name="Albarez, Gabriella G" userId="8ff7a8ae-5e77-4aae-bfc4-ce470b6c6a6f" providerId="ADAL" clId="{C9C4960B-3E2A-4CE1-98ED-2AEF3B84B855}" dt="2022-04-28T06:46:26.206" v="736" actId="2696"/>
        <pc:sldMkLst>
          <pc:docMk/>
          <pc:sldMk cId="3229243281" sldId="279"/>
        </pc:sldMkLst>
        <pc:spChg chg="del mod">
          <ac:chgData name="Albarez, Gabriella G" userId="8ff7a8ae-5e77-4aae-bfc4-ce470b6c6a6f" providerId="ADAL" clId="{C9C4960B-3E2A-4CE1-98ED-2AEF3B84B855}" dt="2022-04-28T03:02:40.202" v="150" actId="21"/>
          <ac:spMkLst>
            <pc:docMk/>
            <pc:sldMk cId="3229243281" sldId="279"/>
            <ac:spMk id="2" creationId="{0E8F4481-18D6-4655-B2E9-EED15EEE15BD}"/>
          </ac:spMkLst>
        </pc:spChg>
        <pc:spChg chg="del">
          <ac:chgData name="Albarez, Gabriella G" userId="8ff7a8ae-5e77-4aae-bfc4-ce470b6c6a6f" providerId="ADAL" clId="{C9C4960B-3E2A-4CE1-98ED-2AEF3B84B855}" dt="2022-04-28T03:02:34.255" v="146"/>
          <ac:spMkLst>
            <pc:docMk/>
            <pc:sldMk cId="3229243281" sldId="279"/>
            <ac:spMk id="3" creationId="{35E928FC-61E0-4111-99FD-D05B75A7FB7A}"/>
          </ac:spMkLst>
        </pc:spChg>
        <pc:spChg chg="add mod">
          <ac:chgData name="Albarez, Gabriella G" userId="8ff7a8ae-5e77-4aae-bfc4-ce470b6c6a6f" providerId="ADAL" clId="{C9C4960B-3E2A-4CE1-98ED-2AEF3B84B855}" dt="2022-04-28T03:03:06.445" v="158" actId="1076"/>
          <ac:spMkLst>
            <pc:docMk/>
            <pc:sldMk cId="3229243281" sldId="279"/>
            <ac:spMk id="4" creationId="{F38798D6-4DB0-4B48-B552-96726436C893}"/>
          </ac:spMkLst>
        </pc:spChg>
        <pc:spChg chg="add mod">
          <ac:chgData name="Albarez, Gabriella G" userId="8ff7a8ae-5e77-4aae-bfc4-ce470b6c6a6f" providerId="ADAL" clId="{C9C4960B-3E2A-4CE1-98ED-2AEF3B84B855}" dt="2022-04-28T03:03:49.468" v="183" actId="1076"/>
          <ac:spMkLst>
            <pc:docMk/>
            <pc:sldMk cId="3229243281" sldId="279"/>
            <ac:spMk id="5" creationId="{85D0D3A4-E3D2-4E52-A0EC-3CA27D71C0F9}"/>
          </ac:spMkLst>
        </pc:spChg>
      </pc:sldChg>
      <pc:sldChg chg="addSp delSp modSp add mod ord setClrOvrMap">
        <pc:chgData name="Albarez, Gabriella G" userId="8ff7a8ae-5e77-4aae-bfc4-ce470b6c6a6f" providerId="ADAL" clId="{C9C4960B-3E2A-4CE1-98ED-2AEF3B84B855}" dt="2022-04-28T06:57:01.826" v="814" actId="12"/>
        <pc:sldMkLst>
          <pc:docMk/>
          <pc:sldMk cId="102305545" sldId="280"/>
        </pc:sldMkLst>
        <pc:spChg chg="mod">
          <ac:chgData name="Albarez, Gabriella G" userId="8ff7a8ae-5e77-4aae-bfc4-ce470b6c6a6f" providerId="ADAL" clId="{C9C4960B-3E2A-4CE1-98ED-2AEF3B84B855}" dt="2022-04-28T06:56:22.363" v="805" actId="2711"/>
          <ac:spMkLst>
            <pc:docMk/>
            <pc:sldMk cId="102305545" sldId="280"/>
            <ac:spMk id="2" creationId="{51AD65E2-D248-4E74-BDE4-06DDBAE2D7D4}"/>
          </ac:spMkLst>
        </pc:spChg>
        <pc:spChg chg="del mod">
          <ac:chgData name="Albarez, Gabriella G" userId="8ff7a8ae-5e77-4aae-bfc4-ce470b6c6a6f" providerId="ADAL" clId="{C9C4960B-3E2A-4CE1-98ED-2AEF3B84B855}" dt="2022-04-28T06:45:42.948" v="733" actId="21"/>
          <ac:spMkLst>
            <pc:docMk/>
            <pc:sldMk cId="102305545" sldId="280"/>
            <ac:spMk id="3" creationId="{B967DA17-0EA2-489D-A337-E405A7EC5D69}"/>
          </ac:spMkLst>
        </pc:spChg>
        <pc:spChg chg="add del mod">
          <ac:chgData name="Albarez, Gabriella G" userId="8ff7a8ae-5e77-4aae-bfc4-ce470b6c6a6f" providerId="ADAL" clId="{C9C4960B-3E2A-4CE1-98ED-2AEF3B84B855}" dt="2022-04-28T06:45:48.693" v="734" actId="21"/>
          <ac:spMkLst>
            <pc:docMk/>
            <pc:sldMk cId="102305545" sldId="280"/>
            <ac:spMk id="7" creationId="{04CC7167-8DC3-4735-AB22-1A270623931F}"/>
          </ac:spMkLst>
        </pc:spChg>
        <pc:spChg chg="add mod">
          <ac:chgData name="Albarez, Gabriella G" userId="8ff7a8ae-5e77-4aae-bfc4-ce470b6c6a6f" providerId="ADAL" clId="{C9C4960B-3E2A-4CE1-98ED-2AEF3B84B855}" dt="2022-04-28T06:57:01.826" v="814" actId="12"/>
          <ac:spMkLst>
            <pc:docMk/>
            <pc:sldMk cId="102305545" sldId="280"/>
            <ac:spMk id="9" creationId="{4A2569F7-5BDF-47C2-A004-D6CEDECAE483}"/>
          </ac:spMkLst>
        </pc:spChg>
        <pc:spChg chg="del">
          <ac:chgData name="Albarez, Gabriella G" userId="8ff7a8ae-5e77-4aae-bfc4-ce470b6c6a6f" providerId="ADAL" clId="{C9C4960B-3E2A-4CE1-98ED-2AEF3B84B855}" dt="2022-04-28T06:50:13.042" v="742" actId="26606"/>
          <ac:spMkLst>
            <pc:docMk/>
            <pc:sldMk cId="102305545" sldId="280"/>
            <ac:spMk id="47" creationId="{4F7EBAE4-9945-4473-9E34-B2C66EA0F03D}"/>
          </ac:spMkLst>
        </pc:spChg>
        <pc:spChg chg="del">
          <ac:chgData name="Albarez, Gabriella G" userId="8ff7a8ae-5e77-4aae-bfc4-ce470b6c6a6f" providerId="ADAL" clId="{C9C4960B-3E2A-4CE1-98ED-2AEF3B84B855}" dt="2022-04-28T06:50:13.042" v="742" actId="26606"/>
          <ac:spMkLst>
            <pc:docMk/>
            <pc:sldMk cId="102305545" sldId="280"/>
            <ac:spMk id="48" creationId="{70BEB1E7-2F88-40BC-B73D-42E5B6F80BFC}"/>
          </ac:spMkLst>
        </pc:spChg>
        <pc:spChg chg="del">
          <ac:chgData name="Albarez, Gabriella G" userId="8ff7a8ae-5e77-4aae-bfc4-ce470b6c6a6f" providerId="ADAL" clId="{C9C4960B-3E2A-4CE1-98ED-2AEF3B84B855}" dt="2022-04-28T06:50:13.042" v="742" actId="26606"/>
          <ac:spMkLst>
            <pc:docMk/>
            <pc:sldMk cId="102305545" sldId="280"/>
            <ac:spMk id="49" creationId="{A7B99495-F43F-4D80-A44F-2CB4764EB90B}"/>
          </ac:spMkLst>
        </pc:spChg>
        <pc:spChg chg="add del">
          <ac:chgData name="Albarez, Gabriella G" userId="8ff7a8ae-5e77-4aae-bfc4-ce470b6c6a6f" providerId="ADAL" clId="{C9C4960B-3E2A-4CE1-98ED-2AEF3B84B855}" dt="2022-04-28T06:52:26.686" v="766" actId="26606"/>
          <ac:spMkLst>
            <pc:docMk/>
            <pc:sldMk cId="102305545" sldId="280"/>
            <ac:spMk id="54" creationId="{3CD9DF72-87A3-404E-A828-84CBF11A8303}"/>
          </ac:spMkLst>
        </pc:spChg>
        <pc:spChg chg="add del">
          <ac:chgData name="Albarez, Gabriella G" userId="8ff7a8ae-5e77-4aae-bfc4-ce470b6c6a6f" providerId="ADAL" clId="{C9C4960B-3E2A-4CE1-98ED-2AEF3B84B855}" dt="2022-04-28T06:52:42.192" v="769" actId="26606"/>
          <ac:spMkLst>
            <pc:docMk/>
            <pc:sldMk cId="102305545" sldId="280"/>
            <ac:spMk id="58" creationId="{3CD9DF72-87A3-404E-A828-84CBF11A8303}"/>
          </ac:spMkLst>
        </pc:spChg>
        <pc:spChg chg="add del">
          <ac:chgData name="Albarez, Gabriella G" userId="8ff7a8ae-5e77-4aae-bfc4-ce470b6c6a6f" providerId="ADAL" clId="{C9C4960B-3E2A-4CE1-98ED-2AEF3B84B855}" dt="2022-04-28T06:52:06.115" v="759" actId="26606"/>
          <ac:spMkLst>
            <pc:docMk/>
            <pc:sldMk cId="102305545" sldId="280"/>
            <ac:spMk id="61" creationId="{4F7EBAE4-9945-4473-9E34-B2C66EA0F03D}"/>
          </ac:spMkLst>
        </pc:spChg>
        <pc:spChg chg="add del">
          <ac:chgData name="Albarez, Gabriella G" userId="8ff7a8ae-5e77-4aae-bfc4-ce470b6c6a6f" providerId="ADAL" clId="{C9C4960B-3E2A-4CE1-98ED-2AEF3B84B855}" dt="2022-04-28T06:52:06.115" v="759" actId="26606"/>
          <ac:spMkLst>
            <pc:docMk/>
            <pc:sldMk cId="102305545" sldId="280"/>
            <ac:spMk id="63" creationId="{70BEB1E7-2F88-40BC-B73D-42E5B6F80BFC}"/>
          </ac:spMkLst>
        </pc:spChg>
        <pc:spChg chg="add del">
          <ac:chgData name="Albarez, Gabriella G" userId="8ff7a8ae-5e77-4aae-bfc4-ce470b6c6a6f" providerId="ADAL" clId="{C9C4960B-3E2A-4CE1-98ED-2AEF3B84B855}" dt="2022-04-28T06:52:06.115" v="759" actId="26606"/>
          <ac:spMkLst>
            <pc:docMk/>
            <pc:sldMk cId="102305545" sldId="280"/>
            <ac:spMk id="65" creationId="{A7B99495-F43F-4D80-A44F-2CB4764EB90B}"/>
          </ac:spMkLst>
        </pc:spChg>
        <pc:spChg chg="add del">
          <ac:chgData name="Albarez, Gabriella G" userId="8ff7a8ae-5e77-4aae-bfc4-ce470b6c6a6f" providerId="ADAL" clId="{C9C4960B-3E2A-4CE1-98ED-2AEF3B84B855}" dt="2022-04-28T06:55:56.366" v="800" actId="26606"/>
          <ac:spMkLst>
            <pc:docMk/>
            <pc:sldMk cId="102305545" sldId="280"/>
            <ac:spMk id="66" creationId="{3540989C-C7B8-473B-BF87-6F2DA6A90006}"/>
          </ac:spMkLst>
        </pc:spChg>
        <pc:spChg chg="add del">
          <ac:chgData name="Albarez, Gabriella G" userId="8ff7a8ae-5e77-4aae-bfc4-ce470b6c6a6f" providerId="ADAL" clId="{C9C4960B-3E2A-4CE1-98ED-2AEF3B84B855}" dt="2022-04-28T06:52:08.115" v="761" actId="26606"/>
          <ac:spMkLst>
            <pc:docMk/>
            <pc:sldMk cId="102305545" sldId="280"/>
            <ac:spMk id="67" creationId="{3CD9DF72-87A3-404E-A828-84CBF11A8303}"/>
          </ac:spMkLst>
        </pc:spChg>
        <pc:spChg chg="add del">
          <ac:chgData name="Albarez, Gabriella G" userId="8ff7a8ae-5e77-4aae-bfc4-ce470b6c6a6f" providerId="ADAL" clId="{C9C4960B-3E2A-4CE1-98ED-2AEF3B84B855}" dt="2022-04-28T06:55:56.366" v="800" actId="26606"/>
          <ac:spMkLst>
            <pc:docMk/>
            <pc:sldMk cId="102305545" sldId="280"/>
            <ac:spMk id="69" creationId="{B1595A09-E336-4D1B-9B3A-06A2287A54E2}"/>
          </ac:spMkLst>
        </pc:spChg>
        <pc:spChg chg="add del">
          <ac:chgData name="Albarez, Gabriella G" userId="8ff7a8ae-5e77-4aae-bfc4-ce470b6c6a6f" providerId="ADAL" clId="{C9C4960B-3E2A-4CE1-98ED-2AEF3B84B855}" dt="2022-04-28T06:52:15.710" v="763" actId="26606"/>
          <ac:spMkLst>
            <pc:docMk/>
            <pc:sldMk cId="102305545" sldId="280"/>
            <ac:spMk id="70" creationId="{C5E6CFF1-2F42-4E10-9A97-F116F46F53FE}"/>
          </ac:spMkLst>
        </pc:spChg>
        <pc:spChg chg="add">
          <ac:chgData name="Albarez, Gabriella G" userId="8ff7a8ae-5e77-4aae-bfc4-ce470b6c6a6f" providerId="ADAL" clId="{C9C4960B-3E2A-4CE1-98ED-2AEF3B84B855}" dt="2022-04-28T06:55:56.366" v="800" actId="26606"/>
          <ac:spMkLst>
            <pc:docMk/>
            <pc:sldMk cId="102305545" sldId="280"/>
            <ac:spMk id="74" creationId="{7FEAE179-C525-48F3-AD47-0E9E2B6F2E2E}"/>
          </ac:spMkLst>
        </pc:spChg>
        <pc:spChg chg="add">
          <ac:chgData name="Albarez, Gabriella G" userId="8ff7a8ae-5e77-4aae-bfc4-ce470b6c6a6f" providerId="ADAL" clId="{C9C4960B-3E2A-4CE1-98ED-2AEF3B84B855}" dt="2022-04-28T06:55:56.366" v="800" actId="26606"/>
          <ac:spMkLst>
            <pc:docMk/>
            <pc:sldMk cId="102305545" sldId="280"/>
            <ac:spMk id="76" creationId="{95C8260E-968F-44E8-A823-ABB431311926}"/>
          </ac:spMkLst>
        </pc:spChg>
        <pc:spChg chg="add">
          <ac:chgData name="Albarez, Gabriella G" userId="8ff7a8ae-5e77-4aae-bfc4-ce470b6c6a6f" providerId="ADAL" clId="{C9C4960B-3E2A-4CE1-98ED-2AEF3B84B855}" dt="2022-04-28T06:55:56.366" v="800" actId="26606"/>
          <ac:spMkLst>
            <pc:docMk/>
            <pc:sldMk cId="102305545" sldId="280"/>
            <ac:spMk id="78" creationId="{2C1BBA94-3F40-40AA-8BB9-E69E25E537C1}"/>
          </ac:spMkLst>
        </pc:spChg>
        <pc:spChg chg="add">
          <ac:chgData name="Albarez, Gabriella G" userId="8ff7a8ae-5e77-4aae-bfc4-ce470b6c6a6f" providerId="ADAL" clId="{C9C4960B-3E2A-4CE1-98ED-2AEF3B84B855}" dt="2022-04-28T06:55:56.366" v="800" actId="26606"/>
          <ac:spMkLst>
            <pc:docMk/>
            <pc:sldMk cId="102305545" sldId="280"/>
            <ac:spMk id="80" creationId="{FE43805F-24A6-46A4-B19B-54F28347355C}"/>
          </ac:spMkLst>
        </pc:spChg>
        <pc:picChg chg="del">
          <ac:chgData name="Albarez, Gabriella G" userId="8ff7a8ae-5e77-4aae-bfc4-ce470b6c6a6f" providerId="ADAL" clId="{C9C4960B-3E2A-4CE1-98ED-2AEF3B84B855}" dt="2022-04-28T06:44:06.652" v="717" actId="21"/>
          <ac:picMkLst>
            <pc:docMk/>
            <pc:sldMk cId="102305545" sldId="280"/>
            <ac:picMk id="4" creationId="{E093D289-89F0-8B82-7D69-2A77CC71B58A}"/>
          </ac:picMkLst>
        </pc:picChg>
        <pc:picChg chg="add mod ord">
          <ac:chgData name="Albarez, Gabriella G" userId="8ff7a8ae-5e77-4aae-bfc4-ce470b6c6a6f" providerId="ADAL" clId="{C9C4960B-3E2A-4CE1-98ED-2AEF3B84B855}" dt="2022-04-28T06:55:56.366" v="800" actId="26606"/>
          <ac:picMkLst>
            <pc:docMk/>
            <pc:sldMk cId="102305545" sldId="280"/>
            <ac:picMk id="10" creationId="{6C777F5E-1400-4EED-AD96-C993E32A43B5}"/>
          </ac:picMkLst>
        </pc:picChg>
        <pc:cxnChg chg="add del">
          <ac:chgData name="Albarez, Gabriella G" userId="8ff7a8ae-5e77-4aae-bfc4-ce470b6c6a6f" providerId="ADAL" clId="{C9C4960B-3E2A-4CE1-98ED-2AEF3B84B855}" dt="2022-04-28T06:52:26.686" v="766" actId="26606"/>
          <ac:cxnSpMkLst>
            <pc:docMk/>
            <pc:sldMk cId="102305545" sldId="280"/>
            <ac:cxnSpMk id="56" creationId="{20E3A342-4D61-4E3F-AF90-1AB42AEB96CC}"/>
          </ac:cxnSpMkLst>
        </pc:cxnChg>
        <pc:cxnChg chg="add del">
          <ac:chgData name="Albarez, Gabriella G" userId="8ff7a8ae-5e77-4aae-bfc4-ce470b6c6a6f" providerId="ADAL" clId="{C9C4960B-3E2A-4CE1-98ED-2AEF3B84B855}" dt="2022-04-28T06:52:42.192" v="769" actId="26606"/>
          <ac:cxnSpMkLst>
            <pc:docMk/>
            <pc:sldMk cId="102305545" sldId="280"/>
            <ac:cxnSpMk id="59" creationId="{20E3A342-4D61-4E3F-AF90-1AB42AEB96CC}"/>
          </ac:cxnSpMkLst>
        </pc:cxnChg>
        <pc:cxnChg chg="add del">
          <ac:chgData name="Albarez, Gabriella G" userId="8ff7a8ae-5e77-4aae-bfc4-ce470b6c6a6f" providerId="ADAL" clId="{C9C4960B-3E2A-4CE1-98ED-2AEF3B84B855}" dt="2022-04-28T06:52:42.177" v="768" actId="26606"/>
          <ac:cxnSpMkLst>
            <pc:docMk/>
            <pc:sldMk cId="102305545" sldId="280"/>
            <ac:cxnSpMk id="64" creationId="{E4A809D5-3600-46D4-A466-67F2349A54FB}"/>
          </ac:cxnSpMkLst>
        </pc:cxnChg>
        <pc:cxnChg chg="add del">
          <ac:chgData name="Albarez, Gabriella G" userId="8ff7a8ae-5e77-4aae-bfc4-ce470b6c6a6f" providerId="ADAL" clId="{C9C4960B-3E2A-4CE1-98ED-2AEF3B84B855}" dt="2022-04-28T06:52:08.115" v="761" actId="26606"/>
          <ac:cxnSpMkLst>
            <pc:docMk/>
            <pc:sldMk cId="102305545" sldId="280"/>
            <ac:cxnSpMk id="68" creationId="{20E3A342-4D61-4E3F-AF90-1AB42AEB96CC}"/>
          </ac:cxnSpMkLst>
        </pc:cxnChg>
        <pc:cxnChg chg="add del">
          <ac:chgData name="Albarez, Gabriella G" userId="8ff7a8ae-5e77-4aae-bfc4-ce470b6c6a6f" providerId="ADAL" clId="{C9C4960B-3E2A-4CE1-98ED-2AEF3B84B855}" dt="2022-04-28T06:52:15.710" v="763" actId="26606"/>
          <ac:cxnSpMkLst>
            <pc:docMk/>
            <pc:sldMk cId="102305545" sldId="280"/>
            <ac:cxnSpMk id="71" creationId="{96A8629B-8289-498B-939B-1CA0C106182C}"/>
          </ac:cxnSpMkLst>
        </pc:cxnChg>
      </pc:sldChg>
      <pc:sldChg chg="addSp delSp modSp mod ord">
        <pc:chgData name="Albarez, Gabriella G" userId="8ff7a8ae-5e77-4aae-bfc4-ce470b6c6a6f" providerId="ADAL" clId="{C9C4960B-3E2A-4CE1-98ED-2AEF3B84B855}" dt="2022-04-28T17:32:27.624" v="848" actId="14100"/>
        <pc:sldMkLst>
          <pc:docMk/>
          <pc:sldMk cId="4108146482" sldId="282"/>
        </pc:sldMkLst>
        <pc:picChg chg="del">
          <ac:chgData name="Albarez, Gabriella G" userId="8ff7a8ae-5e77-4aae-bfc4-ce470b6c6a6f" providerId="ADAL" clId="{C9C4960B-3E2A-4CE1-98ED-2AEF3B84B855}" dt="2022-04-28T17:27:43.834" v="825" actId="21"/>
          <ac:picMkLst>
            <pc:docMk/>
            <pc:sldMk cId="4108146482" sldId="282"/>
            <ac:picMk id="2" creationId="{282187F4-F628-6A2F-17E3-31BDDCC90041}"/>
          </ac:picMkLst>
        </pc:picChg>
        <pc:picChg chg="add mod">
          <ac:chgData name="Albarez, Gabriella G" userId="8ff7a8ae-5e77-4aae-bfc4-ce470b6c6a6f" providerId="ADAL" clId="{C9C4960B-3E2A-4CE1-98ED-2AEF3B84B855}" dt="2022-04-28T17:32:27.624" v="848" actId="14100"/>
          <ac:picMkLst>
            <pc:docMk/>
            <pc:sldMk cId="4108146482" sldId="282"/>
            <ac:picMk id="4" creationId="{928D651A-3927-43CE-BC23-A126916E1D99}"/>
          </ac:picMkLst>
        </pc:picChg>
      </pc:sldChg>
      <pc:sldChg chg="modSp add mod">
        <pc:chgData name="Albarez, Gabriella G" userId="8ff7a8ae-5e77-4aae-bfc4-ce470b6c6a6f" providerId="ADAL" clId="{C9C4960B-3E2A-4CE1-98ED-2AEF3B84B855}" dt="2022-04-28T17:36:33.528" v="945" actId="14100"/>
        <pc:sldMkLst>
          <pc:docMk/>
          <pc:sldMk cId="3498661632" sldId="283"/>
        </pc:sldMkLst>
        <pc:picChg chg="mod">
          <ac:chgData name="Albarez, Gabriella G" userId="8ff7a8ae-5e77-4aae-bfc4-ce470b6c6a6f" providerId="ADAL" clId="{C9C4960B-3E2A-4CE1-98ED-2AEF3B84B855}" dt="2022-04-28T17:36:33.528" v="945" actId="14100"/>
          <ac:picMkLst>
            <pc:docMk/>
            <pc:sldMk cId="3498661632" sldId="283"/>
            <ac:picMk id="2" creationId="{282187F4-F628-6A2F-17E3-31BDDCC90041}"/>
          </ac:picMkLst>
        </pc:picChg>
      </pc:sldChg>
    </pc:docChg>
  </pc:docChgLst>
  <pc:docChgLst>
    <pc:chgData name="Govindaiah, Babitha" userId="S::b_g433@txstate.edu::c3a0d7ed-b599-4fbf-943d-f6d10cbf5bce" providerId="AD" clId="Web-{EE646BFB-8EA5-4416-AD13-60EBDBD5BE86}"/>
    <pc:docChg chg="modSld">
      <pc:chgData name="Govindaiah, Babitha" userId="S::b_g433@txstate.edu::c3a0d7ed-b599-4fbf-943d-f6d10cbf5bce" providerId="AD" clId="Web-{EE646BFB-8EA5-4416-AD13-60EBDBD5BE86}" dt="2022-04-28T16:56:48.605" v="54" actId="14100"/>
      <pc:docMkLst>
        <pc:docMk/>
      </pc:docMkLst>
      <pc:sldChg chg="addSp delSp modSp">
        <pc:chgData name="Govindaiah, Babitha" userId="S::b_g433@txstate.edu::c3a0d7ed-b599-4fbf-943d-f6d10cbf5bce" providerId="AD" clId="Web-{EE646BFB-8EA5-4416-AD13-60EBDBD5BE86}" dt="2022-04-28T16:56:40.464" v="52" actId="14100"/>
        <pc:sldMkLst>
          <pc:docMk/>
          <pc:sldMk cId="2242043522" sldId="273"/>
        </pc:sldMkLst>
        <pc:picChg chg="add del mod">
          <ac:chgData name="Govindaiah, Babitha" userId="S::b_g433@txstate.edu::c3a0d7ed-b599-4fbf-943d-f6d10cbf5bce" providerId="AD" clId="Web-{EE646BFB-8EA5-4416-AD13-60EBDBD5BE86}" dt="2022-04-28T16:55:06.520" v="38"/>
          <ac:picMkLst>
            <pc:docMk/>
            <pc:sldMk cId="2242043522" sldId="273"/>
            <ac:picMk id="2" creationId="{660C5F0B-B58A-5396-923C-21ACE005E0BD}"/>
          </ac:picMkLst>
        </pc:picChg>
        <pc:picChg chg="add mod">
          <ac:chgData name="Govindaiah, Babitha" userId="S::b_g433@txstate.edu::c3a0d7ed-b599-4fbf-943d-f6d10cbf5bce" providerId="AD" clId="Web-{EE646BFB-8EA5-4416-AD13-60EBDBD5BE86}" dt="2022-04-28T16:56:40.464" v="52" actId="14100"/>
          <ac:picMkLst>
            <pc:docMk/>
            <pc:sldMk cId="2242043522" sldId="273"/>
            <ac:picMk id="3" creationId="{FA6CFDFB-CEF9-B7AF-92C8-405F45495503}"/>
          </ac:picMkLst>
        </pc:picChg>
        <pc:picChg chg="del">
          <ac:chgData name="Govindaiah, Babitha" userId="S::b_g433@txstate.edu::c3a0d7ed-b599-4fbf-943d-f6d10cbf5bce" providerId="AD" clId="Web-{EE646BFB-8EA5-4416-AD13-60EBDBD5BE86}" dt="2022-04-28T16:55:08.083" v="39"/>
          <ac:picMkLst>
            <pc:docMk/>
            <pc:sldMk cId="2242043522" sldId="273"/>
            <ac:picMk id="8" creationId="{7F17480F-2637-448F-A01F-66C9F77418BA}"/>
          </ac:picMkLst>
        </pc:picChg>
      </pc:sldChg>
      <pc:sldChg chg="addSp delSp modSp">
        <pc:chgData name="Govindaiah, Babitha" userId="S::b_g433@txstate.edu::c3a0d7ed-b599-4fbf-943d-f6d10cbf5bce" providerId="AD" clId="Web-{EE646BFB-8EA5-4416-AD13-60EBDBD5BE86}" dt="2022-04-28T16:56:48.605" v="54" actId="14100"/>
        <pc:sldMkLst>
          <pc:docMk/>
          <pc:sldMk cId="3083184639" sldId="275"/>
        </pc:sldMkLst>
        <pc:spChg chg="add del mod">
          <ac:chgData name="Govindaiah, Babitha" userId="S::b_g433@txstate.edu::c3a0d7ed-b599-4fbf-943d-f6d10cbf5bce" providerId="AD" clId="Web-{EE646BFB-8EA5-4416-AD13-60EBDBD5BE86}" dt="2022-04-28T16:47:31.770" v="4"/>
          <ac:spMkLst>
            <pc:docMk/>
            <pc:sldMk cId="3083184639" sldId="275"/>
            <ac:spMk id="4" creationId="{443DA032-06B8-8737-5A15-387642755DCC}"/>
          </ac:spMkLst>
        </pc:spChg>
        <pc:spChg chg="add del mod">
          <ac:chgData name="Govindaiah, Babitha" userId="S::b_g433@txstate.edu::c3a0d7ed-b599-4fbf-943d-f6d10cbf5bce" providerId="AD" clId="Web-{EE646BFB-8EA5-4416-AD13-60EBDBD5BE86}" dt="2022-04-28T16:47:41.458" v="7"/>
          <ac:spMkLst>
            <pc:docMk/>
            <pc:sldMk cId="3083184639" sldId="275"/>
            <ac:spMk id="14" creationId="{62907320-4C44-55B0-75AC-3E76C17AC547}"/>
          </ac:spMkLst>
        </pc:spChg>
        <pc:spChg chg="add del mod">
          <ac:chgData name="Govindaiah, Babitha" userId="S::b_g433@txstate.edu::c3a0d7ed-b599-4fbf-943d-f6d10cbf5bce" providerId="AD" clId="Web-{EE646BFB-8EA5-4416-AD13-60EBDBD5BE86}" dt="2022-04-28T16:48:29.024" v="26"/>
          <ac:spMkLst>
            <pc:docMk/>
            <pc:sldMk cId="3083184639" sldId="275"/>
            <ac:spMk id="16" creationId="{485A8CFF-52B3-CF0D-E401-F1DF3B59FE3F}"/>
          </ac:spMkLst>
        </pc:spChg>
        <pc:spChg chg="add mod">
          <ac:chgData name="Govindaiah, Babitha" userId="S::b_g433@txstate.edu::c3a0d7ed-b599-4fbf-943d-f6d10cbf5bce" providerId="AD" clId="Web-{EE646BFB-8EA5-4416-AD13-60EBDBD5BE86}" dt="2022-04-28T16:48:36.805" v="36" actId="20577"/>
          <ac:spMkLst>
            <pc:docMk/>
            <pc:sldMk cId="3083184639" sldId="275"/>
            <ac:spMk id="17" creationId="{3D9AE976-010B-4FD7-BE4D-2B13374F9C01}"/>
          </ac:spMkLst>
        </pc:spChg>
        <pc:graphicFrameChg chg="add del mod ord modGraphic">
          <ac:chgData name="Govindaiah, Babitha" userId="S::b_g433@txstate.edu::c3a0d7ed-b599-4fbf-943d-f6d10cbf5bce" providerId="AD" clId="Web-{EE646BFB-8EA5-4416-AD13-60EBDBD5BE86}" dt="2022-04-28T16:47:29.566" v="3"/>
          <ac:graphicFrameMkLst>
            <pc:docMk/>
            <pc:sldMk cId="3083184639" sldId="275"/>
            <ac:graphicFrameMk id="5" creationId="{E74AC5D2-492C-E67D-9827-373DAFF6A193}"/>
          </ac:graphicFrameMkLst>
        </pc:graphicFrameChg>
        <pc:picChg chg="add del mod">
          <ac:chgData name="Govindaiah, Babitha" userId="S::b_g433@txstate.edu::c3a0d7ed-b599-4fbf-943d-f6d10cbf5bce" providerId="AD" clId="Web-{EE646BFB-8EA5-4416-AD13-60EBDBD5BE86}" dt="2022-04-28T16:47:35.379" v="5"/>
          <ac:picMkLst>
            <pc:docMk/>
            <pc:sldMk cId="3083184639" sldId="275"/>
            <ac:picMk id="2" creationId="{A47C5A9B-00B2-E563-DB84-BECB497F9A27}"/>
          </ac:picMkLst>
        </pc:picChg>
        <pc:picChg chg="add del">
          <ac:chgData name="Govindaiah, Babitha" userId="S::b_g433@txstate.edu::c3a0d7ed-b599-4fbf-943d-f6d10cbf5bce" providerId="AD" clId="Web-{EE646BFB-8EA5-4416-AD13-60EBDBD5BE86}" dt="2022-04-28T16:47:37.254" v="6"/>
          <ac:picMkLst>
            <pc:docMk/>
            <pc:sldMk cId="3083184639" sldId="275"/>
            <ac:picMk id="7" creationId="{13548948-B259-44AC-A75F-8DC7F17AA394}"/>
          </ac:picMkLst>
        </pc:picChg>
        <pc:picChg chg="add mod ord">
          <ac:chgData name="Govindaiah, Babitha" userId="S::b_g433@txstate.edu::c3a0d7ed-b599-4fbf-943d-f6d10cbf5bce" providerId="AD" clId="Web-{EE646BFB-8EA5-4416-AD13-60EBDBD5BE86}" dt="2022-04-28T16:56:48.605" v="54" actId="14100"/>
          <ac:picMkLst>
            <pc:docMk/>
            <pc:sldMk cId="3083184639" sldId="275"/>
            <ac:picMk id="15" creationId="{8C3AEC3D-8A8C-B5EE-0A7C-8A12F0F964AC}"/>
          </ac:picMkLst>
        </pc:picChg>
      </pc:sldChg>
      <pc:sldChg chg="delSp">
        <pc:chgData name="Govindaiah, Babitha" userId="S::b_g433@txstate.edu::c3a0d7ed-b599-4fbf-943d-f6d10cbf5bce" providerId="AD" clId="Web-{EE646BFB-8EA5-4416-AD13-60EBDBD5BE86}" dt="2022-04-28T16:56:22.150" v="49"/>
        <pc:sldMkLst>
          <pc:docMk/>
          <pc:sldMk cId="1911097005" sldId="277"/>
        </pc:sldMkLst>
        <pc:picChg chg="del">
          <ac:chgData name="Govindaiah, Babitha" userId="S::b_g433@txstate.edu::c3a0d7ed-b599-4fbf-943d-f6d10cbf5bce" providerId="AD" clId="Web-{EE646BFB-8EA5-4416-AD13-60EBDBD5BE86}" dt="2022-04-28T16:56:22.150" v="49"/>
          <ac:picMkLst>
            <pc:docMk/>
            <pc:sldMk cId="1911097005" sldId="277"/>
            <ac:picMk id="9" creationId="{69459AD8-8090-4B9B-B8BB-1C5E762F0CBC}"/>
          </ac:picMkLst>
        </pc:picChg>
      </pc:sldChg>
      <pc:sldChg chg="addSp delSp modSp">
        <pc:chgData name="Govindaiah, Babitha" userId="S::b_g433@txstate.edu::c3a0d7ed-b599-4fbf-943d-f6d10cbf5bce" providerId="AD" clId="Web-{EE646BFB-8EA5-4416-AD13-60EBDBD5BE86}" dt="2022-04-28T16:56:25.760" v="50"/>
        <pc:sldMkLst>
          <pc:docMk/>
          <pc:sldMk cId="521356394" sldId="278"/>
        </pc:sldMkLst>
        <pc:spChg chg="add mod">
          <ac:chgData name="Govindaiah, Babitha" userId="S::b_g433@txstate.edu::c3a0d7ed-b599-4fbf-943d-f6d10cbf5bce" providerId="AD" clId="Web-{EE646BFB-8EA5-4416-AD13-60EBDBD5BE86}" dt="2022-04-28T16:56:25.760" v="50"/>
          <ac:spMkLst>
            <pc:docMk/>
            <pc:sldMk cId="521356394" sldId="278"/>
            <ac:spMk id="4" creationId="{EE98D0DA-3615-1E03-E5F6-927B99D4CF6B}"/>
          </ac:spMkLst>
        </pc:spChg>
        <pc:picChg chg="del">
          <ac:chgData name="Govindaiah, Babitha" userId="S::b_g433@txstate.edu::c3a0d7ed-b599-4fbf-943d-f6d10cbf5bce" providerId="AD" clId="Web-{EE646BFB-8EA5-4416-AD13-60EBDBD5BE86}" dt="2022-04-28T16:56:25.760" v="50"/>
          <ac:picMkLst>
            <pc:docMk/>
            <pc:sldMk cId="521356394" sldId="278"/>
            <ac:picMk id="2" creationId="{79F7229D-63CA-AB42-6062-90C675B995A2}"/>
          </ac:picMkLst>
        </pc:picChg>
      </pc:sldChg>
    </pc:docChg>
  </pc:docChgLst>
  <pc:docChgLst>
    <pc:chgData name="Karsaliya, Nirali G" userId="S::ngk8@txstate.edu::73cb3ad3-9b9c-4c60-8193-40c39a9379ef" providerId="AD" clId="Web-{132BE340-B8EC-4FC7-B2B9-B4457CC292F5}"/>
    <pc:docChg chg="modSld">
      <pc:chgData name="Karsaliya, Nirali G" userId="S::ngk8@txstate.edu::73cb3ad3-9b9c-4c60-8193-40c39a9379ef" providerId="AD" clId="Web-{132BE340-B8EC-4FC7-B2B9-B4457CC292F5}" dt="2022-04-28T23:02:23.312" v="0"/>
      <pc:docMkLst>
        <pc:docMk/>
      </pc:docMkLst>
      <pc:sldChg chg="modNotes">
        <pc:chgData name="Karsaliya, Nirali G" userId="S::ngk8@txstate.edu::73cb3ad3-9b9c-4c60-8193-40c39a9379ef" providerId="AD" clId="Web-{132BE340-B8EC-4FC7-B2B9-B4457CC292F5}" dt="2022-04-28T23:02:23.312" v="0"/>
        <pc:sldMkLst>
          <pc:docMk/>
          <pc:sldMk cId="3216042482" sldId="258"/>
        </pc:sldMkLst>
      </pc:sldChg>
    </pc:docChg>
  </pc:docChgLst>
  <pc:docChgLst>
    <pc:chgData name="Karsaliya, Nirali G" userId="S::ngk8@txstate.edu::73cb3ad3-9b9c-4c60-8193-40c39a9379ef" providerId="AD" clId="Web-{DEED18E6-1939-49AB-BEAD-8F0F306839B8}"/>
    <pc:docChg chg="modSld">
      <pc:chgData name="Karsaliya, Nirali G" userId="S::ngk8@txstate.edu::73cb3ad3-9b9c-4c60-8193-40c39a9379ef" providerId="AD" clId="Web-{DEED18E6-1939-49AB-BEAD-8F0F306839B8}" dt="2022-04-28T18:54:16.153" v="1"/>
      <pc:docMkLst>
        <pc:docMk/>
      </pc:docMkLst>
      <pc:sldChg chg="addSp modSp mod setBg">
        <pc:chgData name="Karsaliya, Nirali G" userId="S::ngk8@txstate.edu::73cb3ad3-9b9c-4c60-8193-40c39a9379ef" providerId="AD" clId="Web-{DEED18E6-1939-49AB-BEAD-8F0F306839B8}" dt="2022-04-28T18:54:16.153" v="1"/>
        <pc:sldMkLst>
          <pc:docMk/>
          <pc:sldMk cId="1652164983" sldId="268"/>
        </pc:sldMkLst>
        <pc:spChg chg="mod">
          <ac:chgData name="Karsaliya, Nirali G" userId="S::ngk8@txstate.edu::73cb3ad3-9b9c-4c60-8193-40c39a9379ef" providerId="AD" clId="Web-{DEED18E6-1939-49AB-BEAD-8F0F306839B8}" dt="2022-04-28T18:54:16.153" v="1"/>
          <ac:spMkLst>
            <pc:docMk/>
            <pc:sldMk cId="1652164983" sldId="268"/>
            <ac:spMk id="2" creationId="{8899D495-0FAA-171E-E966-13F77C91BB9C}"/>
          </ac:spMkLst>
        </pc:spChg>
        <pc:spChg chg="mod">
          <ac:chgData name="Karsaliya, Nirali G" userId="S::ngk8@txstate.edu::73cb3ad3-9b9c-4c60-8193-40c39a9379ef" providerId="AD" clId="Web-{DEED18E6-1939-49AB-BEAD-8F0F306839B8}" dt="2022-04-28T18:54:16.153" v="1"/>
          <ac:spMkLst>
            <pc:docMk/>
            <pc:sldMk cId="1652164983" sldId="268"/>
            <ac:spMk id="3" creationId="{EC706C32-1BC8-9816-D013-AA40382310FA}"/>
          </ac:spMkLst>
        </pc:spChg>
        <pc:spChg chg="add">
          <ac:chgData name="Karsaliya, Nirali G" userId="S::ngk8@txstate.edu::73cb3ad3-9b9c-4c60-8193-40c39a9379ef" providerId="AD" clId="Web-{DEED18E6-1939-49AB-BEAD-8F0F306839B8}" dt="2022-04-28T18:54:16.153" v="1"/>
          <ac:spMkLst>
            <pc:docMk/>
            <pc:sldMk cId="1652164983" sldId="268"/>
            <ac:spMk id="8" creationId="{907EF6B7-1338-4443-8C46-6A318D952DFD}"/>
          </ac:spMkLst>
        </pc:spChg>
        <pc:spChg chg="add">
          <ac:chgData name="Karsaliya, Nirali G" userId="S::ngk8@txstate.edu::73cb3ad3-9b9c-4c60-8193-40c39a9379ef" providerId="AD" clId="Web-{DEED18E6-1939-49AB-BEAD-8F0F306839B8}" dt="2022-04-28T18:54:16.153" v="1"/>
          <ac:spMkLst>
            <pc:docMk/>
            <pc:sldMk cId="1652164983" sldId="268"/>
            <ac:spMk id="10" creationId="{DAAE4CDD-124C-4DCF-9584-B6033B545DD5}"/>
          </ac:spMkLst>
        </pc:spChg>
        <pc:spChg chg="add">
          <ac:chgData name="Karsaliya, Nirali G" userId="S::ngk8@txstate.edu::73cb3ad3-9b9c-4c60-8193-40c39a9379ef" providerId="AD" clId="Web-{DEED18E6-1939-49AB-BEAD-8F0F306839B8}" dt="2022-04-28T18:54:16.153" v="1"/>
          <ac:spMkLst>
            <pc:docMk/>
            <pc:sldMk cId="1652164983" sldId="268"/>
            <ac:spMk id="12" creationId="{081E4A58-353D-44AE-B2FC-2A74E2E400F7}"/>
          </ac:spMkLst>
        </pc:spChg>
      </pc:sldChg>
      <pc:sldChg chg="addSp delSp modSp">
        <pc:chgData name="Karsaliya, Nirali G" userId="S::ngk8@txstate.edu::73cb3ad3-9b9c-4c60-8193-40c39a9379ef" providerId="AD" clId="Web-{DEED18E6-1939-49AB-BEAD-8F0F306839B8}" dt="2022-04-28T18:52:42.682" v="0"/>
        <pc:sldMkLst>
          <pc:docMk/>
          <pc:sldMk cId="3402060766" sldId="284"/>
        </pc:sldMkLst>
        <pc:spChg chg="mod">
          <ac:chgData name="Karsaliya, Nirali G" userId="S::ngk8@txstate.edu::73cb3ad3-9b9c-4c60-8193-40c39a9379ef" providerId="AD" clId="Web-{DEED18E6-1939-49AB-BEAD-8F0F306839B8}" dt="2022-04-28T18:52:42.682" v="0"/>
          <ac:spMkLst>
            <pc:docMk/>
            <pc:sldMk cId="3402060766" sldId="284"/>
            <ac:spMk id="2" creationId="{51AD65E2-D248-4E74-BDE4-06DDBAE2D7D4}"/>
          </ac:spMkLst>
        </pc:spChg>
        <pc:spChg chg="del">
          <ac:chgData name="Karsaliya, Nirali G" userId="S::ngk8@txstate.edu::73cb3ad3-9b9c-4c60-8193-40c39a9379ef" providerId="AD" clId="Web-{DEED18E6-1939-49AB-BEAD-8F0F306839B8}" dt="2022-04-28T18:52:42.682" v="0"/>
          <ac:spMkLst>
            <pc:docMk/>
            <pc:sldMk cId="3402060766" sldId="284"/>
            <ac:spMk id="54" creationId="{D278ADA9-6383-4BDD-80D2-8899A402687B}"/>
          </ac:spMkLst>
        </pc:spChg>
        <pc:spChg chg="del">
          <ac:chgData name="Karsaliya, Nirali G" userId="S::ngk8@txstate.edu::73cb3ad3-9b9c-4c60-8193-40c39a9379ef" providerId="AD" clId="Web-{DEED18E6-1939-49AB-BEAD-8F0F306839B8}" dt="2022-04-28T18:52:42.682" v="0"/>
          <ac:spMkLst>
            <pc:docMk/>
            <pc:sldMk cId="3402060766" sldId="284"/>
            <ac:spMk id="56" creationId="{484B7147-B0F6-40ED-B5A2-FF72BC8198B6}"/>
          </ac:spMkLst>
        </pc:spChg>
        <pc:spChg chg="del">
          <ac:chgData name="Karsaliya, Nirali G" userId="S::ngk8@txstate.edu::73cb3ad3-9b9c-4c60-8193-40c39a9379ef" providerId="AD" clId="Web-{DEED18E6-1939-49AB-BEAD-8F0F306839B8}" dt="2022-04-28T18:52:42.682" v="0"/>
          <ac:spMkLst>
            <pc:docMk/>
            <pc:sldMk cId="3402060766" sldId="284"/>
            <ac:spMk id="58" creationId="{B36D2DE0-0628-4A9A-A59D-7BA8B5EB3022}"/>
          </ac:spMkLst>
        </pc:spChg>
        <pc:spChg chg="del">
          <ac:chgData name="Karsaliya, Nirali G" userId="S::ngk8@txstate.edu::73cb3ad3-9b9c-4c60-8193-40c39a9379ef" providerId="AD" clId="Web-{DEED18E6-1939-49AB-BEAD-8F0F306839B8}" dt="2022-04-28T18:52:42.682" v="0"/>
          <ac:spMkLst>
            <pc:docMk/>
            <pc:sldMk cId="3402060766" sldId="284"/>
            <ac:spMk id="60" creationId="{48E405C9-94BE-41DA-928C-DEC9A8550E9F}"/>
          </ac:spMkLst>
        </pc:spChg>
        <pc:spChg chg="del">
          <ac:chgData name="Karsaliya, Nirali G" userId="S::ngk8@txstate.edu::73cb3ad3-9b9c-4c60-8193-40c39a9379ef" providerId="AD" clId="Web-{DEED18E6-1939-49AB-BEAD-8F0F306839B8}" dt="2022-04-28T18:52:42.682" v="0"/>
          <ac:spMkLst>
            <pc:docMk/>
            <pc:sldMk cId="3402060766" sldId="284"/>
            <ac:spMk id="62" creationId="{D2091A72-D5BB-42AC-8FD3-F7747D90861E}"/>
          </ac:spMkLst>
        </pc:spChg>
        <pc:spChg chg="del">
          <ac:chgData name="Karsaliya, Nirali G" userId="S::ngk8@txstate.edu::73cb3ad3-9b9c-4c60-8193-40c39a9379ef" providerId="AD" clId="Web-{DEED18E6-1939-49AB-BEAD-8F0F306839B8}" dt="2022-04-28T18:52:42.682" v="0"/>
          <ac:spMkLst>
            <pc:docMk/>
            <pc:sldMk cId="3402060766" sldId="284"/>
            <ac:spMk id="64" creationId="{6ED12BFC-A737-46AF-8411-481112D54B0C}"/>
          </ac:spMkLst>
        </pc:spChg>
        <pc:spChg chg="add">
          <ac:chgData name="Karsaliya, Nirali G" userId="S::ngk8@txstate.edu::73cb3ad3-9b9c-4c60-8193-40c39a9379ef" providerId="AD" clId="Web-{DEED18E6-1939-49AB-BEAD-8F0F306839B8}" dt="2022-04-28T18:52:42.682" v="0"/>
          <ac:spMkLst>
            <pc:docMk/>
            <pc:sldMk cId="3402060766" sldId="284"/>
            <ac:spMk id="69" creationId="{FFD48BC7-DC40-47DE-87EE-9F4B6ECB9ABB}"/>
          </ac:spMkLst>
        </pc:spChg>
        <pc:spChg chg="add">
          <ac:chgData name="Karsaliya, Nirali G" userId="S::ngk8@txstate.edu::73cb3ad3-9b9c-4c60-8193-40c39a9379ef" providerId="AD" clId="Web-{DEED18E6-1939-49AB-BEAD-8F0F306839B8}" dt="2022-04-28T18:52:42.682" v="0"/>
          <ac:spMkLst>
            <pc:docMk/>
            <pc:sldMk cId="3402060766" sldId="284"/>
            <ac:spMk id="71" creationId="{E502BBC7-2C76-46F3-BC24-5985BC13DB88}"/>
          </ac:spMkLst>
        </pc:spChg>
        <pc:spChg chg="add">
          <ac:chgData name="Karsaliya, Nirali G" userId="S::ngk8@txstate.edu::73cb3ad3-9b9c-4c60-8193-40c39a9379ef" providerId="AD" clId="Web-{DEED18E6-1939-49AB-BEAD-8F0F306839B8}" dt="2022-04-28T18:52:42.682" v="0"/>
          <ac:spMkLst>
            <pc:docMk/>
            <pc:sldMk cId="3402060766" sldId="284"/>
            <ac:spMk id="73" creationId="{C7F28D52-2A5F-4D23-81AE-7CB8B591C7AF}"/>
          </ac:spMkLst>
        </pc:spChg>
        <pc:spChg chg="add">
          <ac:chgData name="Karsaliya, Nirali G" userId="S::ngk8@txstate.edu::73cb3ad3-9b9c-4c60-8193-40c39a9379ef" providerId="AD" clId="Web-{DEED18E6-1939-49AB-BEAD-8F0F306839B8}" dt="2022-04-28T18:52:42.682" v="0"/>
          <ac:spMkLst>
            <pc:docMk/>
            <pc:sldMk cId="3402060766" sldId="284"/>
            <ac:spMk id="75" creationId="{3629484E-3792-4B3D-89AD-7C8A1ED0E0D4}"/>
          </ac:spMkLst>
        </pc:spChg>
      </pc:sldChg>
    </pc:docChg>
  </pc:docChgLst>
  <pc:docChgLst>
    <pc:chgData name="Karsaliya, Nirali G" userId="S::ngk8@txstate.edu::73cb3ad3-9b9c-4c60-8193-40c39a9379ef" providerId="AD" clId="Web-{FE284807-B250-48A5-81F0-86BF9FED4C4D}"/>
    <pc:docChg chg="modSld sldOrd">
      <pc:chgData name="Karsaliya, Nirali G" userId="S::ngk8@txstate.edu::73cb3ad3-9b9c-4c60-8193-40c39a9379ef" providerId="AD" clId="Web-{FE284807-B250-48A5-81F0-86BF9FED4C4D}" dt="2022-04-28T17:16:34.441" v="563"/>
      <pc:docMkLst>
        <pc:docMk/>
      </pc:docMkLst>
      <pc:sldChg chg="modSp modNotes">
        <pc:chgData name="Karsaliya, Nirali G" userId="S::ngk8@txstate.edu::73cb3ad3-9b9c-4c60-8193-40c39a9379ef" providerId="AD" clId="Web-{FE284807-B250-48A5-81F0-86BF9FED4C4D}" dt="2022-04-28T16:58:48.529" v="278"/>
        <pc:sldMkLst>
          <pc:docMk/>
          <pc:sldMk cId="4088226210" sldId="257"/>
        </pc:sldMkLst>
        <pc:spChg chg="mod">
          <ac:chgData name="Karsaliya, Nirali G" userId="S::ngk8@txstate.edu::73cb3ad3-9b9c-4c60-8193-40c39a9379ef" providerId="AD" clId="Web-{FE284807-B250-48A5-81F0-86BF9FED4C4D}" dt="2022-04-28T16:21:33.120" v="58" actId="20577"/>
          <ac:spMkLst>
            <pc:docMk/>
            <pc:sldMk cId="4088226210" sldId="257"/>
            <ac:spMk id="3" creationId="{B967DA17-0EA2-489D-A337-E405A7EC5D69}"/>
          </ac:spMkLst>
        </pc:spChg>
      </pc:sldChg>
      <pc:sldChg chg="modSp">
        <pc:chgData name="Karsaliya, Nirali G" userId="S::ngk8@txstate.edu::73cb3ad3-9b9c-4c60-8193-40c39a9379ef" providerId="AD" clId="Web-{FE284807-B250-48A5-81F0-86BF9FED4C4D}" dt="2022-04-28T16:21:09.525" v="51" actId="20577"/>
        <pc:sldMkLst>
          <pc:docMk/>
          <pc:sldMk cId="3216042482" sldId="258"/>
        </pc:sldMkLst>
        <pc:spChg chg="mod">
          <ac:chgData name="Karsaliya, Nirali G" userId="S::ngk8@txstate.edu::73cb3ad3-9b9c-4c60-8193-40c39a9379ef" providerId="AD" clId="Web-{FE284807-B250-48A5-81F0-86BF9FED4C4D}" dt="2022-04-28T16:21:09.525" v="51" actId="20577"/>
          <ac:spMkLst>
            <pc:docMk/>
            <pc:sldMk cId="3216042482" sldId="258"/>
            <ac:spMk id="3" creationId="{DCDB5457-2F29-4A3C-800F-5A1C2ECCC5A7}"/>
          </ac:spMkLst>
        </pc:spChg>
      </pc:sldChg>
      <pc:sldChg chg="modSp ord">
        <pc:chgData name="Karsaliya, Nirali G" userId="S::ngk8@txstate.edu::73cb3ad3-9b9c-4c60-8193-40c39a9379ef" providerId="AD" clId="Web-{FE284807-B250-48A5-81F0-86BF9FED4C4D}" dt="2022-04-28T16:20:59.508" v="46" actId="20577"/>
        <pc:sldMkLst>
          <pc:docMk/>
          <pc:sldMk cId="3535243908" sldId="259"/>
        </pc:sldMkLst>
        <pc:spChg chg="mod">
          <ac:chgData name="Karsaliya, Nirali G" userId="S::ngk8@txstate.edu::73cb3ad3-9b9c-4c60-8193-40c39a9379ef" providerId="AD" clId="Web-{FE284807-B250-48A5-81F0-86BF9FED4C4D}" dt="2022-04-28T16:20:59.508" v="46" actId="20577"/>
          <ac:spMkLst>
            <pc:docMk/>
            <pc:sldMk cId="3535243908" sldId="259"/>
            <ac:spMk id="3" creationId="{0040B622-8182-43B7-9405-F9DF74132054}"/>
          </ac:spMkLst>
        </pc:spChg>
      </pc:sldChg>
      <pc:sldChg chg="addSp delSp modSp">
        <pc:chgData name="Karsaliya, Nirali G" userId="S::ngk8@txstate.edu::73cb3ad3-9b9c-4c60-8193-40c39a9379ef" providerId="AD" clId="Web-{FE284807-B250-48A5-81F0-86BF9FED4C4D}" dt="2022-04-28T17:16:34.441" v="563"/>
        <pc:sldMkLst>
          <pc:docMk/>
          <pc:sldMk cId="2683515741" sldId="269"/>
        </pc:sldMkLst>
        <pc:spChg chg="del">
          <ac:chgData name="Karsaliya, Nirali G" userId="S::ngk8@txstate.edu::73cb3ad3-9b9c-4c60-8193-40c39a9379ef" providerId="AD" clId="Web-{FE284807-B250-48A5-81F0-86BF9FED4C4D}" dt="2022-04-28T17:12:17.268" v="279"/>
          <ac:spMkLst>
            <pc:docMk/>
            <pc:sldMk cId="2683515741" sldId="269"/>
            <ac:spMk id="3" creationId="{8C6BC668-41AC-159A-D73F-4847111677BB}"/>
          </ac:spMkLst>
        </pc:spChg>
        <pc:spChg chg="add del mod">
          <ac:chgData name="Karsaliya, Nirali G" userId="S::ngk8@txstate.edu::73cb3ad3-9b9c-4c60-8193-40c39a9379ef" providerId="AD" clId="Web-{FE284807-B250-48A5-81F0-86BF9FED4C4D}" dt="2022-04-28T17:12:58.614" v="292"/>
          <ac:spMkLst>
            <pc:docMk/>
            <pc:sldMk cId="2683515741" sldId="269"/>
            <ac:spMk id="6" creationId="{8D2FFDA4-5156-5F36-A386-4019A1D83E4E}"/>
          </ac:spMkLst>
        </pc:spChg>
        <pc:graphicFrameChg chg="add del mod ord modGraphic">
          <ac:chgData name="Karsaliya, Nirali G" userId="S::ngk8@txstate.edu::73cb3ad3-9b9c-4c60-8193-40c39a9379ef" providerId="AD" clId="Web-{FE284807-B250-48A5-81F0-86BF9FED4C4D}" dt="2022-04-28T17:12:50.239" v="291"/>
          <ac:graphicFrameMkLst>
            <pc:docMk/>
            <pc:sldMk cId="2683515741" sldId="269"/>
            <ac:graphicFrameMk id="4" creationId="{A4AAA21B-5BFC-3AFD-5E3E-D61EC95D655B}"/>
          </ac:graphicFrameMkLst>
        </pc:graphicFrameChg>
        <pc:graphicFrameChg chg="add mod ord modGraphic">
          <ac:chgData name="Karsaliya, Nirali G" userId="S::ngk8@txstate.edu::73cb3ad3-9b9c-4c60-8193-40c39a9379ef" providerId="AD" clId="Web-{FE284807-B250-48A5-81F0-86BF9FED4C4D}" dt="2022-04-28T17:16:34.441" v="563"/>
          <ac:graphicFrameMkLst>
            <pc:docMk/>
            <pc:sldMk cId="2683515741" sldId="269"/>
            <ac:graphicFrameMk id="7" creationId="{606D5CCC-34FB-5B2C-0C78-94E348BCFC76}"/>
          </ac:graphicFrameMkLst>
        </pc:graphicFrameChg>
      </pc:sldChg>
      <pc:sldChg chg="modSp">
        <pc:chgData name="Karsaliya, Nirali G" userId="S::ngk8@txstate.edu::73cb3ad3-9b9c-4c60-8193-40c39a9379ef" providerId="AD" clId="Web-{FE284807-B250-48A5-81F0-86BF9FED4C4D}" dt="2022-04-28T16:24:32.631" v="150" actId="14100"/>
        <pc:sldMkLst>
          <pc:docMk/>
          <pc:sldMk cId="3728986735" sldId="271"/>
        </pc:sldMkLst>
        <pc:spChg chg="mod">
          <ac:chgData name="Karsaliya, Nirali G" userId="S::ngk8@txstate.edu::73cb3ad3-9b9c-4c60-8193-40c39a9379ef" providerId="AD" clId="Web-{FE284807-B250-48A5-81F0-86BF9FED4C4D}" dt="2022-04-28T16:24:32.631" v="150" actId="14100"/>
          <ac:spMkLst>
            <pc:docMk/>
            <pc:sldMk cId="3728986735" sldId="271"/>
            <ac:spMk id="2" creationId="{180FDC9C-FB5D-0441-564D-3B477510B0B2}"/>
          </ac:spMkLst>
        </pc:spChg>
      </pc:sldChg>
      <pc:sldChg chg="modNotes">
        <pc:chgData name="Karsaliya, Nirali G" userId="S::ngk8@txstate.edu::73cb3ad3-9b9c-4c60-8193-40c39a9379ef" providerId="AD" clId="Web-{FE284807-B250-48A5-81F0-86BF9FED4C4D}" dt="2022-04-28T16:39:47.315" v="259"/>
        <pc:sldMkLst>
          <pc:docMk/>
          <pc:sldMk cId="3083184639" sldId="275"/>
        </pc:sldMkLst>
      </pc:sldChg>
    </pc:docChg>
  </pc:docChgLst>
  <pc:docChgLst>
    <pc:chgData name="Albarez, Gabriella G" userId="S::gga16@txstate.edu::8ff7a8ae-5e77-4aae-bfc4-ce470b6c6a6f" providerId="AD" clId="Web-{69D0AA22-FC70-413C-906B-9DA4B2C88143}"/>
    <pc:docChg chg="modSld">
      <pc:chgData name="Albarez, Gabriella G" userId="S::gga16@txstate.edu::8ff7a8ae-5e77-4aae-bfc4-ce470b6c6a6f" providerId="AD" clId="Web-{69D0AA22-FC70-413C-906B-9DA4B2C88143}" dt="2022-04-28T02:42:23.115" v="17" actId="14100"/>
      <pc:docMkLst>
        <pc:docMk/>
      </pc:docMkLst>
      <pc:sldChg chg="modSp">
        <pc:chgData name="Albarez, Gabriella G" userId="S::gga16@txstate.edu::8ff7a8ae-5e77-4aae-bfc4-ce470b6c6a6f" providerId="AD" clId="Web-{69D0AA22-FC70-413C-906B-9DA4B2C88143}" dt="2022-04-28T02:42:11.771" v="15" actId="1076"/>
        <pc:sldMkLst>
          <pc:docMk/>
          <pc:sldMk cId="3083184639" sldId="275"/>
        </pc:sldMkLst>
        <pc:picChg chg="mod modCrop">
          <ac:chgData name="Albarez, Gabriella G" userId="S::gga16@txstate.edu::8ff7a8ae-5e77-4aae-bfc4-ce470b6c6a6f" providerId="AD" clId="Web-{69D0AA22-FC70-413C-906B-9DA4B2C88143}" dt="2022-04-28T02:42:11.771" v="15" actId="1076"/>
          <ac:picMkLst>
            <pc:docMk/>
            <pc:sldMk cId="3083184639" sldId="275"/>
            <ac:picMk id="7" creationId="{13548948-B259-44AC-A75F-8DC7F17AA394}"/>
          </ac:picMkLst>
        </pc:picChg>
      </pc:sldChg>
      <pc:sldChg chg="addSp delSp modSp">
        <pc:chgData name="Albarez, Gabriella G" userId="S::gga16@txstate.edu::8ff7a8ae-5e77-4aae-bfc4-ce470b6c6a6f" providerId="AD" clId="Web-{69D0AA22-FC70-413C-906B-9DA4B2C88143}" dt="2022-04-28T02:42:23.115" v="17" actId="14100"/>
        <pc:sldMkLst>
          <pc:docMk/>
          <pc:sldMk cId="521356394" sldId="278"/>
        </pc:sldMkLst>
        <pc:spChg chg="del">
          <ac:chgData name="Albarez, Gabriella G" userId="S::gga16@txstate.edu::8ff7a8ae-5e77-4aae-bfc4-ce470b6c6a6f" providerId="AD" clId="Web-{69D0AA22-FC70-413C-906B-9DA4B2C88143}" dt="2022-04-28T02:40:23.487" v="0"/>
          <ac:spMkLst>
            <pc:docMk/>
            <pc:sldMk cId="521356394" sldId="278"/>
            <ac:spMk id="3" creationId="{A9A2D7AA-4B79-40B9-ADC3-DAE54211309E}"/>
          </ac:spMkLst>
        </pc:spChg>
        <pc:picChg chg="add mod ord">
          <ac:chgData name="Albarez, Gabriella G" userId="S::gga16@txstate.edu::8ff7a8ae-5e77-4aae-bfc4-ce470b6c6a6f" providerId="AD" clId="Web-{69D0AA22-FC70-413C-906B-9DA4B2C88143}" dt="2022-04-28T02:42:23.115" v="17" actId="14100"/>
          <ac:picMkLst>
            <pc:docMk/>
            <pc:sldMk cId="521356394" sldId="278"/>
            <ac:picMk id="2" creationId="{79F7229D-63CA-AB42-6062-90C675B995A2}"/>
          </ac:picMkLst>
        </pc:picChg>
      </pc:sldChg>
    </pc:docChg>
  </pc:docChgLst>
  <pc:docChgLst>
    <pc:chgData name="Govindaiah, Babitha" userId="S::b_g433@txstate.edu::c3a0d7ed-b599-4fbf-943d-f6d10cbf5bce" providerId="AD" clId="Web-{5BEE4F04-4ABE-4466-92EB-D6D229C08398}"/>
    <pc:docChg chg="modSld">
      <pc:chgData name="Govindaiah, Babitha" userId="S::b_g433@txstate.edu::c3a0d7ed-b599-4fbf-943d-f6d10cbf5bce" providerId="AD" clId="Web-{5BEE4F04-4ABE-4466-92EB-D6D229C08398}" dt="2022-04-28T19:53:12.932" v="9" actId="20577"/>
      <pc:docMkLst>
        <pc:docMk/>
      </pc:docMkLst>
      <pc:sldChg chg="addSp delSp modSp">
        <pc:chgData name="Govindaiah, Babitha" userId="S::b_g433@txstate.edu::c3a0d7ed-b599-4fbf-943d-f6d10cbf5bce" providerId="AD" clId="Web-{5BEE4F04-4ABE-4466-92EB-D6D229C08398}" dt="2022-04-28T19:53:12.932" v="9" actId="20577"/>
        <pc:sldMkLst>
          <pc:docMk/>
          <pc:sldMk cId="3867727216" sldId="263"/>
        </pc:sldMkLst>
        <pc:spChg chg="mod">
          <ac:chgData name="Govindaiah, Babitha" userId="S::b_g433@txstate.edu::c3a0d7ed-b599-4fbf-943d-f6d10cbf5bce" providerId="AD" clId="Web-{5BEE4F04-4ABE-4466-92EB-D6D229C08398}" dt="2022-04-28T19:53:12.932" v="9" actId="20577"/>
          <ac:spMkLst>
            <pc:docMk/>
            <pc:sldMk cId="3867727216" sldId="263"/>
            <ac:spMk id="5" creationId="{4314CC80-4BF2-52C7-3D1A-9D7D52C9D660}"/>
          </ac:spMkLst>
        </pc:spChg>
        <pc:picChg chg="add mod">
          <ac:chgData name="Govindaiah, Babitha" userId="S::b_g433@txstate.edu::c3a0d7ed-b599-4fbf-943d-f6d10cbf5bce" providerId="AD" clId="Web-{5BEE4F04-4ABE-4466-92EB-D6D229C08398}" dt="2022-04-28T19:47:15.002" v="6" actId="14100"/>
          <ac:picMkLst>
            <pc:docMk/>
            <pc:sldMk cId="3867727216" sldId="263"/>
            <ac:picMk id="3" creationId="{0C2A800A-3AAF-205D-AAB5-92DADE856EE2}"/>
          </ac:picMkLst>
        </pc:picChg>
        <pc:picChg chg="del">
          <ac:chgData name="Govindaiah, Babitha" userId="S::b_g433@txstate.edu::c3a0d7ed-b599-4fbf-943d-f6d10cbf5bce" providerId="AD" clId="Web-{5BEE4F04-4ABE-4466-92EB-D6D229C08398}" dt="2022-04-28T19:46:50.517" v="0"/>
          <ac:picMkLst>
            <pc:docMk/>
            <pc:sldMk cId="3867727216" sldId="263"/>
            <ac:picMk id="7" creationId="{A9551A64-48B5-2595-D521-A4F0197EABB9}"/>
          </ac:picMkLst>
        </pc:picChg>
      </pc:sldChg>
    </pc:docChg>
  </pc:docChgLst>
  <pc:docChgLst>
    <pc:chgData name="Karthick Kumar, Akshitha" userId="S::a_k353@txstate.edu::3f8877a4-746a-43b6-bb24-170ed8f68bb5" providerId="AD" clId="Web-{9028B9BA-AD18-4F2F-8F76-670E5506B99F}"/>
    <pc:docChg chg="addSld modSld modSection">
      <pc:chgData name="Karthick Kumar, Akshitha" userId="S::a_k353@txstate.edu::3f8877a4-746a-43b6-bb24-170ed8f68bb5" providerId="AD" clId="Web-{9028B9BA-AD18-4F2F-8F76-670E5506B99F}" dt="2022-04-28T19:11:45.280" v="37" actId="20577"/>
      <pc:docMkLst>
        <pc:docMk/>
      </pc:docMkLst>
      <pc:sldChg chg="modSp">
        <pc:chgData name="Karthick Kumar, Akshitha" userId="S::a_k353@txstate.edu::3f8877a4-746a-43b6-bb24-170ed8f68bb5" providerId="AD" clId="Web-{9028B9BA-AD18-4F2F-8F76-670E5506B99F}" dt="2022-04-28T19:08:34.977" v="29"/>
        <pc:sldMkLst>
          <pc:docMk/>
          <pc:sldMk cId="2683515741" sldId="269"/>
        </pc:sldMkLst>
        <pc:graphicFrameChg chg="mod modGraphic">
          <ac:chgData name="Karthick Kumar, Akshitha" userId="S::a_k353@txstate.edu::3f8877a4-746a-43b6-bb24-170ed8f68bb5" providerId="AD" clId="Web-{9028B9BA-AD18-4F2F-8F76-670E5506B99F}" dt="2022-04-28T19:08:34.977" v="29"/>
          <ac:graphicFrameMkLst>
            <pc:docMk/>
            <pc:sldMk cId="2683515741" sldId="269"/>
            <ac:graphicFrameMk id="7" creationId="{606D5CCC-34FB-5B2C-0C78-94E348BCFC76}"/>
          </ac:graphicFrameMkLst>
        </pc:graphicFrameChg>
      </pc:sldChg>
      <pc:sldChg chg="modSp">
        <pc:chgData name="Karthick Kumar, Akshitha" userId="S::a_k353@txstate.edu::3f8877a4-746a-43b6-bb24-170ed8f68bb5" providerId="AD" clId="Web-{9028B9BA-AD18-4F2F-8F76-670E5506B99F}" dt="2022-04-28T19:09:02.493" v="33"/>
        <pc:sldMkLst>
          <pc:docMk/>
          <pc:sldMk cId="1074133260" sldId="270"/>
        </pc:sldMkLst>
        <pc:graphicFrameChg chg="mod modGraphic">
          <ac:chgData name="Karthick Kumar, Akshitha" userId="S::a_k353@txstate.edu::3f8877a4-746a-43b6-bb24-170ed8f68bb5" providerId="AD" clId="Web-{9028B9BA-AD18-4F2F-8F76-670E5506B99F}" dt="2022-04-28T19:09:02.493" v="33"/>
          <ac:graphicFrameMkLst>
            <pc:docMk/>
            <pc:sldMk cId="1074133260" sldId="270"/>
            <ac:graphicFrameMk id="4" creationId="{C3C13126-7AF4-AB7A-D380-39F0E6EB32A7}"/>
          </ac:graphicFrameMkLst>
        </pc:graphicFrameChg>
      </pc:sldChg>
      <pc:sldChg chg="modSp">
        <pc:chgData name="Karthick Kumar, Akshitha" userId="S::a_k353@txstate.edu::3f8877a4-746a-43b6-bb24-170ed8f68bb5" providerId="AD" clId="Web-{9028B9BA-AD18-4F2F-8F76-670E5506B99F}" dt="2022-04-28T19:08:49.509" v="31"/>
        <pc:sldMkLst>
          <pc:docMk/>
          <pc:sldMk cId="3728986735" sldId="271"/>
        </pc:sldMkLst>
        <pc:graphicFrameChg chg="mod modGraphic">
          <ac:chgData name="Karthick Kumar, Akshitha" userId="S::a_k353@txstate.edu::3f8877a4-746a-43b6-bb24-170ed8f68bb5" providerId="AD" clId="Web-{9028B9BA-AD18-4F2F-8F76-670E5506B99F}" dt="2022-04-28T19:08:49.509" v="31"/>
          <ac:graphicFrameMkLst>
            <pc:docMk/>
            <pc:sldMk cId="3728986735" sldId="271"/>
            <ac:graphicFrameMk id="4" creationId="{9BB47BD2-974D-C1F9-8B71-B972AF3C014C}"/>
          </ac:graphicFrameMkLst>
        </pc:graphicFrameChg>
      </pc:sldChg>
      <pc:sldChg chg="modSp new">
        <pc:chgData name="Karthick Kumar, Akshitha" userId="S::a_k353@txstate.edu::3f8877a4-746a-43b6-bb24-170ed8f68bb5" providerId="AD" clId="Web-{9028B9BA-AD18-4F2F-8F76-670E5506B99F}" dt="2022-04-28T19:11:45.280" v="37" actId="20577"/>
        <pc:sldMkLst>
          <pc:docMk/>
          <pc:sldMk cId="1524378356" sldId="285"/>
        </pc:sldMkLst>
        <pc:spChg chg="mod">
          <ac:chgData name="Karthick Kumar, Akshitha" userId="S::a_k353@txstate.edu::3f8877a4-746a-43b6-bb24-170ed8f68bb5" providerId="AD" clId="Web-{9028B9BA-AD18-4F2F-8F76-670E5506B99F}" dt="2022-04-28T19:11:45.280" v="37" actId="20577"/>
          <ac:spMkLst>
            <pc:docMk/>
            <pc:sldMk cId="1524378356" sldId="285"/>
            <ac:spMk id="2" creationId="{45CF8E16-DA3B-B0DF-D64D-5DF746A44071}"/>
          </ac:spMkLst>
        </pc:spChg>
      </pc:sldChg>
    </pc:docChg>
  </pc:docChgLst>
  <pc:docChgLst>
    <pc:chgData name="Albarez, Gabriella G" userId="S::gga16@txstate.edu::8ff7a8ae-5e77-4aae-bfc4-ce470b6c6a6f" providerId="AD" clId="Web-{3A3DCC4D-B42E-47FA-A00C-CBFF5EBE79AB}"/>
    <pc:docChg chg="delSld modSection">
      <pc:chgData name="Albarez, Gabriella G" userId="S::gga16@txstate.edu::8ff7a8ae-5e77-4aae-bfc4-ce470b6c6a6f" providerId="AD" clId="Web-{3A3DCC4D-B42E-47FA-A00C-CBFF5EBE79AB}" dt="2022-04-27T20:24:37.866" v="0"/>
      <pc:docMkLst>
        <pc:docMk/>
      </pc:docMkLst>
      <pc:sldChg chg="del">
        <pc:chgData name="Albarez, Gabriella G" userId="S::gga16@txstate.edu::8ff7a8ae-5e77-4aae-bfc4-ce470b6c6a6f" providerId="AD" clId="Web-{3A3DCC4D-B42E-47FA-A00C-CBFF5EBE79AB}" dt="2022-04-27T20:24:37.866" v="0"/>
        <pc:sldMkLst>
          <pc:docMk/>
          <pc:sldMk cId="1032048791" sldId="265"/>
        </pc:sldMkLst>
      </pc:sldChg>
    </pc:docChg>
  </pc:docChgLst>
  <pc:docChgLst>
    <pc:chgData name="Govindaiah, Babitha" userId="S::b_g433@txstate.edu::c3a0d7ed-b599-4fbf-943d-f6d10cbf5bce" providerId="AD" clId="Web-{C0D82DE0-4C72-4891-B02E-99668A6B3788}"/>
    <pc:docChg chg="addSld modSld modSection">
      <pc:chgData name="Govindaiah, Babitha" userId="S::b_g433@txstate.edu::c3a0d7ed-b599-4fbf-943d-f6d10cbf5bce" providerId="AD" clId="Web-{C0D82DE0-4C72-4891-B02E-99668A6B3788}" dt="2022-04-27T18:23:48.088" v="14"/>
      <pc:docMkLst>
        <pc:docMk/>
      </pc:docMkLst>
      <pc:sldChg chg="addSp delSp modSp">
        <pc:chgData name="Govindaiah, Babitha" userId="S::b_g433@txstate.edu::c3a0d7ed-b599-4fbf-943d-f6d10cbf5bce" providerId="AD" clId="Web-{C0D82DE0-4C72-4891-B02E-99668A6B3788}" dt="2022-04-27T18:23:42.275" v="13" actId="14100"/>
        <pc:sldMkLst>
          <pc:docMk/>
          <pc:sldMk cId="3966471731" sldId="267"/>
        </pc:sldMkLst>
        <pc:spChg chg="del">
          <ac:chgData name="Govindaiah, Babitha" userId="S::b_g433@txstate.edu::c3a0d7ed-b599-4fbf-943d-f6d10cbf5bce" providerId="AD" clId="Web-{C0D82DE0-4C72-4891-B02E-99668A6B3788}" dt="2022-04-27T18:18:11.208" v="0"/>
          <ac:spMkLst>
            <pc:docMk/>
            <pc:sldMk cId="3966471731" sldId="267"/>
            <ac:spMk id="3" creationId="{4568C07C-0FE1-891E-6C3F-B23DE5C1B6BB}"/>
          </ac:spMkLst>
        </pc:spChg>
        <pc:spChg chg="add del mod">
          <ac:chgData name="Govindaiah, Babitha" userId="S::b_g433@txstate.edu::c3a0d7ed-b599-4fbf-943d-f6d10cbf5bce" providerId="AD" clId="Web-{C0D82DE0-4C72-4891-B02E-99668A6B3788}" dt="2022-04-27T18:23:12.930" v="7"/>
          <ac:spMkLst>
            <pc:docMk/>
            <pc:sldMk cId="3966471731" sldId="267"/>
            <ac:spMk id="7" creationId="{96F44F62-B02F-A832-BB5B-CB0FCE7B4D67}"/>
          </ac:spMkLst>
        </pc:spChg>
        <pc:spChg chg="add del mod">
          <ac:chgData name="Govindaiah, Babitha" userId="S::b_g433@txstate.edu::c3a0d7ed-b599-4fbf-943d-f6d10cbf5bce" providerId="AD" clId="Web-{C0D82DE0-4C72-4891-B02E-99668A6B3788}" dt="2022-04-27T18:23:23.368" v="10"/>
          <ac:spMkLst>
            <pc:docMk/>
            <pc:sldMk cId="3966471731" sldId="267"/>
            <ac:spMk id="16" creationId="{60A81EC5-F163-6AC4-59CB-DC5FFA11EEEF}"/>
          </ac:spMkLst>
        </pc:spChg>
        <pc:graphicFrameChg chg="add del mod ord modGraphic">
          <ac:chgData name="Govindaiah, Babitha" userId="S::b_g433@txstate.edu::c3a0d7ed-b599-4fbf-943d-f6d10cbf5bce" providerId="AD" clId="Web-{C0D82DE0-4C72-4891-B02E-99668A6B3788}" dt="2022-04-27T18:23:12.117" v="6"/>
          <ac:graphicFrameMkLst>
            <pc:docMk/>
            <pc:sldMk cId="3966471731" sldId="267"/>
            <ac:graphicFrameMk id="8" creationId="{FE4055F4-88E7-1667-1BE9-41CDFAB44213}"/>
          </ac:graphicFrameMkLst>
        </pc:graphicFrameChg>
        <pc:picChg chg="add del mod ord">
          <ac:chgData name="Govindaiah, Babitha" userId="S::b_g433@txstate.edu::c3a0d7ed-b599-4fbf-943d-f6d10cbf5bce" providerId="AD" clId="Web-{C0D82DE0-4C72-4891-B02E-99668A6B3788}" dt="2022-04-27T18:23:18.696" v="9"/>
          <ac:picMkLst>
            <pc:docMk/>
            <pc:sldMk cId="3966471731" sldId="267"/>
            <ac:picMk id="4" creationId="{D3D7CD15-59AA-87B0-98B1-F593D5E77158}"/>
          </ac:picMkLst>
        </pc:picChg>
        <pc:picChg chg="add del mod">
          <ac:chgData name="Govindaiah, Babitha" userId="S::b_g433@txstate.edu::c3a0d7ed-b599-4fbf-943d-f6d10cbf5bce" providerId="AD" clId="Web-{C0D82DE0-4C72-4891-B02E-99668A6B3788}" dt="2022-04-27T18:23:16.602" v="8"/>
          <ac:picMkLst>
            <pc:docMk/>
            <pc:sldMk cId="3966471731" sldId="267"/>
            <ac:picMk id="5" creationId="{6D8F7059-10A2-6624-0B17-1F09302D181D}"/>
          </ac:picMkLst>
        </pc:picChg>
        <pc:picChg chg="add mod ord">
          <ac:chgData name="Govindaiah, Babitha" userId="S::b_g433@txstate.edu::c3a0d7ed-b599-4fbf-943d-f6d10cbf5bce" providerId="AD" clId="Web-{C0D82DE0-4C72-4891-B02E-99668A6B3788}" dt="2022-04-27T18:23:42.275" v="13" actId="14100"/>
          <ac:picMkLst>
            <pc:docMk/>
            <pc:sldMk cId="3966471731" sldId="267"/>
            <ac:picMk id="17" creationId="{201DA191-B6DD-0912-FF8E-187BA25C0DCE}"/>
          </ac:picMkLst>
        </pc:picChg>
      </pc:sldChg>
      <pc:sldChg chg="new">
        <pc:chgData name="Govindaiah, Babitha" userId="S::b_g433@txstate.edu::c3a0d7ed-b599-4fbf-943d-f6d10cbf5bce" providerId="AD" clId="Web-{C0D82DE0-4C72-4891-B02E-99668A6B3788}" dt="2022-04-27T18:23:48.088" v="14"/>
        <pc:sldMkLst>
          <pc:docMk/>
          <pc:sldMk cId="2242043522" sldId="273"/>
        </pc:sldMkLst>
      </pc:sldChg>
    </pc:docChg>
  </pc:docChgLst>
  <pc:docChgLst>
    <pc:chgData name="Albarez, Gabriella G" userId="S::gga16@txstate.edu::8ff7a8ae-5e77-4aae-bfc4-ce470b6c6a6f" providerId="AD" clId="Web-{44893C0F-3907-42C3-9B7E-2FA14009055D}"/>
    <pc:docChg chg="modSld">
      <pc:chgData name="Albarez, Gabriella G" userId="S::gga16@txstate.edu::8ff7a8ae-5e77-4aae-bfc4-ce470b6c6a6f" providerId="AD" clId="Web-{44893C0F-3907-42C3-9B7E-2FA14009055D}" dt="2022-04-28T06:58:28.835" v="2" actId="20577"/>
      <pc:docMkLst>
        <pc:docMk/>
      </pc:docMkLst>
      <pc:sldChg chg="modSp">
        <pc:chgData name="Albarez, Gabriella G" userId="S::gga16@txstate.edu::8ff7a8ae-5e77-4aae-bfc4-ce470b6c6a6f" providerId="AD" clId="Web-{44893C0F-3907-42C3-9B7E-2FA14009055D}" dt="2022-04-28T06:58:28.835" v="2" actId="20577"/>
        <pc:sldMkLst>
          <pc:docMk/>
          <pc:sldMk cId="102305545" sldId="280"/>
        </pc:sldMkLst>
        <pc:spChg chg="mod">
          <ac:chgData name="Albarez, Gabriella G" userId="S::gga16@txstate.edu::8ff7a8ae-5e77-4aae-bfc4-ce470b6c6a6f" providerId="AD" clId="Web-{44893C0F-3907-42C3-9B7E-2FA14009055D}" dt="2022-04-28T06:58:28.835" v="2" actId="20577"/>
          <ac:spMkLst>
            <pc:docMk/>
            <pc:sldMk cId="102305545" sldId="280"/>
            <ac:spMk id="9" creationId="{4A2569F7-5BDF-47C2-A004-D6CEDECAE483}"/>
          </ac:spMkLst>
        </pc:spChg>
      </pc:sldChg>
    </pc:docChg>
  </pc:docChgLst>
  <pc:docChgLst>
    <pc:chgData name="Karthick Kumar, Akshitha" userId="S::a_k353@txstate.edu::3f8877a4-746a-43b6-bb24-170ed8f68bb5" providerId="AD" clId="Web-{36A57698-5A4E-4F4A-9966-CE8F8BF26986}"/>
    <pc:docChg chg="addSld modSld modSection">
      <pc:chgData name="Karthick Kumar, Akshitha" userId="S::a_k353@txstate.edu::3f8877a4-746a-43b6-bb24-170ed8f68bb5" providerId="AD" clId="Web-{36A57698-5A4E-4F4A-9966-CE8F8BF26986}" dt="2022-04-28T23:10:09.060" v="148"/>
      <pc:docMkLst>
        <pc:docMk/>
      </pc:docMkLst>
      <pc:sldChg chg="addSp delSp modSp new mod setBg">
        <pc:chgData name="Karthick Kumar, Akshitha" userId="S::a_k353@txstate.edu::3f8877a4-746a-43b6-bb24-170ed8f68bb5" providerId="AD" clId="Web-{36A57698-5A4E-4F4A-9966-CE8F8BF26986}" dt="2022-04-28T23:10:09.060" v="148"/>
        <pc:sldMkLst>
          <pc:docMk/>
          <pc:sldMk cId="3074729276" sldId="291"/>
        </pc:sldMkLst>
        <pc:spChg chg="mod">
          <ac:chgData name="Karthick Kumar, Akshitha" userId="S::a_k353@txstate.edu::3f8877a4-746a-43b6-bb24-170ed8f68bb5" providerId="AD" clId="Web-{36A57698-5A4E-4F4A-9966-CE8F8BF26986}" dt="2022-04-28T23:10:09.060" v="148"/>
          <ac:spMkLst>
            <pc:docMk/>
            <pc:sldMk cId="3074729276" sldId="291"/>
            <ac:spMk id="2" creationId="{0CDD053C-8884-233F-75BA-14D8C5C8CC0D}"/>
          </ac:spMkLst>
        </pc:spChg>
        <pc:spChg chg="del mod">
          <ac:chgData name="Karthick Kumar, Akshitha" userId="S::a_k353@txstate.edu::3f8877a4-746a-43b6-bb24-170ed8f68bb5" providerId="AD" clId="Web-{36A57698-5A4E-4F4A-9966-CE8F8BF26986}" dt="2022-04-28T23:07:51.431" v="137"/>
          <ac:spMkLst>
            <pc:docMk/>
            <pc:sldMk cId="3074729276" sldId="291"/>
            <ac:spMk id="3" creationId="{EDD96C4A-4967-2CFC-5223-95588CF52CA7}"/>
          </ac:spMkLst>
        </pc:spChg>
        <pc:graphicFrameChg chg="add mod modGraphic">
          <ac:chgData name="Karthick Kumar, Akshitha" userId="S::a_k353@txstate.edu::3f8877a4-746a-43b6-bb24-170ed8f68bb5" providerId="AD" clId="Web-{36A57698-5A4E-4F4A-9966-CE8F8BF26986}" dt="2022-04-28T23:10:09.060" v="148"/>
          <ac:graphicFrameMkLst>
            <pc:docMk/>
            <pc:sldMk cId="3074729276" sldId="291"/>
            <ac:graphicFrameMk id="5" creationId="{C44B632D-4B99-50DA-0FDA-CFD85A181405}"/>
          </ac:graphicFrameMkLst>
        </pc:graphicFrameChg>
      </pc:sldChg>
    </pc:docChg>
  </pc:docChgLst>
  <pc:docChgLst>
    <pc:chgData name="Karsaliya, Nirali G" userId="S::ngk8@txstate.edu::73cb3ad3-9b9c-4c60-8193-40c39a9379ef" providerId="AD" clId="Web-{15F1A619-6B50-4C88-B633-CFE47D3C4812}"/>
    <pc:docChg chg="modSld">
      <pc:chgData name="Karsaliya, Nirali G" userId="S::ngk8@txstate.edu::73cb3ad3-9b9c-4c60-8193-40c39a9379ef" providerId="AD" clId="Web-{15F1A619-6B50-4C88-B633-CFE47D3C4812}" dt="2022-04-28T18:23:10.579" v="135" actId="20577"/>
      <pc:docMkLst>
        <pc:docMk/>
      </pc:docMkLst>
      <pc:sldChg chg="modSp">
        <pc:chgData name="Karsaliya, Nirali G" userId="S::ngk8@txstate.edu::73cb3ad3-9b9c-4c60-8193-40c39a9379ef" providerId="AD" clId="Web-{15F1A619-6B50-4C88-B633-CFE47D3C4812}" dt="2022-04-28T18:22:30.828" v="127" actId="20577"/>
        <pc:sldMkLst>
          <pc:docMk/>
          <pc:sldMk cId="3628162502" sldId="261"/>
        </pc:sldMkLst>
        <pc:spChg chg="mod">
          <ac:chgData name="Karsaliya, Nirali G" userId="S::ngk8@txstate.edu::73cb3ad3-9b9c-4c60-8193-40c39a9379ef" providerId="AD" clId="Web-{15F1A619-6B50-4C88-B633-CFE47D3C4812}" dt="2022-04-28T18:22:30.828" v="127" actId="20577"/>
          <ac:spMkLst>
            <pc:docMk/>
            <pc:sldMk cId="3628162502" sldId="261"/>
            <ac:spMk id="3" creationId="{05BEF22D-9A92-4864-87EF-50C373D80D51}"/>
          </ac:spMkLst>
        </pc:spChg>
      </pc:sldChg>
      <pc:sldChg chg="modSp">
        <pc:chgData name="Karsaliya, Nirali G" userId="S::ngk8@txstate.edu::73cb3ad3-9b9c-4c60-8193-40c39a9379ef" providerId="AD" clId="Web-{15F1A619-6B50-4C88-B633-CFE47D3C4812}" dt="2022-04-28T18:23:10.579" v="135" actId="20577"/>
        <pc:sldMkLst>
          <pc:docMk/>
          <pc:sldMk cId="3071302962" sldId="262"/>
        </pc:sldMkLst>
        <pc:spChg chg="mod">
          <ac:chgData name="Karsaliya, Nirali G" userId="S::ngk8@txstate.edu::73cb3ad3-9b9c-4c60-8193-40c39a9379ef" providerId="AD" clId="Web-{15F1A619-6B50-4C88-B633-CFE47D3C4812}" dt="2022-04-28T18:23:10.579" v="135" actId="20577"/>
          <ac:spMkLst>
            <pc:docMk/>
            <pc:sldMk cId="3071302962" sldId="262"/>
            <ac:spMk id="3" creationId="{E0A2DA90-3C56-4270-A17F-23DCED7BAE5C}"/>
          </ac:spMkLst>
        </pc:spChg>
      </pc:sldChg>
      <pc:sldChg chg="modSp">
        <pc:chgData name="Karsaliya, Nirali G" userId="S::ngk8@txstate.edu::73cb3ad3-9b9c-4c60-8193-40c39a9379ef" providerId="AD" clId="Web-{15F1A619-6B50-4C88-B633-CFE47D3C4812}" dt="2022-04-28T18:21:31.623" v="111" actId="20577"/>
        <pc:sldMkLst>
          <pc:docMk/>
          <pc:sldMk cId="3867727216" sldId="263"/>
        </pc:sldMkLst>
        <pc:spChg chg="mod">
          <ac:chgData name="Karsaliya, Nirali G" userId="S::ngk8@txstate.edu::73cb3ad3-9b9c-4c60-8193-40c39a9379ef" providerId="AD" clId="Web-{15F1A619-6B50-4C88-B633-CFE47D3C4812}" dt="2022-04-28T18:21:31.623" v="111" actId="20577"/>
          <ac:spMkLst>
            <pc:docMk/>
            <pc:sldMk cId="3867727216" sldId="263"/>
            <ac:spMk id="5" creationId="{4314CC80-4BF2-52C7-3D1A-9D7D52C9D660}"/>
          </ac:spMkLst>
        </pc:spChg>
      </pc:sldChg>
      <pc:sldChg chg="addSp delSp modSp">
        <pc:chgData name="Karsaliya, Nirali G" userId="S::ngk8@txstate.edu::73cb3ad3-9b9c-4c60-8193-40c39a9379ef" providerId="AD" clId="Web-{15F1A619-6B50-4C88-B633-CFE47D3C4812}" dt="2022-04-28T18:21:03.810" v="110" actId="20577"/>
        <pc:sldMkLst>
          <pc:docMk/>
          <pc:sldMk cId="1257344402" sldId="272"/>
        </pc:sldMkLst>
        <pc:spChg chg="mod">
          <ac:chgData name="Karsaliya, Nirali G" userId="S::ngk8@txstate.edu::73cb3ad3-9b9c-4c60-8193-40c39a9379ef" providerId="AD" clId="Web-{15F1A619-6B50-4C88-B633-CFE47D3C4812}" dt="2022-04-28T18:18:55.619" v="7" actId="14100"/>
          <ac:spMkLst>
            <pc:docMk/>
            <pc:sldMk cId="1257344402" sldId="272"/>
            <ac:spMk id="2" creationId="{BBE09FE0-AB8D-88EB-C6E0-B0C591E0AE48}"/>
          </ac:spMkLst>
        </pc:spChg>
        <pc:spChg chg="add del mod">
          <ac:chgData name="Karsaliya, Nirali G" userId="S::ngk8@txstate.edu::73cb3ad3-9b9c-4c60-8193-40c39a9379ef" providerId="AD" clId="Web-{15F1A619-6B50-4C88-B633-CFE47D3C4812}" dt="2022-04-28T18:19:21.557" v="18"/>
          <ac:spMkLst>
            <pc:docMk/>
            <pc:sldMk cId="1257344402" sldId="272"/>
            <ac:spMk id="3" creationId="{D8D7881E-0491-FC4D-3DF8-11976F18026B}"/>
          </ac:spMkLst>
        </pc:spChg>
        <pc:spChg chg="add mod">
          <ac:chgData name="Karsaliya, Nirali G" userId="S::ngk8@txstate.edu::73cb3ad3-9b9c-4c60-8193-40c39a9379ef" providerId="AD" clId="Web-{15F1A619-6B50-4C88-B633-CFE47D3C4812}" dt="2022-04-28T18:21:03.810" v="110" actId="20577"/>
          <ac:spMkLst>
            <pc:docMk/>
            <pc:sldMk cId="1257344402" sldId="272"/>
            <ac:spMk id="4" creationId="{81FA68E3-238F-F679-ADAE-5CBD5387849C}"/>
          </ac:spMkLst>
        </pc:spChg>
        <pc:spChg chg="del">
          <ac:chgData name="Karsaliya, Nirali G" userId="S::ngk8@txstate.edu::73cb3ad3-9b9c-4c60-8193-40c39a9379ef" providerId="AD" clId="Web-{15F1A619-6B50-4C88-B633-CFE47D3C4812}" dt="2022-04-28T18:18:06.383" v="0"/>
          <ac:spMkLst>
            <pc:docMk/>
            <pc:sldMk cId="1257344402" sldId="272"/>
            <ac:spMk id="20" creationId="{EFC8C2FC-6527-3C6D-0FCF-8F12E1EA8AFE}"/>
          </ac:spMkLst>
        </pc:spChg>
      </pc:sldChg>
    </pc:docChg>
  </pc:docChgLst>
  <pc:docChgLst>
    <pc:chgData name="Albarez, Gabriella G" userId="S::gga16@txstate.edu::8ff7a8ae-5e77-4aae-bfc4-ce470b6c6a6f" providerId="AD" clId="Web-{7D5C162A-FDB5-4A54-B336-BEF66614CE57}"/>
    <pc:docChg chg="modSld">
      <pc:chgData name="Albarez, Gabriella G" userId="S::gga16@txstate.edu::8ff7a8ae-5e77-4aae-bfc4-ce470b6c6a6f" providerId="AD" clId="Web-{7D5C162A-FDB5-4A54-B336-BEF66614CE57}" dt="2022-04-28T01:51:51.671" v="30" actId="14100"/>
      <pc:docMkLst>
        <pc:docMk/>
      </pc:docMkLst>
      <pc:sldChg chg="addSp delSp modSp">
        <pc:chgData name="Albarez, Gabriella G" userId="S::gga16@txstate.edu::8ff7a8ae-5e77-4aae-bfc4-ce470b6c6a6f" providerId="AD" clId="Web-{7D5C162A-FDB5-4A54-B336-BEF66614CE57}" dt="2022-04-28T01:51:51.671" v="30" actId="14100"/>
        <pc:sldMkLst>
          <pc:docMk/>
          <pc:sldMk cId="2242043522" sldId="273"/>
        </pc:sldMkLst>
        <pc:spChg chg="del mod">
          <ac:chgData name="Albarez, Gabriella G" userId="S::gga16@txstate.edu::8ff7a8ae-5e77-4aae-bfc4-ce470b6c6a6f" providerId="AD" clId="Web-{7D5C162A-FDB5-4A54-B336-BEF66614CE57}" dt="2022-04-28T01:50:23.668" v="11"/>
          <ac:spMkLst>
            <pc:docMk/>
            <pc:sldMk cId="2242043522" sldId="273"/>
            <ac:spMk id="2" creationId="{136795B3-F392-AAF5-AC38-93CA055528C8}"/>
          </ac:spMkLst>
        </pc:spChg>
        <pc:spChg chg="del">
          <ac:chgData name="Albarez, Gabriella G" userId="S::gga16@txstate.edu::8ff7a8ae-5e77-4aae-bfc4-ce470b6c6a6f" providerId="AD" clId="Web-{7D5C162A-FDB5-4A54-B336-BEF66614CE57}" dt="2022-04-28T01:49:25.479" v="6"/>
          <ac:spMkLst>
            <pc:docMk/>
            <pc:sldMk cId="2242043522" sldId="273"/>
            <ac:spMk id="3" creationId="{7EA9C04D-CF9B-7755-2752-F1A6FBBED1A3}"/>
          </ac:spMkLst>
        </pc:spChg>
        <pc:spChg chg="add del mod">
          <ac:chgData name="Albarez, Gabriella G" userId="S::gga16@txstate.edu::8ff7a8ae-5e77-4aae-bfc4-ce470b6c6a6f" providerId="AD" clId="Web-{7D5C162A-FDB5-4A54-B336-BEF66614CE57}" dt="2022-04-28T01:50:28.418" v="12"/>
          <ac:spMkLst>
            <pc:docMk/>
            <pc:sldMk cId="2242043522" sldId="273"/>
            <ac:spMk id="6" creationId="{E319DDEF-F1A6-541E-4E6A-FCDD3C3EC25F}"/>
          </ac:spMkLst>
        </pc:spChg>
        <pc:picChg chg="add mod">
          <ac:chgData name="Albarez, Gabriella G" userId="S::gga16@txstate.edu::8ff7a8ae-5e77-4aae-bfc4-ce470b6c6a6f" providerId="AD" clId="Web-{7D5C162A-FDB5-4A54-B336-BEF66614CE57}" dt="2022-04-28T01:51:51.671" v="30" actId="14100"/>
          <ac:picMkLst>
            <pc:docMk/>
            <pc:sldMk cId="2242043522" sldId="273"/>
            <ac:picMk id="4" creationId="{B056D6D8-7816-12F9-425D-A868FA10AC55}"/>
          </ac:picMkLst>
        </pc:picChg>
      </pc:sldChg>
    </pc:docChg>
  </pc:docChgLst>
  <pc:docChgLst>
    <pc:chgData name="Karthick Kumar, Akshitha" userId="S::a_k353@txstate.edu::3f8877a4-746a-43b6-bb24-170ed8f68bb5" providerId="AD" clId="Web-{501FF25A-5A82-482F-9A3C-19CE91A8DB2B}"/>
    <pc:docChg chg="addSld delSld modSld sldOrd modSection">
      <pc:chgData name="Karthick Kumar, Akshitha" userId="S::a_k353@txstate.edu::3f8877a4-746a-43b6-bb24-170ed8f68bb5" providerId="AD" clId="Web-{501FF25A-5A82-482F-9A3C-19CE91A8DB2B}" dt="2022-04-28T20:42:10.517" v="877" actId="1076"/>
      <pc:docMkLst>
        <pc:docMk/>
      </pc:docMkLst>
      <pc:sldChg chg="modSp">
        <pc:chgData name="Karthick Kumar, Akshitha" userId="S::a_k353@txstate.edu::3f8877a4-746a-43b6-bb24-170ed8f68bb5" providerId="AD" clId="Web-{501FF25A-5A82-482F-9A3C-19CE91A8DB2B}" dt="2022-04-28T20:05:58.720" v="249" actId="20577"/>
        <pc:sldMkLst>
          <pc:docMk/>
          <pc:sldMk cId="3216042482" sldId="258"/>
        </pc:sldMkLst>
        <pc:spChg chg="mod">
          <ac:chgData name="Karthick Kumar, Akshitha" userId="S::a_k353@txstate.edu::3f8877a4-746a-43b6-bb24-170ed8f68bb5" providerId="AD" clId="Web-{501FF25A-5A82-482F-9A3C-19CE91A8DB2B}" dt="2022-04-28T20:05:58.720" v="249" actId="20577"/>
          <ac:spMkLst>
            <pc:docMk/>
            <pc:sldMk cId="3216042482" sldId="258"/>
            <ac:spMk id="3" creationId="{DCDB5457-2F29-4A3C-800F-5A1C2ECCC5A7}"/>
          </ac:spMkLst>
        </pc:spChg>
      </pc:sldChg>
      <pc:sldChg chg="modSp">
        <pc:chgData name="Karthick Kumar, Akshitha" userId="S::a_k353@txstate.edu::3f8877a4-746a-43b6-bb24-170ed8f68bb5" providerId="AD" clId="Web-{501FF25A-5A82-482F-9A3C-19CE91A8DB2B}" dt="2022-04-28T20:06:08.002" v="252" actId="20577"/>
        <pc:sldMkLst>
          <pc:docMk/>
          <pc:sldMk cId="3535243908" sldId="259"/>
        </pc:sldMkLst>
        <pc:spChg chg="mod">
          <ac:chgData name="Karthick Kumar, Akshitha" userId="S::a_k353@txstate.edu::3f8877a4-746a-43b6-bb24-170ed8f68bb5" providerId="AD" clId="Web-{501FF25A-5A82-482F-9A3C-19CE91A8DB2B}" dt="2022-04-28T20:06:08.002" v="252" actId="20577"/>
          <ac:spMkLst>
            <pc:docMk/>
            <pc:sldMk cId="3535243908" sldId="259"/>
            <ac:spMk id="3" creationId="{0040B622-8182-43B7-9405-F9DF74132054}"/>
          </ac:spMkLst>
        </pc:spChg>
      </pc:sldChg>
      <pc:sldChg chg="modSp">
        <pc:chgData name="Karthick Kumar, Akshitha" userId="S::a_k353@txstate.edu::3f8877a4-746a-43b6-bb24-170ed8f68bb5" providerId="AD" clId="Web-{501FF25A-5A82-482F-9A3C-19CE91A8DB2B}" dt="2022-04-28T20:23:45.290" v="817" actId="20577"/>
        <pc:sldMkLst>
          <pc:docMk/>
          <pc:sldMk cId="3149659386" sldId="260"/>
        </pc:sldMkLst>
        <pc:spChg chg="mod">
          <ac:chgData name="Karthick Kumar, Akshitha" userId="S::a_k353@txstate.edu::3f8877a4-746a-43b6-bb24-170ed8f68bb5" providerId="AD" clId="Web-{501FF25A-5A82-482F-9A3C-19CE91A8DB2B}" dt="2022-04-28T20:23:45.290" v="817" actId="20577"/>
          <ac:spMkLst>
            <pc:docMk/>
            <pc:sldMk cId="3149659386" sldId="260"/>
            <ac:spMk id="3" creationId="{95348F37-0ADF-4189-A697-9C12D03F76AD}"/>
          </ac:spMkLst>
        </pc:spChg>
      </pc:sldChg>
      <pc:sldChg chg="modSp">
        <pc:chgData name="Karthick Kumar, Akshitha" userId="S::a_k353@txstate.edu::3f8877a4-746a-43b6-bb24-170ed8f68bb5" providerId="AD" clId="Web-{501FF25A-5A82-482F-9A3C-19CE91A8DB2B}" dt="2022-04-28T20:06:56.409" v="281" actId="20577"/>
        <pc:sldMkLst>
          <pc:docMk/>
          <pc:sldMk cId="3628162502" sldId="261"/>
        </pc:sldMkLst>
        <pc:spChg chg="mod">
          <ac:chgData name="Karthick Kumar, Akshitha" userId="S::a_k353@txstate.edu::3f8877a4-746a-43b6-bb24-170ed8f68bb5" providerId="AD" clId="Web-{501FF25A-5A82-482F-9A3C-19CE91A8DB2B}" dt="2022-04-28T20:06:56.409" v="281" actId="20577"/>
          <ac:spMkLst>
            <pc:docMk/>
            <pc:sldMk cId="3628162502" sldId="261"/>
            <ac:spMk id="3" creationId="{05BEF22D-9A92-4864-87EF-50C373D80D51}"/>
          </ac:spMkLst>
        </pc:spChg>
      </pc:sldChg>
      <pc:sldChg chg="modSp ord">
        <pc:chgData name="Karthick Kumar, Akshitha" userId="S::a_k353@txstate.edu::3f8877a4-746a-43b6-bb24-170ed8f68bb5" providerId="AD" clId="Web-{501FF25A-5A82-482F-9A3C-19CE91A8DB2B}" dt="2022-04-28T20:18:26.127" v="660"/>
        <pc:sldMkLst>
          <pc:docMk/>
          <pc:sldMk cId="3071302962" sldId="262"/>
        </pc:sldMkLst>
        <pc:spChg chg="mod">
          <ac:chgData name="Karthick Kumar, Akshitha" userId="S::a_k353@txstate.edu::3f8877a4-746a-43b6-bb24-170ed8f68bb5" providerId="AD" clId="Web-{501FF25A-5A82-482F-9A3C-19CE91A8DB2B}" dt="2022-04-28T20:05:05.875" v="229" actId="20577"/>
          <ac:spMkLst>
            <pc:docMk/>
            <pc:sldMk cId="3071302962" sldId="262"/>
            <ac:spMk id="3" creationId="{E0A2DA90-3C56-4270-A17F-23DCED7BAE5C}"/>
          </ac:spMkLst>
        </pc:spChg>
      </pc:sldChg>
      <pc:sldChg chg="modSp">
        <pc:chgData name="Karthick Kumar, Akshitha" userId="S::a_k353@txstate.edu::3f8877a4-746a-43b6-bb24-170ed8f68bb5" providerId="AD" clId="Web-{501FF25A-5A82-482F-9A3C-19CE91A8DB2B}" dt="2022-04-28T20:22:03.210" v="782" actId="20577"/>
        <pc:sldMkLst>
          <pc:docMk/>
          <pc:sldMk cId="1652164983" sldId="268"/>
        </pc:sldMkLst>
        <pc:spChg chg="mod">
          <ac:chgData name="Karthick Kumar, Akshitha" userId="S::a_k353@txstate.edu::3f8877a4-746a-43b6-bb24-170ed8f68bb5" providerId="AD" clId="Web-{501FF25A-5A82-482F-9A3C-19CE91A8DB2B}" dt="2022-04-28T20:22:03.210" v="782" actId="20577"/>
          <ac:spMkLst>
            <pc:docMk/>
            <pc:sldMk cId="1652164983" sldId="268"/>
            <ac:spMk id="3" creationId="{EC706C32-1BC8-9816-D013-AA40382310FA}"/>
          </ac:spMkLst>
        </pc:spChg>
      </pc:sldChg>
      <pc:sldChg chg="modSp">
        <pc:chgData name="Karthick Kumar, Akshitha" userId="S::a_k353@txstate.edu::3f8877a4-746a-43b6-bb24-170ed8f68bb5" providerId="AD" clId="Web-{501FF25A-5A82-482F-9A3C-19CE91A8DB2B}" dt="2022-04-28T20:00:47.135" v="170"/>
        <pc:sldMkLst>
          <pc:docMk/>
          <pc:sldMk cId="2683515741" sldId="269"/>
        </pc:sldMkLst>
        <pc:graphicFrameChg chg="mod modGraphic">
          <ac:chgData name="Karthick Kumar, Akshitha" userId="S::a_k353@txstate.edu::3f8877a4-746a-43b6-bb24-170ed8f68bb5" providerId="AD" clId="Web-{501FF25A-5A82-482F-9A3C-19CE91A8DB2B}" dt="2022-04-28T20:00:47.135" v="170"/>
          <ac:graphicFrameMkLst>
            <pc:docMk/>
            <pc:sldMk cId="2683515741" sldId="269"/>
            <ac:graphicFrameMk id="7" creationId="{606D5CCC-34FB-5B2C-0C78-94E348BCFC76}"/>
          </ac:graphicFrameMkLst>
        </pc:graphicFrameChg>
      </pc:sldChg>
      <pc:sldChg chg="ord">
        <pc:chgData name="Karthick Kumar, Akshitha" userId="S::a_k353@txstate.edu::3f8877a4-746a-43b6-bb24-170ed8f68bb5" providerId="AD" clId="Web-{501FF25A-5A82-482F-9A3C-19CE91A8DB2B}" dt="2022-04-28T20:02:35.700" v="218"/>
        <pc:sldMkLst>
          <pc:docMk/>
          <pc:sldMk cId="3728986735" sldId="271"/>
        </pc:sldMkLst>
      </pc:sldChg>
      <pc:sldChg chg="addSp delSp modSp">
        <pc:chgData name="Karthick Kumar, Akshitha" userId="S::a_k353@txstate.edu::3f8877a4-746a-43b6-bb24-170ed8f68bb5" providerId="AD" clId="Web-{501FF25A-5A82-482F-9A3C-19CE91A8DB2B}" dt="2022-04-28T20:07:52.629" v="290" actId="20577"/>
        <pc:sldMkLst>
          <pc:docMk/>
          <pc:sldMk cId="1257344402" sldId="272"/>
        </pc:sldMkLst>
        <pc:spChg chg="mod">
          <ac:chgData name="Karthick Kumar, Akshitha" userId="S::a_k353@txstate.edu::3f8877a4-746a-43b6-bb24-170ed8f68bb5" providerId="AD" clId="Web-{501FF25A-5A82-482F-9A3C-19CE91A8DB2B}" dt="2022-04-28T20:07:52.629" v="290" actId="20577"/>
          <ac:spMkLst>
            <pc:docMk/>
            <pc:sldMk cId="1257344402" sldId="272"/>
            <ac:spMk id="4" creationId="{81FA68E3-238F-F679-ADAE-5CBD5387849C}"/>
          </ac:spMkLst>
        </pc:spChg>
        <pc:spChg chg="add del mod">
          <ac:chgData name="Karthick Kumar, Akshitha" userId="S::a_k353@txstate.edu::3f8877a4-746a-43b6-bb24-170ed8f68bb5" providerId="AD" clId="Web-{501FF25A-5A82-482F-9A3C-19CE91A8DB2B}" dt="2022-04-28T20:01:37.137" v="173"/>
          <ac:spMkLst>
            <pc:docMk/>
            <pc:sldMk cId="1257344402" sldId="272"/>
            <ac:spMk id="7" creationId="{9088ED43-5414-452A-041C-6B62A4A9E801}"/>
          </ac:spMkLst>
        </pc:spChg>
        <pc:graphicFrameChg chg="add del mod modGraphic">
          <ac:chgData name="Karthick Kumar, Akshitha" userId="S::a_k353@txstate.edu::3f8877a4-746a-43b6-bb24-170ed8f68bb5" providerId="AD" clId="Web-{501FF25A-5A82-482F-9A3C-19CE91A8DB2B}" dt="2022-04-28T20:01:13.074" v="171"/>
          <ac:graphicFrameMkLst>
            <pc:docMk/>
            <pc:sldMk cId="1257344402" sldId="272"/>
            <ac:graphicFrameMk id="3" creationId="{A8A0871E-7029-F75A-4613-E620B9E11AB0}"/>
          </ac:graphicFrameMkLst>
        </pc:graphicFrameChg>
        <pc:graphicFrameChg chg="add mod modGraphic">
          <ac:chgData name="Karthick Kumar, Akshitha" userId="S::a_k353@txstate.edu::3f8877a4-746a-43b6-bb24-170ed8f68bb5" providerId="AD" clId="Web-{501FF25A-5A82-482F-9A3C-19CE91A8DB2B}" dt="2022-04-28T20:03:25.811" v="219"/>
          <ac:graphicFrameMkLst>
            <pc:docMk/>
            <pc:sldMk cId="1257344402" sldId="272"/>
            <ac:graphicFrameMk id="5" creationId="{953881F6-8A1A-F218-29E8-80D98E44755A}"/>
          </ac:graphicFrameMkLst>
        </pc:graphicFrameChg>
      </pc:sldChg>
      <pc:sldChg chg="modSp">
        <pc:chgData name="Karthick Kumar, Akshitha" userId="S::a_k353@txstate.edu::3f8877a4-746a-43b6-bb24-170ed8f68bb5" providerId="AD" clId="Web-{501FF25A-5A82-482F-9A3C-19CE91A8DB2B}" dt="2022-04-28T20:42:10.517" v="877" actId="1076"/>
        <pc:sldMkLst>
          <pc:docMk/>
          <pc:sldMk cId="2242043522" sldId="273"/>
        </pc:sldMkLst>
        <pc:picChg chg="mod">
          <ac:chgData name="Karthick Kumar, Akshitha" userId="S::a_k353@txstate.edu::3f8877a4-746a-43b6-bb24-170ed8f68bb5" providerId="AD" clId="Web-{501FF25A-5A82-482F-9A3C-19CE91A8DB2B}" dt="2022-04-28T20:42:10.517" v="877" actId="1076"/>
          <ac:picMkLst>
            <pc:docMk/>
            <pc:sldMk cId="2242043522" sldId="273"/>
            <ac:picMk id="3" creationId="{FA6CFDFB-CEF9-B7AF-92C8-405F45495503}"/>
          </ac:picMkLst>
        </pc:picChg>
      </pc:sldChg>
      <pc:sldChg chg="modSp">
        <pc:chgData name="Karthick Kumar, Akshitha" userId="S::a_k353@txstate.edu::3f8877a4-746a-43b6-bb24-170ed8f68bb5" providerId="AD" clId="Web-{501FF25A-5A82-482F-9A3C-19CE91A8DB2B}" dt="2022-04-28T20:30:53.205" v="863" actId="20577"/>
        <pc:sldMkLst>
          <pc:docMk/>
          <pc:sldMk cId="102305545" sldId="280"/>
        </pc:sldMkLst>
        <pc:spChg chg="mod">
          <ac:chgData name="Karthick Kumar, Akshitha" userId="S::a_k353@txstate.edu::3f8877a4-746a-43b6-bb24-170ed8f68bb5" providerId="AD" clId="Web-{501FF25A-5A82-482F-9A3C-19CE91A8DB2B}" dt="2022-04-28T20:30:53.205" v="863" actId="20577"/>
          <ac:spMkLst>
            <pc:docMk/>
            <pc:sldMk cId="102305545" sldId="280"/>
            <ac:spMk id="2" creationId="{51AD65E2-D248-4E74-BDE4-06DDBAE2D7D4}"/>
          </ac:spMkLst>
        </pc:spChg>
      </pc:sldChg>
      <pc:sldChg chg="addSp delSp modSp mod setBg">
        <pc:chgData name="Karthick Kumar, Akshitha" userId="S::a_k353@txstate.edu::3f8877a4-746a-43b6-bb24-170ed8f68bb5" providerId="AD" clId="Web-{501FF25A-5A82-482F-9A3C-19CE91A8DB2B}" dt="2022-04-28T19:57:21.178" v="14" actId="20577"/>
        <pc:sldMkLst>
          <pc:docMk/>
          <pc:sldMk cId="1524378356" sldId="285"/>
        </pc:sldMkLst>
        <pc:spChg chg="mod">
          <ac:chgData name="Karthick Kumar, Akshitha" userId="S::a_k353@txstate.edu::3f8877a4-746a-43b6-bb24-170ed8f68bb5" providerId="AD" clId="Web-{501FF25A-5A82-482F-9A3C-19CE91A8DB2B}" dt="2022-04-28T19:57:21.178" v="14" actId="20577"/>
          <ac:spMkLst>
            <pc:docMk/>
            <pc:sldMk cId="1524378356" sldId="285"/>
            <ac:spMk id="2" creationId="{45CF8E16-DA3B-B0DF-D64D-5DF746A44071}"/>
          </ac:spMkLst>
        </pc:spChg>
        <pc:spChg chg="del">
          <ac:chgData name="Karthick Kumar, Akshitha" userId="S::a_k353@txstate.edu::3f8877a4-746a-43b6-bb24-170ed8f68bb5" providerId="AD" clId="Web-{501FF25A-5A82-482F-9A3C-19CE91A8DB2B}" dt="2022-04-28T19:48:59.058" v="0"/>
          <ac:spMkLst>
            <pc:docMk/>
            <pc:sldMk cId="1524378356" sldId="285"/>
            <ac:spMk id="3" creationId="{1397DE6A-5017-060C-DBC8-80BFDED0FC79}"/>
          </ac:spMkLst>
        </pc:spChg>
        <pc:spChg chg="add del">
          <ac:chgData name="Karthick Kumar, Akshitha" userId="S::a_k353@txstate.edu::3f8877a4-746a-43b6-bb24-170ed8f68bb5" providerId="AD" clId="Web-{501FF25A-5A82-482F-9A3C-19CE91A8DB2B}" dt="2022-04-28T19:57:09.631" v="8"/>
          <ac:spMkLst>
            <pc:docMk/>
            <pc:sldMk cId="1524378356" sldId="285"/>
            <ac:spMk id="9" creationId="{0F40CA69-9471-DA21-0BC7-1AD10A26C7B5}"/>
          </ac:spMkLst>
        </pc:spChg>
        <pc:spChg chg="add del">
          <ac:chgData name="Karthick Kumar, Akshitha" userId="S::a_k353@txstate.edu::3f8877a4-746a-43b6-bb24-170ed8f68bb5" providerId="AD" clId="Web-{501FF25A-5A82-482F-9A3C-19CE91A8DB2B}" dt="2022-04-28T19:57:09.631" v="8"/>
          <ac:spMkLst>
            <pc:docMk/>
            <pc:sldMk cId="1524378356" sldId="285"/>
            <ac:spMk id="12" creationId="{69D47016-023F-44BD-981C-50E7A10A6609}"/>
          </ac:spMkLst>
        </pc:spChg>
        <pc:spChg chg="add del">
          <ac:chgData name="Karthick Kumar, Akshitha" userId="S::a_k353@txstate.edu::3f8877a4-746a-43b6-bb24-170ed8f68bb5" providerId="AD" clId="Web-{501FF25A-5A82-482F-9A3C-19CE91A8DB2B}" dt="2022-04-28T19:57:09.631" v="8"/>
          <ac:spMkLst>
            <pc:docMk/>
            <pc:sldMk cId="1524378356" sldId="285"/>
            <ac:spMk id="14" creationId="{6D8B37B0-0682-433E-BC8D-498C04ABD9A7}"/>
          </ac:spMkLst>
        </pc:spChg>
        <pc:picChg chg="add mod ord">
          <ac:chgData name="Karthick Kumar, Akshitha" userId="S::a_k353@txstate.edu::3f8877a4-746a-43b6-bb24-170ed8f68bb5" providerId="AD" clId="Web-{501FF25A-5A82-482F-9A3C-19CE91A8DB2B}" dt="2022-04-28T19:57:09.631" v="8"/>
          <ac:picMkLst>
            <pc:docMk/>
            <pc:sldMk cId="1524378356" sldId="285"/>
            <ac:picMk id="4" creationId="{A73DE241-DE40-997E-C86E-F5BC9B41C69E}"/>
          </ac:picMkLst>
        </pc:picChg>
        <pc:picChg chg="add mod">
          <ac:chgData name="Karthick Kumar, Akshitha" userId="S::a_k353@txstate.edu::3f8877a4-746a-43b6-bb24-170ed8f68bb5" providerId="AD" clId="Web-{501FF25A-5A82-482F-9A3C-19CE91A8DB2B}" dt="2022-04-28T19:57:09.631" v="8"/>
          <ac:picMkLst>
            <pc:docMk/>
            <pc:sldMk cId="1524378356" sldId="285"/>
            <ac:picMk id="5" creationId="{8D6632B6-A085-8E69-6198-96D6E0403496}"/>
          </ac:picMkLst>
        </pc:picChg>
      </pc:sldChg>
      <pc:sldChg chg="modSp new ord">
        <pc:chgData name="Karthick Kumar, Akshitha" userId="S::a_k353@txstate.edu::3f8877a4-746a-43b6-bb24-170ed8f68bb5" providerId="AD" clId="Web-{501FF25A-5A82-482F-9A3C-19CE91A8DB2B}" dt="2022-04-28T20:38:25.121" v="875" actId="20577"/>
        <pc:sldMkLst>
          <pc:docMk/>
          <pc:sldMk cId="671170605" sldId="286"/>
        </pc:sldMkLst>
        <pc:spChg chg="mod">
          <ac:chgData name="Karthick Kumar, Akshitha" userId="S::a_k353@txstate.edu::3f8877a4-746a-43b6-bb24-170ed8f68bb5" providerId="AD" clId="Web-{501FF25A-5A82-482F-9A3C-19CE91A8DB2B}" dt="2022-04-28T20:10:15.132" v="306" actId="20577"/>
          <ac:spMkLst>
            <pc:docMk/>
            <pc:sldMk cId="671170605" sldId="286"/>
            <ac:spMk id="2" creationId="{8233F9C6-A98C-2942-2AAB-45D6757EC66C}"/>
          </ac:spMkLst>
        </pc:spChg>
        <pc:spChg chg="mod">
          <ac:chgData name="Karthick Kumar, Akshitha" userId="S::a_k353@txstate.edu::3f8877a4-746a-43b6-bb24-170ed8f68bb5" providerId="AD" clId="Web-{501FF25A-5A82-482F-9A3C-19CE91A8DB2B}" dt="2022-04-28T20:15:58.640" v="658" actId="20577"/>
          <ac:spMkLst>
            <pc:docMk/>
            <pc:sldMk cId="671170605" sldId="286"/>
            <ac:spMk id="3" creationId="{F1D1229C-8D43-1DE8-ED89-9E12C66C35FC}"/>
          </ac:spMkLst>
        </pc:spChg>
        <pc:spChg chg="mod">
          <ac:chgData name="Karthick Kumar, Akshitha" userId="S::a_k353@txstate.edu::3f8877a4-746a-43b6-bb24-170ed8f68bb5" providerId="AD" clId="Web-{501FF25A-5A82-482F-9A3C-19CE91A8DB2B}" dt="2022-04-28T20:38:25.121" v="875" actId="20577"/>
          <ac:spMkLst>
            <pc:docMk/>
            <pc:sldMk cId="671170605" sldId="286"/>
            <ac:spMk id="7" creationId="{E6846CF6-3564-BE86-D6DB-50448BCE0D67}"/>
          </ac:spMkLst>
        </pc:spChg>
      </pc:sldChg>
      <pc:sldChg chg="addSp modSp new del">
        <pc:chgData name="Karthick Kumar, Akshitha" userId="S::a_k353@txstate.edu::3f8877a4-746a-43b6-bb24-170ed8f68bb5" providerId="AD" clId="Web-{501FF25A-5A82-482F-9A3C-19CE91A8DB2B}" dt="2022-04-28T20:24:48.010" v="822"/>
        <pc:sldMkLst>
          <pc:docMk/>
          <pc:sldMk cId="2163401810" sldId="287"/>
        </pc:sldMkLst>
        <pc:spChg chg="mod">
          <ac:chgData name="Karthick Kumar, Akshitha" userId="S::a_k353@txstate.edu::3f8877a4-746a-43b6-bb24-170ed8f68bb5" providerId="AD" clId="Web-{501FF25A-5A82-482F-9A3C-19CE91A8DB2B}" dt="2022-04-28T20:22:11.116" v="792" actId="20577"/>
          <ac:spMkLst>
            <pc:docMk/>
            <pc:sldMk cId="2163401810" sldId="287"/>
            <ac:spMk id="2" creationId="{A10C636C-4248-AC00-ABD6-1DFB31251982}"/>
          </ac:spMkLst>
        </pc:spChg>
        <pc:spChg chg="mod">
          <ac:chgData name="Karthick Kumar, Akshitha" userId="S::a_k353@txstate.edu::3f8877a4-746a-43b6-bb24-170ed8f68bb5" providerId="AD" clId="Web-{501FF25A-5A82-482F-9A3C-19CE91A8DB2B}" dt="2022-04-28T20:24:40.463" v="821" actId="20577"/>
          <ac:spMkLst>
            <pc:docMk/>
            <pc:sldMk cId="2163401810" sldId="287"/>
            <ac:spMk id="3" creationId="{09F85DA9-303E-F4BB-E221-0656E2F593EA}"/>
          </ac:spMkLst>
        </pc:spChg>
        <pc:spChg chg="add">
          <ac:chgData name="Karthick Kumar, Akshitha" userId="S::a_k353@txstate.edu::3f8877a4-746a-43b6-bb24-170ed8f68bb5" providerId="AD" clId="Web-{501FF25A-5A82-482F-9A3C-19CE91A8DB2B}" dt="2022-04-28T20:24:06.962" v="818"/>
          <ac:spMkLst>
            <pc:docMk/>
            <pc:sldMk cId="2163401810" sldId="287"/>
            <ac:spMk id="4" creationId="{21C1D770-6F3C-4616-378D-74DBFF988B7E}"/>
          </ac:spMkLst>
        </pc:spChg>
      </pc:sldChg>
    </pc:docChg>
  </pc:docChgLst>
  <pc:docChgLst>
    <pc:chgData name="Karsaliya, Nirali G" userId="S::ngk8@txstate.edu::73cb3ad3-9b9c-4c60-8193-40c39a9379ef" providerId="AD" clId="Web-{13953419-9B86-461C-A154-CFBA444C8B7D}"/>
    <pc:docChg chg="addSld delSld modSld sldOrd addMainMaster delMainMaster modSection">
      <pc:chgData name="Karsaliya, Nirali G" userId="S::ngk8@txstate.edu::73cb3ad3-9b9c-4c60-8193-40c39a9379ef" providerId="AD" clId="Web-{13953419-9B86-461C-A154-CFBA444C8B7D}" dt="2022-04-28T20:50:08.751" v="308" actId="1076"/>
      <pc:docMkLst>
        <pc:docMk/>
      </pc:docMkLst>
      <pc:sldChg chg="addSp delSp modSp mod modClrScheme delDesignElem chgLayout modNotes">
        <pc:chgData name="Karsaliya, Nirali G" userId="S::ngk8@txstate.edu::73cb3ad3-9b9c-4c60-8193-40c39a9379ef" providerId="AD" clId="Web-{13953419-9B86-461C-A154-CFBA444C8B7D}" dt="2022-04-28T20:39:12.420" v="255"/>
        <pc:sldMkLst>
          <pc:docMk/>
          <pc:sldMk cId="4088226210" sldId="257"/>
        </pc:sldMkLst>
        <pc:spChg chg="mod ord">
          <ac:chgData name="Karsaliya, Nirali G" userId="S::ngk8@txstate.edu::73cb3ad3-9b9c-4c60-8193-40c39a9379ef" providerId="AD" clId="Web-{13953419-9B86-461C-A154-CFBA444C8B7D}" dt="2022-04-28T20:26:03.758" v="125"/>
          <ac:spMkLst>
            <pc:docMk/>
            <pc:sldMk cId="4088226210" sldId="257"/>
            <ac:spMk id="2" creationId="{51AD65E2-D248-4E74-BDE4-06DDBAE2D7D4}"/>
          </ac:spMkLst>
        </pc:spChg>
        <pc:spChg chg="mod ord">
          <ac:chgData name="Karsaliya, Nirali G" userId="S::ngk8@txstate.edu::73cb3ad3-9b9c-4c60-8193-40c39a9379ef" providerId="AD" clId="Web-{13953419-9B86-461C-A154-CFBA444C8B7D}" dt="2022-04-28T20:26:03.758" v="125"/>
          <ac:spMkLst>
            <pc:docMk/>
            <pc:sldMk cId="4088226210" sldId="257"/>
            <ac:spMk id="3" creationId="{B967DA17-0EA2-489D-A337-E405A7EC5D69}"/>
          </ac:spMkLst>
        </pc:spChg>
        <pc:spChg chg="add">
          <ac:chgData name="Karsaliya, Nirali G" userId="S::ngk8@txstate.edu::73cb3ad3-9b9c-4c60-8193-40c39a9379ef" providerId="AD" clId="Web-{13953419-9B86-461C-A154-CFBA444C8B7D}" dt="2022-04-28T20:26:03.758" v="125"/>
          <ac:spMkLst>
            <pc:docMk/>
            <pc:sldMk cId="4088226210" sldId="257"/>
            <ac:spMk id="6" creationId="{4F7EBAE4-9945-4473-9E34-B2C66EA0F03D}"/>
          </ac:spMkLst>
        </pc:spChg>
        <pc:spChg chg="add">
          <ac:chgData name="Karsaliya, Nirali G" userId="S::ngk8@txstate.edu::73cb3ad3-9b9c-4c60-8193-40c39a9379ef" providerId="AD" clId="Web-{13953419-9B86-461C-A154-CFBA444C8B7D}" dt="2022-04-28T20:26:03.758" v="125"/>
          <ac:spMkLst>
            <pc:docMk/>
            <pc:sldMk cId="4088226210" sldId="257"/>
            <ac:spMk id="11" creationId="{70BEB1E7-2F88-40BC-B73D-42E5B6F80BFC}"/>
          </ac:spMkLst>
        </pc:spChg>
        <pc:spChg chg="add">
          <ac:chgData name="Karsaliya, Nirali G" userId="S::ngk8@txstate.edu::73cb3ad3-9b9c-4c60-8193-40c39a9379ef" providerId="AD" clId="Web-{13953419-9B86-461C-A154-CFBA444C8B7D}" dt="2022-04-28T20:26:03.758" v="125"/>
          <ac:spMkLst>
            <pc:docMk/>
            <pc:sldMk cId="4088226210" sldId="257"/>
            <ac:spMk id="13" creationId="{A7B99495-F43F-4D80-A44F-2CB4764EB90B}"/>
          </ac:spMkLst>
        </pc:spChg>
        <pc:spChg chg="del">
          <ac:chgData name="Karsaliya, Nirali G" userId="S::ngk8@txstate.edu::73cb3ad3-9b9c-4c60-8193-40c39a9379ef" providerId="AD" clId="Web-{13953419-9B86-461C-A154-CFBA444C8B7D}" dt="2022-04-28T20:24:32.583" v="116"/>
          <ac:spMkLst>
            <pc:docMk/>
            <pc:sldMk cId="4088226210" sldId="257"/>
            <ac:spMk id="47" creationId="{4F7EBAE4-9945-4473-9E34-B2C66EA0F03D}"/>
          </ac:spMkLst>
        </pc:spChg>
        <pc:spChg chg="del">
          <ac:chgData name="Karsaliya, Nirali G" userId="S::ngk8@txstate.edu::73cb3ad3-9b9c-4c60-8193-40c39a9379ef" providerId="AD" clId="Web-{13953419-9B86-461C-A154-CFBA444C8B7D}" dt="2022-04-28T20:24:32.583" v="116"/>
          <ac:spMkLst>
            <pc:docMk/>
            <pc:sldMk cId="4088226210" sldId="257"/>
            <ac:spMk id="48" creationId="{70BEB1E7-2F88-40BC-B73D-42E5B6F80BFC}"/>
          </ac:spMkLst>
        </pc:spChg>
        <pc:spChg chg="del">
          <ac:chgData name="Karsaliya, Nirali G" userId="S::ngk8@txstate.edu::73cb3ad3-9b9c-4c60-8193-40c39a9379ef" providerId="AD" clId="Web-{13953419-9B86-461C-A154-CFBA444C8B7D}" dt="2022-04-28T20:24:32.583" v="116"/>
          <ac:spMkLst>
            <pc:docMk/>
            <pc:sldMk cId="4088226210" sldId="257"/>
            <ac:spMk id="49" creationId="{A7B99495-F43F-4D80-A44F-2CB4764EB90B}"/>
          </ac:spMkLst>
        </pc:spChg>
      </pc:sldChg>
      <pc:sldChg chg="addSp delSp modSp mod modClrScheme delDesignElem chgLayout">
        <pc:chgData name="Karsaliya, Nirali G" userId="S::ngk8@txstate.edu::73cb3ad3-9b9c-4c60-8193-40c39a9379ef" providerId="AD" clId="Web-{13953419-9B86-461C-A154-CFBA444C8B7D}" dt="2022-04-28T20:26:53.947" v="129"/>
        <pc:sldMkLst>
          <pc:docMk/>
          <pc:sldMk cId="3216042482" sldId="258"/>
        </pc:sldMkLst>
        <pc:spChg chg="mod ord">
          <ac:chgData name="Karsaliya, Nirali G" userId="S::ngk8@txstate.edu::73cb3ad3-9b9c-4c60-8193-40c39a9379ef" providerId="AD" clId="Web-{13953419-9B86-461C-A154-CFBA444C8B7D}" dt="2022-04-28T20:26:53.947" v="129"/>
          <ac:spMkLst>
            <pc:docMk/>
            <pc:sldMk cId="3216042482" sldId="258"/>
            <ac:spMk id="2" creationId="{A90EF850-1A44-43BF-AEA0-565B6EAD431D}"/>
          </ac:spMkLst>
        </pc:spChg>
        <pc:spChg chg="mod ord">
          <ac:chgData name="Karsaliya, Nirali G" userId="S::ngk8@txstate.edu::73cb3ad3-9b9c-4c60-8193-40c39a9379ef" providerId="AD" clId="Web-{13953419-9B86-461C-A154-CFBA444C8B7D}" dt="2022-04-28T20:26:53.947" v="129"/>
          <ac:spMkLst>
            <pc:docMk/>
            <pc:sldMk cId="3216042482" sldId="258"/>
            <ac:spMk id="3" creationId="{DCDB5457-2F29-4A3C-800F-5A1C2ECCC5A7}"/>
          </ac:spMkLst>
        </pc:spChg>
        <pc:spChg chg="add del">
          <ac:chgData name="Karsaliya, Nirali G" userId="S::ngk8@txstate.edu::73cb3ad3-9b9c-4c60-8193-40c39a9379ef" providerId="AD" clId="Web-{13953419-9B86-461C-A154-CFBA444C8B7D}" dt="2022-04-28T20:26:53.931" v="128"/>
          <ac:spMkLst>
            <pc:docMk/>
            <pc:sldMk cId="3216042482" sldId="258"/>
            <ac:spMk id="7" creationId="{DB304A14-32D0-4873-B914-423ED7B8DAFD}"/>
          </ac:spMkLst>
        </pc:spChg>
        <pc:spChg chg="add del">
          <ac:chgData name="Karsaliya, Nirali G" userId="S::ngk8@txstate.edu::73cb3ad3-9b9c-4c60-8193-40c39a9379ef" providerId="AD" clId="Web-{13953419-9B86-461C-A154-CFBA444C8B7D}" dt="2022-04-28T20:26:53.931" v="128"/>
          <ac:spMkLst>
            <pc:docMk/>
            <pc:sldMk cId="3216042482" sldId="258"/>
            <ac:spMk id="8" creationId="{1D460C86-854F-4FB3-ABC2-E823D8FEB9DB}"/>
          </ac:spMkLst>
        </pc:spChg>
        <pc:spChg chg="add del">
          <ac:chgData name="Karsaliya, Nirali G" userId="S::ngk8@txstate.edu::73cb3ad3-9b9c-4c60-8193-40c39a9379ef" providerId="AD" clId="Web-{13953419-9B86-461C-A154-CFBA444C8B7D}" dt="2022-04-28T20:26:53.931" v="128"/>
          <ac:spMkLst>
            <pc:docMk/>
            <pc:sldMk cId="3216042482" sldId="258"/>
            <ac:spMk id="14" creationId="{BB48116A-278A-4CC5-89D3-9DE8E8FF1245}"/>
          </ac:spMkLst>
        </pc:spChg>
        <pc:spChg chg="add">
          <ac:chgData name="Karsaliya, Nirali G" userId="S::ngk8@txstate.edu::73cb3ad3-9b9c-4c60-8193-40c39a9379ef" providerId="AD" clId="Web-{13953419-9B86-461C-A154-CFBA444C8B7D}" dt="2022-04-28T20:26:53.947" v="129"/>
          <ac:spMkLst>
            <pc:docMk/>
            <pc:sldMk cId="3216042482" sldId="258"/>
            <ac:spMk id="16" creationId="{D3E17859-C5F0-476F-A082-A4CB8841DB24}"/>
          </ac:spMkLst>
        </pc:spChg>
        <pc:spChg chg="add">
          <ac:chgData name="Karsaliya, Nirali G" userId="S::ngk8@txstate.edu::73cb3ad3-9b9c-4c60-8193-40c39a9379ef" providerId="AD" clId="Web-{13953419-9B86-461C-A154-CFBA444C8B7D}" dt="2022-04-28T20:26:53.947" v="129"/>
          <ac:spMkLst>
            <pc:docMk/>
            <pc:sldMk cId="3216042482" sldId="258"/>
            <ac:spMk id="18" creationId="{70BEB1E7-2F88-40BC-B73D-42E5B6F80BFC}"/>
          </ac:spMkLst>
        </pc:spChg>
        <pc:spChg chg="add">
          <ac:chgData name="Karsaliya, Nirali G" userId="S::ngk8@txstate.edu::73cb3ad3-9b9c-4c60-8193-40c39a9379ef" providerId="AD" clId="Web-{13953419-9B86-461C-A154-CFBA444C8B7D}" dt="2022-04-28T20:26:53.947" v="129"/>
          <ac:spMkLst>
            <pc:docMk/>
            <pc:sldMk cId="3216042482" sldId="258"/>
            <ac:spMk id="20" creationId="{A7B99495-F43F-4D80-A44F-2CB4764EB90B}"/>
          </ac:spMkLst>
        </pc:spChg>
        <pc:spChg chg="del">
          <ac:chgData name="Karsaliya, Nirali G" userId="S::ngk8@txstate.edu::73cb3ad3-9b9c-4c60-8193-40c39a9379ef" providerId="AD" clId="Web-{13953419-9B86-461C-A154-CFBA444C8B7D}" dt="2022-04-28T20:24:32.583" v="116"/>
          <ac:spMkLst>
            <pc:docMk/>
            <pc:sldMk cId="3216042482" sldId="258"/>
            <ac:spMk id="58" creationId="{4F7EBAE4-9945-4473-9E34-B2C66EA0F03D}"/>
          </ac:spMkLst>
        </pc:spChg>
        <pc:spChg chg="del">
          <ac:chgData name="Karsaliya, Nirali G" userId="S::ngk8@txstate.edu::73cb3ad3-9b9c-4c60-8193-40c39a9379ef" providerId="AD" clId="Web-{13953419-9B86-461C-A154-CFBA444C8B7D}" dt="2022-04-28T20:24:32.583" v="116"/>
          <ac:spMkLst>
            <pc:docMk/>
            <pc:sldMk cId="3216042482" sldId="258"/>
            <ac:spMk id="60" creationId="{70BEB1E7-2F88-40BC-B73D-42E5B6F80BFC}"/>
          </ac:spMkLst>
        </pc:spChg>
        <pc:spChg chg="del">
          <ac:chgData name="Karsaliya, Nirali G" userId="S::ngk8@txstate.edu::73cb3ad3-9b9c-4c60-8193-40c39a9379ef" providerId="AD" clId="Web-{13953419-9B86-461C-A154-CFBA444C8B7D}" dt="2022-04-28T20:24:32.583" v="116"/>
          <ac:spMkLst>
            <pc:docMk/>
            <pc:sldMk cId="3216042482" sldId="258"/>
            <ac:spMk id="62" creationId="{A7B99495-F43F-4D80-A44F-2CB4764EB90B}"/>
          </ac:spMkLst>
        </pc:spChg>
        <pc:picChg chg="mod">
          <ac:chgData name="Karsaliya, Nirali G" userId="S::ngk8@txstate.edu::73cb3ad3-9b9c-4c60-8193-40c39a9379ef" providerId="AD" clId="Web-{13953419-9B86-461C-A154-CFBA444C8B7D}" dt="2022-04-28T20:26:53.947" v="129"/>
          <ac:picMkLst>
            <pc:docMk/>
            <pc:sldMk cId="3216042482" sldId="258"/>
            <ac:picMk id="5" creationId="{2B92274F-DC17-4AD7-CF03-B2791325EC0C}"/>
          </ac:picMkLst>
        </pc:picChg>
      </pc:sldChg>
      <pc:sldChg chg="addSp delSp modSp mod modClrScheme delDesignElem chgLayout">
        <pc:chgData name="Karsaliya, Nirali G" userId="S::ngk8@txstate.edu::73cb3ad3-9b9c-4c60-8193-40c39a9379ef" providerId="AD" clId="Web-{13953419-9B86-461C-A154-CFBA444C8B7D}" dt="2022-04-28T20:36:21.353" v="242"/>
        <pc:sldMkLst>
          <pc:docMk/>
          <pc:sldMk cId="3535243908" sldId="259"/>
        </pc:sldMkLst>
        <pc:spChg chg="mod ord">
          <ac:chgData name="Karsaliya, Nirali G" userId="S::ngk8@txstate.edu::73cb3ad3-9b9c-4c60-8193-40c39a9379ef" providerId="AD" clId="Web-{13953419-9B86-461C-A154-CFBA444C8B7D}" dt="2022-04-28T20:25:48.804" v="123"/>
          <ac:spMkLst>
            <pc:docMk/>
            <pc:sldMk cId="3535243908" sldId="259"/>
            <ac:spMk id="2" creationId="{0A994EDC-D0EB-491C-B3B2-5238877F879D}"/>
          </ac:spMkLst>
        </pc:spChg>
        <pc:spChg chg="mod ord">
          <ac:chgData name="Karsaliya, Nirali G" userId="S::ngk8@txstate.edu::73cb3ad3-9b9c-4c60-8193-40c39a9379ef" providerId="AD" clId="Web-{13953419-9B86-461C-A154-CFBA444C8B7D}" dt="2022-04-28T20:26:37.259" v="126"/>
          <ac:spMkLst>
            <pc:docMk/>
            <pc:sldMk cId="3535243908" sldId="259"/>
            <ac:spMk id="3" creationId="{0040B622-8182-43B7-9405-F9DF74132054}"/>
          </ac:spMkLst>
        </pc:spChg>
        <pc:spChg chg="add del">
          <ac:chgData name="Karsaliya, Nirali G" userId="S::ngk8@txstate.edu::73cb3ad3-9b9c-4c60-8193-40c39a9379ef" providerId="AD" clId="Web-{13953419-9B86-461C-A154-CFBA444C8B7D}" dt="2022-04-28T20:36:21.353" v="242"/>
          <ac:spMkLst>
            <pc:docMk/>
            <pc:sldMk cId="3535243908" sldId="259"/>
            <ac:spMk id="17" creationId="{4F7EBAE4-9945-4473-9E34-B2C66EA0F03D}"/>
          </ac:spMkLst>
        </pc:spChg>
        <pc:spChg chg="add del">
          <ac:chgData name="Karsaliya, Nirali G" userId="S::ngk8@txstate.edu::73cb3ad3-9b9c-4c60-8193-40c39a9379ef" providerId="AD" clId="Web-{13953419-9B86-461C-A154-CFBA444C8B7D}" dt="2022-04-28T20:36:21.353" v="242"/>
          <ac:spMkLst>
            <pc:docMk/>
            <pc:sldMk cId="3535243908" sldId="259"/>
            <ac:spMk id="18" creationId="{70BEB1E7-2F88-40BC-B73D-42E5B6F80BFC}"/>
          </ac:spMkLst>
        </pc:spChg>
        <pc:spChg chg="add del">
          <ac:chgData name="Karsaliya, Nirali G" userId="S::ngk8@txstate.edu::73cb3ad3-9b9c-4c60-8193-40c39a9379ef" providerId="AD" clId="Web-{13953419-9B86-461C-A154-CFBA444C8B7D}" dt="2022-04-28T20:36:21.353" v="242"/>
          <ac:spMkLst>
            <pc:docMk/>
            <pc:sldMk cId="3535243908" sldId="259"/>
            <ac:spMk id="19" creationId="{A7B99495-F43F-4D80-A44F-2CB4764EB90B}"/>
          </ac:spMkLst>
        </pc:spChg>
        <pc:spChg chg="add">
          <ac:chgData name="Karsaliya, Nirali G" userId="S::ngk8@txstate.edu::73cb3ad3-9b9c-4c60-8193-40c39a9379ef" providerId="AD" clId="Web-{13953419-9B86-461C-A154-CFBA444C8B7D}" dt="2022-04-28T20:36:21.353" v="242"/>
          <ac:spMkLst>
            <pc:docMk/>
            <pc:sldMk cId="3535243908" sldId="259"/>
            <ac:spMk id="21" creationId="{DB304A14-32D0-4873-B914-423ED7B8DAFD}"/>
          </ac:spMkLst>
        </pc:spChg>
        <pc:spChg chg="add">
          <ac:chgData name="Karsaliya, Nirali G" userId="S::ngk8@txstate.edu::73cb3ad3-9b9c-4c60-8193-40c39a9379ef" providerId="AD" clId="Web-{13953419-9B86-461C-A154-CFBA444C8B7D}" dt="2022-04-28T20:36:21.353" v="242"/>
          <ac:spMkLst>
            <pc:docMk/>
            <pc:sldMk cId="3535243908" sldId="259"/>
            <ac:spMk id="26" creationId="{1D460C86-854F-4FB3-ABC2-E823D8FEB9DB}"/>
          </ac:spMkLst>
        </pc:spChg>
        <pc:spChg chg="add">
          <ac:chgData name="Karsaliya, Nirali G" userId="S::ngk8@txstate.edu::73cb3ad3-9b9c-4c60-8193-40c39a9379ef" providerId="AD" clId="Web-{13953419-9B86-461C-A154-CFBA444C8B7D}" dt="2022-04-28T20:36:21.353" v="242"/>
          <ac:spMkLst>
            <pc:docMk/>
            <pc:sldMk cId="3535243908" sldId="259"/>
            <ac:spMk id="28" creationId="{BB48116A-278A-4CC5-89D3-9DE8E8FF1245}"/>
          </ac:spMkLst>
        </pc:spChg>
        <pc:spChg chg="del">
          <ac:chgData name="Karsaliya, Nirali G" userId="S::ngk8@txstate.edu::73cb3ad3-9b9c-4c60-8193-40c39a9379ef" providerId="AD" clId="Web-{13953419-9B86-461C-A154-CFBA444C8B7D}" dt="2022-04-28T20:24:32.583" v="116"/>
          <ac:spMkLst>
            <pc:docMk/>
            <pc:sldMk cId="3535243908" sldId="259"/>
            <ac:spMk id="65" creationId="{4F7EBAE4-9945-4473-9E34-B2C66EA0F03D}"/>
          </ac:spMkLst>
        </pc:spChg>
        <pc:spChg chg="del">
          <ac:chgData name="Karsaliya, Nirali G" userId="S::ngk8@txstate.edu::73cb3ad3-9b9c-4c60-8193-40c39a9379ef" providerId="AD" clId="Web-{13953419-9B86-461C-A154-CFBA444C8B7D}" dt="2022-04-28T20:24:32.583" v="116"/>
          <ac:spMkLst>
            <pc:docMk/>
            <pc:sldMk cId="3535243908" sldId="259"/>
            <ac:spMk id="66" creationId="{70BEB1E7-2F88-40BC-B73D-42E5B6F80BFC}"/>
          </ac:spMkLst>
        </pc:spChg>
        <pc:spChg chg="del">
          <ac:chgData name="Karsaliya, Nirali G" userId="S::ngk8@txstate.edu::73cb3ad3-9b9c-4c60-8193-40c39a9379ef" providerId="AD" clId="Web-{13953419-9B86-461C-A154-CFBA444C8B7D}" dt="2022-04-28T20:24:32.583" v="116"/>
          <ac:spMkLst>
            <pc:docMk/>
            <pc:sldMk cId="3535243908" sldId="259"/>
            <ac:spMk id="67" creationId="{A7B99495-F43F-4D80-A44F-2CB4764EB90B}"/>
          </ac:spMkLst>
        </pc:spChg>
        <pc:picChg chg="mod">
          <ac:chgData name="Karsaliya, Nirali G" userId="S::ngk8@txstate.edu::73cb3ad3-9b9c-4c60-8193-40c39a9379ef" providerId="AD" clId="Web-{13953419-9B86-461C-A154-CFBA444C8B7D}" dt="2022-04-28T20:36:21.353" v="242"/>
          <ac:picMkLst>
            <pc:docMk/>
            <pc:sldMk cId="3535243908" sldId="259"/>
            <ac:picMk id="15" creationId="{A95273D1-E7E2-1F67-DE39-BBBA7AD48FAB}"/>
          </ac:picMkLst>
        </pc:picChg>
      </pc:sldChg>
      <pc:sldChg chg="delSp modSp mod modClrScheme delDesignElem chgLayout">
        <pc:chgData name="Karsaliya, Nirali G" userId="S::ngk8@txstate.edu::73cb3ad3-9b9c-4c60-8193-40c39a9379ef" providerId="AD" clId="Web-{13953419-9B86-461C-A154-CFBA444C8B7D}" dt="2022-04-28T20:25:48.804" v="123"/>
        <pc:sldMkLst>
          <pc:docMk/>
          <pc:sldMk cId="3149659386" sldId="260"/>
        </pc:sldMkLst>
        <pc:spChg chg="mod ord">
          <ac:chgData name="Karsaliya, Nirali G" userId="S::ngk8@txstate.edu::73cb3ad3-9b9c-4c60-8193-40c39a9379ef" providerId="AD" clId="Web-{13953419-9B86-461C-A154-CFBA444C8B7D}" dt="2022-04-28T20:25:48.804" v="123"/>
          <ac:spMkLst>
            <pc:docMk/>
            <pc:sldMk cId="3149659386" sldId="260"/>
            <ac:spMk id="2" creationId="{E5E7538B-C652-400E-AC10-9247935B588A}"/>
          </ac:spMkLst>
        </pc:spChg>
        <pc:spChg chg="mod ord">
          <ac:chgData name="Karsaliya, Nirali G" userId="S::ngk8@txstate.edu::73cb3ad3-9b9c-4c60-8193-40c39a9379ef" providerId="AD" clId="Web-{13953419-9B86-461C-A154-CFBA444C8B7D}" dt="2022-04-28T20:25:48.804" v="123"/>
          <ac:spMkLst>
            <pc:docMk/>
            <pc:sldMk cId="3149659386" sldId="260"/>
            <ac:spMk id="3" creationId="{95348F37-0ADF-4189-A697-9C12D03F76AD}"/>
          </ac:spMkLst>
        </pc:spChg>
        <pc:spChg chg="del">
          <ac:chgData name="Karsaliya, Nirali G" userId="S::ngk8@txstate.edu::73cb3ad3-9b9c-4c60-8193-40c39a9379ef" providerId="AD" clId="Web-{13953419-9B86-461C-A154-CFBA444C8B7D}" dt="2022-04-28T20:24:32.583" v="116"/>
          <ac:spMkLst>
            <pc:docMk/>
            <pc:sldMk cId="3149659386" sldId="260"/>
            <ac:spMk id="12" creationId="{D2B783EE-0239-4717-BBEA-8C9EAC61C824}"/>
          </ac:spMkLst>
        </pc:spChg>
        <pc:spChg chg="del">
          <ac:chgData name="Karsaliya, Nirali G" userId="S::ngk8@txstate.edu::73cb3ad3-9b9c-4c60-8193-40c39a9379ef" providerId="AD" clId="Web-{13953419-9B86-461C-A154-CFBA444C8B7D}" dt="2022-04-28T20:24:32.583" v="116"/>
          <ac:spMkLst>
            <pc:docMk/>
            <pc:sldMk cId="3149659386" sldId="260"/>
            <ac:spMk id="14" creationId="{A7B99495-F43F-4D80-A44F-2CB4764EB90B}"/>
          </ac:spMkLst>
        </pc:spChg>
        <pc:spChg chg="del">
          <ac:chgData name="Karsaliya, Nirali G" userId="S::ngk8@txstate.edu::73cb3ad3-9b9c-4c60-8193-40c39a9379ef" providerId="AD" clId="Web-{13953419-9B86-461C-A154-CFBA444C8B7D}" dt="2022-04-28T20:24:32.583" v="116"/>
          <ac:spMkLst>
            <pc:docMk/>
            <pc:sldMk cId="3149659386" sldId="260"/>
            <ac:spMk id="16" creationId="{70BEB1E7-2F88-40BC-B73D-42E5B6F80BFC}"/>
          </ac:spMkLst>
        </pc:spChg>
      </pc:sldChg>
      <pc:sldChg chg="addSp delSp modSp mod modClrScheme delDesignElem chgLayout">
        <pc:chgData name="Karsaliya, Nirali G" userId="S::ngk8@txstate.edu::73cb3ad3-9b9c-4c60-8193-40c39a9379ef" providerId="AD" clId="Web-{13953419-9B86-461C-A154-CFBA444C8B7D}" dt="2022-04-28T20:27:33.448" v="131"/>
        <pc:sldMkLst>
          <pc:docMk/>
          <pc:sldMk cId="3628162502" sldId="261"/>
        </pc:sldMkLst>
        <pc:spChg chg="mod ord">
          <ac:chgData name="Karsaliya, Nirali G" userId="S::ngk8@txstate.edu::73cb3ad3-9b9c-4c60-8193-40c39a9379ef" providerId="AD" clId="Web-{13953419-9B86-461C-A154-CFBA444C8B7D}" dt="2022-04-28T20:25:48.804" v="123"/>
          <ac:spMkLst>
            <pc:docMk/>
            <pc:sldMk cId="3628162502" sldId="261"/>
            <ac:spMk id="2" creationId="{D3B6F2A7-2D90-4348-9869-4399ED6A6CA0}"/>
          </ac:spMkLst>
        </pc:spChg>
        <pc:spChg chg="mod ord">
          <ac:chgData name="Karsaliya, Nirali G" userId="S::ngk8@txstate.edu::73cb3ad3-9b9c-4c60-8193-40c39a9379ef" providerId="AD" clId="Web-{13953419-9B86-461C-A154-CFBA444C8B7D}" dt="2022-04-28T20:27:33.448" v="131"/>
          <ac:spMkLst>
            <pc:docMk/>
            <pc:sldMk cId="3628162502" sldId="261"/>
            <ac:spMk id="3" creationId="{05BEF22D-9A92-4864-87EF-50C373D80D51}"/>
          </ac:spMkLst>
        </pc:spChg>
        <pc:spChg chg="add">
          <ac:chgData name="Karsaliya, Nirali G" userId="S::ngk8@txstate.edu::73cb3ad3-9b9c-4c60-8193-40c39a9379ef" providerId="AD" clId="Web-{13953419-9B86-461C-A154-CFBA444C8B7D}" dt="2022-04-28T20:27:33.448" v="131"/>
          <ac:spMkLst>
            <pc:docMk/>
            <pc:sldMk cId="3628162502" sldId="261"/>
            <ac:spMk id="7" creationId="{4F7EBAE4-9945-4473-9E34-B2C66EA0F03D}"/>
          </ac:spMkLst>
        </pc:spChg>
        <pc:spChg chg="add">
          <ac:chgData name="Karsaliya, Nirali G" userId="S::ngk8@txstate.edu::73cb3ad3-9b9c-4c60-8193-40c39a9379ef" providerId="AD" clId="Web-{13953419-9B86-461C-A154-CFBA444C8B7D}" dt="2022-04-28T20:27:33.448" v="131"/>
          <ac:spMkLst>
            <pc:docMk/>
            <pc:sldMk cId="3628162502" sldId="261"/>
            <ac:spMk id="8" creationId="{70BEB1E7-2F88-40BC-B73D-42E5B6F80BFC}"/>
          </ac:spMkLst>
        </pc:spChg>
        <pc:spChg chg="add">
          <ac:chgData name="Karsaliya, Nirali G" userId="S::ngk8@txstate.edu::73cb3ad3-9b9c-4c60-8193-40c39a9379ef" providerId="AD" clId="Web-{13953419-9B86-461C-A154-CFBA444C8B7D}" dt="2022-04-28T20:27:33.448" v="131"/>
          <ac:spMkLst>
            <pc:docMk/>
            <pc:sldMk cId="3628162502" sldId="261"/>
            <ac:spMk id="14" creationId="{A7B99495-F43F-4D80-A44F-2CB4764EB90B}"/>
          </ac:spMkLst>
        </pc:spChg>
        <pc:spChg chg="del">
          <ac:chgData name="Karsaliya, Nirali G" userId="S::ngk8@txstate.edu::73cb3ad3-9b9c-4c60-8193-40c39a9379ef" providerId="AD" clId="Web-{13953419-9B86-461C-A154-CFBA444C8B7D}" dt="2022-04-28T20:24:32.583" v="116"/>
          <ac:spMkLst>
            <pc:docMk/>
            <pc:sldMk cId="3628162502" sldId="261"/>
            <ac:spMk id="28" creationId="{4F7EBAE4-9945-4473-9E34-B2C66EA0F03D}"/>
          </ac:spMkLst>
        </pc:spChg>
        <pc:spChg chg="del">
          <ac:chgData name="Karsaliya, Nirali G" userId="S::ngk8@txstate.edu::73cb3ad3-9b9c-4c60-8193-40c39a9379ef" providerId="AD" clId="Web-{13953419-9B86-461C-A154-CFBA444C8B7D}" dt="2022-04-28T20:24:32.583" v="116"/>
          <ac:spMkLst>
            <pc:docMk/>
            <pc:sldMk cId="3628162502" sldId="261"/>
            <ac:spMk id="30" creationId="{70BEB1E7-2F88-40BC-B73D-42E5B6F80BFC}"/>
          </ac:spMkLst>
        </pc:spChg>
        <pc:spChg chg="del">
          <ac:chgData name="Karsaliya, Nirali G" userId="S::ngk8@txstate.edu::73cb3ad3-9b9c-4c60-8193-40c39a9379ef" providerId="AD" clId="Web-{13953419-9B86-461C-A154-CFBA444C8B7D}" dt="2022-04-28T20:24:32.583" v="116"/>
          <ac:spMkLst>
            <pc:docMk/>
            <pc:sldMk cId="3628162502" sldId="261"/>
            <ac:spMk id="32" creationId="{A7B99495-F43F-4D80-A44F-2CB4764EB90B}"/>
          </ac:spMkLst>
        </pc:spChg>
      </pc:sldChg>
      <pc:sldChg chg="addSp delSp modSp mod modClrScheme delDesignElem chgLayout">
        <pc:chgData name="Karsaliya, Nirali G" userId="S::ngk8@txstate.edu::73cb3ad3-9b9c-4c60-8193-40c39a9379ef" providerId="AD" clId="Web-{13953419-9B86-461C-A154-CFBA444C8B7D}" dt="2022-04-28T20:50:08.751" v="308" actId="1076"/>
        <pc:sldMkLst>
          <pc:docMk/>
          <pc:sldMk cId="3071302962" sldId="262"/>
        </pc:sldMkLst>
        <pc:spChg chg="mod ord">
          <ac:chgData name="Karsaliya, Nirali G" userId="S::ngk8@txstate.edu::73cb3ad3-9b9c-4c60-8193-40c39a9379ef" providerId="AD" clId="Web-{13953419-9B86-461C-A154-CFBA444C8B7D}" dt="2022-04-28T20:50:08.751" v="308" actId="1076"/>
          <ac:spMkLst>
            <pc:docMk/>
            <pc:sldMk cId="3071302962" sldId="262"/>
            <ac:spMk id="2" creationId="{A666E075-6A9F-44D9-9C7C-F7E29DC3F41A}"/>
          </ac:spMkLst>
        </pc:spChg>
        <pc:spChg chg="mod ord">
          <ac:chgData name="Karsaliya, Nirali G" userId="S::ngk8@txstate.edu::73cb3ad3-9b9c-4c60-8193-40c39a9379ef" providerId="AD" clId="Web-{13953419-9B86-461C-A154-CFBA444C8B7D}" dt="2022-04-28T20:50:04.657" v="307" actId="1076"/>
          <ac:spMkLst>
            <pc:docMk/>
            <pc:sldMk cId="3071302962" sldId="262"/>
            <ac:spMk id="3" creationId="{E0A2DA90-3C56-4270-A17F-23DCED7BAE5C}"/>
          </ac:spMkLst>
        </pc:spChg>
        <pc:spChg chg="add">
          <ac:chgData name="Karsaliya, Nirali G" userId="S::ngk8@txstate.edu::73cb3ad3-9b9c-4c60-8193-40c39a9379ef" providerId="AD" clId="Web-{13953419-9B86-461C-A154-CFBA444C8B7D}" dt="2022-04-28T20:27:17.900" v="130"/>
          <ac:spMkLst>
            <pc:docMk/>
            <pc:sldMk cId="3071302962" sldId="262"/>
            <ac:spMk id="8" creationId="{4AC6B390-BC59-4F1D-A0EE-D71A92F0A0B2}"/>
          </ac:spMkLst>
        </pc:spChg>
        <pc:spChg chg="add">
          <ac:chgData name="Karsaliya, Nirali G" userId="S::ngk8@txstate.edu::73cb3ad3-9b9c-4c60-8193-40c39a9379ef" providerId="AD" clId="Web-{13953419-9B86-461C-A154-CFBA444C8B7D}" dt="2022-04-28T20:27:17.900" v="130"/>
          <ac:spMkLst>
            <pc:docMk/>
            <pc:sldMk cId="3071302962" sldId="262"/>
            <ac:spMk id="9" creationId="{B6C60D79-16F1-4C4B-B7E3-7634E7069CDE}"/>
          </ac:spMkLst>
        </pc:spChg>
        <pc:spChg chg="add">
          <ac:chgData name="Karsaliya, Nirali G" userId="S::ngk8@txstate.edu::73cb3ad3-9b9c-4c60-8193-40c39a9379ef" providerId="AD" clId="Web-{13953419-9B86-461C-A154-CFBA444C8B7D}" dt="2022-04-28T20:27:17.900" v="130"/>
          <ac:spMkLst>
            <pc:docMk/>
            <pc:sldMk cId="3071302962" sldId="262"/>
            <ac:spMk id="10" creationId="{426B127E-6498-4C77-9C9D-4553A5113B80}"/>
          </ac:spMkLst>
        </pc:spChg>
        <pc:spChg chg="del">
          <ac:chgData name="Karsaliya, Nirali G" userId="S::ngk8@txstate.edu::73cb3ad3-9b9c-4c60-8193-40c39a9379ef" providerId="AD" clId="Web-{13953419-9B86-461C-A154-CFBA444C8B7D}" dt="2022-04-28T20:24:32.583" v="116"/>
          <ac:spMkLst>
            <pc:docMk/>
            <pc:sldMk cId="3071302962" sldId="262"/>
            <ac:spMk id="82" creationId="{4AC6B390-BC59-4F1D-A0EE-D71A92F0A0B2}"/>
          </ac:spMkLst>
        </pc:spChg>
        <pc:spChg chg="del">
          <ac:chgData name="Karsaliya, Nirali G" userId="S::ngk8@txstate.edu::73cb3ad3-9b9c-4c60-8193-40c39a9379ef" providerId="AD" clId="Web-{13953419-9B86-461C-A154-CFBA444C8B7D}" dt="2022-04-28T20:24:32.583" v="116"/>
          <ac:spMkLst>
            <pc:docMk/>
            <pc:sldMk cId="3071302962" sldId="262"/>
            <ac:spMk id="84" creationId="{B6C60D79-16F1-4C4B-B7E3-7634E7069CDE}"/>
          </ac:spMkLst>
        </pc:spChg>
        <pc:spChg chg="del">
          <ac:chgData name="Karsaliya, Nirali G" userId="S::ngk8@txstate.edu::73cb3ad3-9b9c-4c60-8193-40c39a9379ef" providerId="AD" clId="Web-{13953419-9B86-461C-A154-CFBA444C8B7D}" dt="2022-04-28T20:24:32.583" v="116"/>
          <ac:spMkLst>
            <pc:docMk/>
            <pc:sldMk cId="3071302962" sldId="262"/>
            <ac:spMk id="86" creationId="{426B127E-6498-4C77-9C9D-4553A5113B80}"/>
          </ac:spMkLst>
        </pc:spChg>
      </pc:sldChg>
      <pc:sldChg chg="addSp delSp modSp mod modClrScheme delDesignElem chgLayout">
        <pc:chgData name="Karsaliya, Nirali G" userId="S::ngk8@txstate.edu::73cb3ad3-9b9c-4c60-8193-40c39a9379ef" providerId="AD" clId="Web-{13953419-9B86-461C-A154-CFBA444C8B7D}" dt="2022-04-28T20:29:15.419" v="142" actId="1076"/>
        <pc:sldMkLst>
          <pc:docMk/>
          <pc:sldMk cId="3867727216" sldId="263"/>
        </pc:sldMkLst>
        <pc:spChg chg="mod ord">
          <ac:chgData name="Karsaliya, Nirali G" userId="S::ngk8@txstate.edu::73cb3ad3-9b9c-4c60-8193-40c39a9379ef" providerId="AD" clId="Web-{13953419-9B86-461C-A154-CFBA444C8B7D}" dt="2022-04-28T20:28:46.325" v="138" actId="20577"/>
          <ac:spMkLst>
            <pc:docMk/>
            <pc:sldMk cId="3867727216" sldId="263"/>
            <ac:spMk id="2" creationId="{13A815CB-2DDC-CDAE-383C-18520A1FF0EE}"/>
          </ac:spMkLst>
        </pc:spChg>
        <pc:spChg chg="mod">
          <ac:chgData name="Karsaliya, Nirali G" userId="S::ngk8@txstate.edu::73cb3ad3-9b9c-4c60-8193-40c39a9379ef" providerId="AD" clId="Web-{13953419-9B86-461C-A154-CFBA444C8B7D}" dt="2022-04-28T20:29:15.419" v="142" actId="1076"/>
          <ac:spMkLst>
            <pc:docMk/>
            <pc:sldMk cId="3867727216" sldId="263"/>
            <ac:spMk id="5" creationId="{4314CC80-4BF2-52C7-3D1A-9D7D52C9D660}"/>
          </ac:spMkLst>
        </pc:spChg>
        <pc:spChg chg="add del">
          <ac:chgData name="Karsaliya, Nirali G" userId="S::ngk8@txstate.edu::73cb3ad3-9b9c-4c60-8193-40c39a9379ef" providerId="AD" clId="Web-{13953419-9B86-461C-A154-CFBA444C8B7D}" dt="2022-04-28T20:27:47.542" v="133"/>
          <ac:spMkLst>
            <pc:docMk/>
            <pc:sldMk cId="3867727216" sldId="263"/>
            <ac:spMk id="8" creationId="{A7B99495-F43F-4D80-A44F-2CB4764EB90B}"/>
          </ac:spMkLst>
        </pc:spChg>
        <pc:spChg chg="add del">
          <ac:chgData name="Karsaliya, Nirali G" userId="S::ngk8@txstate.edu::73cb3ad3-9b9c-4c60-8193-40c39a9379ef" providerId="AD" clId="Web-{13953419-9B86-461C-A154-CFBA444C8B7D}" dt="2022-04-28T20:27:47.542" v="133"/>
          <ac:spMkLst>
            <pc:docMk/>
            <pc:sldMk cId="3867727216" sldId="263"/>
            <ac:spMk id="9" creationId="{70BEB1E7-2F88-40BC-B73D-42E5B6F80BFC}"/>
          </ac:spMkLst>
        </pc:spChg>
        <pc:spChg chg="add del">
          <ac:chgData name="Karsaliya, Nirali G" userId="S::ngk8@txstate.edu::73cb3ad3-9b9c-4c60-8193-40c39a9379ef" providerId="AD" clId="Web-{13953419-9B86-461C-A154-CFBA444C8B7D}" dt="2022-04-28T20:27:47.542" v="133"/>
          <ac:spMkLst>
            <pc:docMk/>
            <pc:sldMk cId="3867727216" sldId="263"/>
            <ac:spMk id="10" creationId="{020C988C-FAAD-4B22-8BA7-6B5DEFD8D167}"/>
          </ac:spMkLst>
        </pc:spChg>
        <pc:spChg chg="add">
          <ac:chgData name="Karsaliya, Nirali G" userId="S::ngk8@txstate.edu::73cb3ad3-9b9c-4c60-8193-40c39a9379ef" providerId="AD" clId="Web-{13953419-9B86-461C-A154-CFBA444C8B7D}" dt="2022-04-28T20:27:47.542" v="134"/>
          <ac:spMkLst>
            <pc:docMk/>
            <pc:sldMk cId="3867727216" sldId="263"/>
            <ac:spMk id="13" creationId="{D2B783EE-0239-4717-BBEA-8C9EAC61C824}"/>
          </ac:spMkLst>
        </pc:spChg>
        <pc:spChg chg="add">
          <ac:chgData name="Karsaliya, Nirali G" userId="S::ngk8@txstate.edu::73cb3ad3-9b9c-4c60-8193-40c39a9379ef" providerId="AD" clId="Web-{13953419-9B86-461C-A154-CFBA444C8B7D}" dt="2022-04-28T20:27:47.542" v="134"/>
          <ac:spMkLst>
            <pc:docMk/>
            <pc:sldMk cId="3867727216" sldId="263"/>
            <ac:spMk id="15" creationId="{A7B99495-F43F-4D80-A44F-2CB4764EB90B}"/>
          </ac:spMkLst>
        </pc:spChg>
        <pc:spChg chg="add">
          <ac:chgData name="Karsaliya, Nirali G" userId="S::ngk8@txstate.edu::73cb3ad3-9b9c-4c60-8193-40c39a9379ef" providerId="AD" clId="Web-{13953419-9B86-461C-A154-CFBA444C8B7D}" dt="2022-04-28T20:27:47.542" v="134"/>
          <ac:spMkLst>
            <pc:docMk/>
            <pc:sldMk cId="3867727216" sldId="263"/>
            <ac:spMk id="17" creationId="{70BEB1E7-2F88-40BC-B73D-42E5B6F80BFC}"/>
          </ac:spMkLst>
        </pc:spChg>
        <pc:spChg chg="del">
          <ac:chgData name="Karsaliya, Nirali G" userId="S::ngk8@txstate.edu::73cb3ad3-9b9c-4c60-8193-40c39a9379ef" providerId="AD" clId="Web-{13953419-9B86-461C-A154-CFBA444C8B7D}" dt="2022-04-28T20:24:32.583" v="116"/>
          <ac:spMkLst>
            <pc:docMk/>
            <pc:sldMk cId="3867727216" sldId="263"/>
            <ac:spMk id="53" creationId="{D2B783EE-0239-4717-BBEA-8C9EAC61C824}"/>
          </ac:spMkLst>
        </pc:spChg>
        <pc:spChg chg="del">
          <ac:chgData name="Karsaliya, Nirali G" userId="S::ngk8@txstate.edu::73cb3ad3-9b9c-4c60-8193-40c39a9379ef" providerId="AD" clId="Web-{13953419-9B86-461C-A154-CFBA444C8B7D}" dt="2022-04-28T20:24:32.583" v="116"/>
          <ac:spMkLst>
            <pc:docMk/>
            <pc:sldMk cId="3867727216" sldId="263"/>
            <ac:spMk id="54" creationId="{A7B99495-F43F-4D80-A44F-2CB4764EB90B}"/>
          </ac:spMkLst>
        </pc:spChg>
        <pc:spChg chg="del">
          <ac:chgData name="Karsaliya, Nirali G" userId="S::ngk8@txstate.edu::73cb3ad3-9b9c-4c60-8193-40c39a9379ef" providerId="AD" clId="Web-{13953419-9B86-461C-A154-CFBA444C8B7D}" dt="2022-04-28T20:24:32.583" v="116"/>
          <ac:spMkLst>
            <pc:docMk/>
            <pc:sldMk cId="3867727216" sldId="263"/>
            <ac:spMk id="55" creationId="{70BEB1E7-2F88-40BC-B73D-42E5B6F80BFC}"/>
          </ac:spMkLst>
        </pc:spChg>
        <pc:picChg chg="mod">
          <ac:chgData name="Karsaliya, Nirali G" userId="S::ngk8@txstate.edu::73cb3ad3-9b9c-4c60-8193-40c39a9379ef" providerId="AD" clId="Web-{13953419-9B86-461C-A154-CFBA444C8B7D}" dt="2022-04-28T20:27:54.214" v="135" actId="1076"/>
          <ac:picMkLst>
            <pc:docMk/>
            <pc:sldMk cId="3867727216" sldId="263"/>
            <ac:picMk id="3" creationId="{0C2A800A-3AAF-205D-AAB5-92DADE856EE2}"/>
          </ac:picMkLst>
        </pc:picChg>
        <pc:picChg chg="mod ord">
          <ac:chgData name="Karsaliya, Nirali G" userId="S::ngk8@txstate.edu::73cb3ad3-9b9c-4c60-8193-40c39a9379ef" providerId="AD" clId="Web-{13953419-9B86-461C-A154-CFBA444C8B7D}" dt="2022-04-28T20:27:47.542" v="134"/>
          <ac:picMkLst>
            <pc:docMk/>
            <pc:sldMk cId="3867727216" sldId="263"/>
            <ac:picMk id="4" creationId="{BA640722-B3E5-AA27-3232-FC98FBB868AE}"/>
          </ac:picMkLst>
        </pc:picChg>
      </pc:sldChg>
      <pc:sldChg chg="addSp delSp modSp mod modClrScheme delDesignElem chgLayout">
        <pc:chgData name="Karsaliya, Nirali G" userId="S::ngk8@txstate.edu::73cb3ad3-9b9c-4c60-8193-40c39a9379ef" providerId="AD" clId="Web-{13953419-9B86-461C-A154-CFBA444C8B7D}" dt="2022-04-28T20:28:10.152" v="136"/>
        <pc:sldMkLst>
          <pc:docMk/>
          <pc:sldMk cId="2646920227" sldId="264"/>
        </pc:sldMkLst>
        <pc:spChg chg="mod ord">
          <ac:chgData name="Karsaliya, Nirali G" userId="S::ngk8@txstate.edu::73cb3ad3-9b9c-4c60-8193-40c39a9379ef" providerId="AD" clId="Web-{13953419-9B86-461C-A154-CFBA444C8B7D}" dt="2022-04-28T20:28:10.152" v="136"/>
          <ac:spMkLst>
            <pc:docMk/>
            <pc:sldMk cId="2646920227" sldId="264"/>
            <ac:spMk id="2" creationId="{D578DDEA-B6E9-A359-2FCB-66C0B5AAF805}"/>
          </ac:spMkLst>
        </pc:spChg>
        <pc:spChg chg="mod ord">
          <ac:chgData name="Karsaliya, Nirali G" userId="S::ngk8@txstate.edu::73cb3ad3-9b9c-4c60-8193-40c39a9379ef" providerId="AD" clId="Web-{13953419-9B86-461C-A154-CFBA444C8B7D}" dt="2022-04-28T20:28:10.152" v="136"/>
          <ac:spMkLst>
            <pc:docMk/>
            <pc:sldMk cId="2646920227" sldId="264"/>
            <ac:spMk id="3" creationId="{2AFAD378-183E-5777-8B9E-206241212856}"/>
          </ac:spMkLst>
        </pc:spChg>
        <pc:spChg chg="add">
          <ac:chgData name="Karsaliya, Nirali G" userId="S::ngk8@txstate.edu::73cb3ad3-9b9c-4c60-8193-40c39a9379ef" providerId="AD" clId="Web-{13953419-9B86-461C-A154-CFBA444C8B7D}" dt="2022-04-28T20:28:10.152" v="136"/>
          <ac:spMkLst>
            <pc:docMk/>
            <pc:sldMk cId="2646920227" sldId="264"/>
            <ac:spMk id="6" creationId="{4AC6B390-BC59-4F1D-A0EE-D71A92F0A0B2}"/>
          </ac:spMkLst>
        </pc:spChg>
        <pc:spChg chg="add">
          <ac:chgData name="Karsaliya, Nirali G" userId="S::ngk8@txstate.edu::73cb3ad3-9b9c-4c60-8193-40c39a9379ef" providerId="AD" clId="Web-{13953419-9B86-461C-A154-CFBA444C8B7D}" dt="2022-04-28T20:28:10.152" v="136"/>
          <ac:spMkLst>
            <pc:docMk/>
            <pc:sldMk cId="2646920227" sldId="264"/>
            <ac:spMk id="7" creationId="{B6C60D79-16F1-4C4B-B7E3-7634E7069CDE}"/>
          </ac:spMkLst>
        </pc:spChg>
        <pc:spChg chg="add">
          <ac:chgData name="Karsaliya, Nirali G" userId="S::ngk8@txstate.edu::73cb3ad3-9b9c-4c60-8193-40c39a9379ef" providerId="AD" clId="Web-{13953419-9B86-461C-A154-CFBA444C8B7D}" dt="2022-04-28T20:28:10.152" v="136"/>
          <ac:spMkLst>
            <pc:docMk/>
            <pc:sldMk cId="2646920227" sldId="264"/>
            <ac:spMk id="8" creationId="{426B127E-6498-4C77-9C9D-4553A5113B80}"/>
          </ac:spMkLst>
        </pc:spChg>
        <pc:spChg chg="del">
          <ac:chgData name="Karsaliya, Nirali G" userId="S::ngk8@txstate.edu::73cb3ad3-9b9c-4c60-8193-40c39a9379ef" providerId="AD" clId="Web-{13953419-9B86-461C-A154-CFBA444C8B7D}" dt="2022-04-28T20:24:32.583" v="116"/>
          <ac:spMkLst>
            <pc:docMk/>
            <pc:sldMk cId="2646920227" sldId="264"/>
            <ac:spMk id="15" creationId="{4AC6B390-BC59-4F1D-A0EE-D71A92F0A0B2}"/>
          </ac:spMkLst>
        </pc:spChg>
        <pc:spChg chg="del">
          <ac:chgData name="Karsaliya, Nirali G" userId="S::ngk8@txstate.edu::73cb3ad3-9b9c-4c60-8193-40c39a9379ef" providerId="AD" clId="Web-{13953419-9B86-461C-A154-CFBA444C8B7D}" dt="2022-04-28T20:24:32.583" v="116"/>
          <ac:spMkLst>
            <pc:docMk/>
            <pc:sldMk cId="2646920227" sldId="264"/>
            <ac:spMk id="16" creationId="{B6C60D79-16F1-4C4B-B7E3-7634E7069CDE}"/>
          </ac:spMkLst>
        </pc:spChg>
        <pc:spChg chg="del">
          <ac:chgData name="Karsaliya, Nirali G" userId="S::ngk8@txstate.edu::73cb3ad3-9b9c-4c60-8193-40c39a9379ef" providerId="AD" clId="Web-{13953419-9B86-461C-A154-CFBA444C8B7D}" dt="2022-04-28T20:24:32.583" v="116"/>
          <ac:spMkLst>
            <pc:docMk/>
            <pc:sldMk cId="2646920227" sldId="264"/>
            <ac:spMk id="17" creationId="{426B127E-6498-4C77-9C9D-4553A5113B80}"/>
          </ac:spMkLst>
        </pc:spChg>
        <pc:picChg chg="mod">
          <ac:chgData name="Karsaliya, Nirali G" userId="S::ngk8@txstate.edu::73cb3ad3-9b9c-4c60-8193-40c39a9379ef" providerId="AD" clId="Web-{13953419-9B86-461C-A154-CFBA444C8B7D}" dt="2022-04-28T20:28:10.152" v="136"/>
          <ac:picMkLst>
            <pc:docMk/>
            <pc:sldMk cId="2646920227" sldId="264"/>
            <ac:picMk id="4" creationId="{855592CB-FCC8-EDCE-5713-BA0EE66870A0}"/>
          </ac:picMkLst>
        </pc:picChg>
      </pc:sldChg>
      <pc:sldChg chg="addSp delSp modSp mod modClrScheme delDesignElem chgLayout">
        <pc:chgData name="Karsaliya, Nirali G" userId="S::ngk8@txstate.edu::73cb3ad3-9b9c-4c60-8193-40c39a9379ef" providerId="AD" clId="Web-{13953419-9B86-461C-A154-CFBA444C8B7D}" dt="2022-04-28T20:44:02.850" v="298" actId="20577"/>
        <pc:sldMkLst>
          <pc:docMk/>
          <pc:sldMk cId="1652164983" sldId="268"/>
        </pc:sldMkLst>
        <pc:spChg chg="mod ord">
          <ac:chgData name="Karsaliya, Nirali G" userId="S::ngk8@txstate.edu::73cb3ad3-9b9c-4c60-8193-40c39a9379ef" providerId="AD" clId="Web-{13953419-9B86-461C-A154-CFBA444C8B7D}" dt="2022-04-28T20:38:00.418" v="248"/>
          <ac:spMkLst>
            <pc:docMk/>
            <pc:sldMk cId="1652164983" sldId="268"/>
            <ac:spMk id="2" creationId="{8899D495-0FAA-171E-E966-13F77C91BB9C}"/>
          </ac:spMkLst>
        </pc:spChg>
        <pc:spChg chg="mod ord">
          <ac:chgData name="Karsaliya, Nirali G" userId="S::ngk8@txstate.edu::73cb3ad3-9b9c-4c60-8193-40c39a9379ef" providerId="AD" clId="Web-{13953419-9B86-461C-A154-CFBA444C8B7D}" dt="2022-04-28T20:44:02.850" v="298" actId="20577"/>
          <ac:spMkLst>
            <pc:docMk/>
            <pc:sldMk cId="1652164983" sldId="268"/>
            <ac:spMk id="3" creationId="{EC706C32-1BC8-9816-D013-AA40382310FA}"/>
          </ac:spMkLst>
        </pc:spChg>
        <pc:spChg chg="add">
          <ac:chgData name="Karsaliya, Nirali G" userId="S::ngk8@txstate.edu::73cb3ad3-9b9c-4c60-8193-40c39a9379ef" providerId="AD" clId="Web-{13953419-9B86-461C-A154-CFBA444C8B7D}" dt="2022-04-28T20:38:00.418" v="248"/>
          <ac:spMkLst>
            <pc:docMk/>
            <pc:sldMk cId="1652164983" sldId="268"/>
            <ac:spMk id="5" creationId="{C2554CA6-288E-4202-BC52-2E5A8F0C0AED}"/>
          </ac:spMkLst>
        </pc:spChg>
        <pc:spChg chg="add">
          <ac:chgData name="Karsaliya, Nirali G" userId="S::ngk8@txstate.edu::73cb3ad3-9b9c-4c60-8193-40c39a9379ef" providerId="AD" clId="Web-{13953419-9B86-461C-A154-CFBA444C8B7D}" dt="2022-04-28T20:38:00.418" v="248"/>
          <ac:spMkLst>
            <pc:docMk/>
            <pc:sldMk cId="1652164983" sldId="268"/>
            <ac:spMk id="6" creationId="{B10BB131-AC8E-4A8E-A5D1-36260F720C3B}"/>
          </ac:spMkLst>
        </pc:spChg>
        <pc:spChg chg="add">
          <ac:chgData name="Karsaliya, Nirali G" userId="S::ngk8@txstate.edu::73cb3ad3-9b9c-4c60-8193-40c39a9379ef" providerId="AD" clId="Web-{13953419-9B86-461C-A154-CFBA444C8B7D}" dt="2022-04-28T20:38:00.418" v="248"/>
          <ac:spMkLst>
            <pc:docMk/>
            <pc:sldMk cId="1652164983" sldId="268"/>
            <ac:spMk id="7" creationId="{5B7778FC-632E-4DCA-A7CB-0D7731CCF970}"/>
          </ac:spMkLst>
        </pc:spChg>
        <pc:spChg chg="del">
          <ac:chgData name="Karsaliya, Nirali G" userId="S::ngk8@txstate.edu::73cb3ad3-9b9c-4c60-8193-40c39a9379ef" providerId="AD" clId="Web-{13953419-9B86-461C-A154-CFBA444C8B7D}" dt="2022-04-28T20:24:32.583" v="116"/>
          <ac:spMkLst>
            <pc:docMk/>
            <pc:sldMk cId="1652164983" sldId="268"/>
            <ac:spMk id="8" creationId="{907EF6B7-1338-4443-8C46-6A318D952DFD}"/>
          </ac:spMkLst>
        </pc:spChg>
        <pc:spChg chg="del">
          <ac:chgData name="Karsaliya, Nirali G" userId="S::ngk8@txstate.edu::73cb3ad3-9b9c-4c60-8193-40c39a9379ef" providerId="AD" clId="Web-{13953419-9B86-461C-A154-CFBA444C8B7D}" dt="2022-04-28T20:24:32.583" v="116"/>
          <ac:spMkLst>
            <pc:docMk/>
            <pc:sldMk cId="1652164983" sldId="268"/>
            <ac:spMk id="10" creationId="{DAAE4CDD-124C-4DCF-9584-B6033B545DD5}"/>
          </ac:spMkLst>
        </pc:spChg>
        <pc:spChg chg="del">
          <ac:chgData name="Karsaliya, Nirali G" userId="S::ngk8@txstate.edu::73cb3ad3-9b9c-4c60-8193-40c39a9379ef" providerId="AD" clId="Web-{13953419-9B86-461C-A154-CFBA444C8B7D}" dt="2022-04-28T20:24:32.583" v="116"/>
          <ac:spMkLst>
            <pc:docMk/>
            <pc:sldMk cId="1652164983" sldId="268"/>
            <ac:spMk id="12" creationId="{081E4A58-353D-44AE-B2FC-2A74E2E400F7}"/>
          </ac:spMkLst>
        </pc:spChg>
        <pc:spChg chg="add">
          <ac:chgData name="Karsaliya, Nirali G" userId="S::ngk8@txstate.edu::73cb3ad3-9b9c-4c60-8193-40c39a9379ef" providerId="AD" clId="Web-{13953419-9B86-461C-A154-CFBA444C8B7D}" dt="2022-04-28T20:38:00.418" v="248"/>
          <ac:spMkLst>
            <pc:docMk/>
            <pc:sldMk cId="1652164983" sldId="268"/>
            <ac:spMk id="14" creationId="{FA23A907-97FB-4A8F-880A-DD77401C4296}"/>
          </ac:spMkLst>
        </pc:spChg>
      </pc:sldChg>
      <pc:sldChg chg="addSp delSp modSp mod modClrScheme delDesignElem chgLayout">
        <pc:chgData name="Karsaliya, Nirali G" userId="S::ngk8@txstate.edu::73cb3ad3-9b9c-4c60-8193-40c39a9379ef" providerId="AD" clId="Web-{13953419-9B86-461C-A154-CFBA444C8B7D}" dt="2022-04-28T20:30:28.015" v="143"/>
        <pc:sldMkLst>
          <pc:docMk/>
          <pc:sldMk cId="2683515741" sldId="269"/>
        </pc:sldMkLst>
        <pc:spChg chg="mod ord">
          <ac:chgData name="Karsaliya, Nirali G" userId="S::ngk8@txstate.edu::73cb3ad3-9b9c-4c60-8193-40c39a9379ef" providerId="AD" clId="Web-{13953419-9B86-461C-A154-CFBA444C8B7D}" dt="2022-04-28T20:30:28.015" v="143"/>
          <ac:spMkLst>
            <pc:docMk/>
            <pc:sldMk cId="2683515741" sldId="269"/>
            <ac:spMk id="2" creationId="{37F19974-12BF-DA8E-A82E-DC4D9F5E0876}"/>
          </ac:spMkLst>
        </pc:spChg>
        <pc:spChg chg="del">
          <ac:chgData name="Karsaliya, Nirali G" userId="S::ngk8@txstate.edu::73cb3ad3-9b9c-4c60-8193-40c39a9379ef" providerId="AD" clId="Web-{13953419-9B86-461C-A154-CFBA444C8B7D}" dt="2022-04-28T20:24:32.583" v="116"/>
          <ac:spMkLst>
            <pc:docMk/>
            <pc:sldMk cId="2683515741" sldId="269"/>
            <ac:spMk id="8" creationId="{004A8AE1-9605-41DC-920F-A4B8E8F2391D}"/>
          </ac:spMkLst>
        </pc:spChg>
        <pc:spChg chg="add">
          <ac:chgData name="Karsaliya, Nirali G" userId="S::ngk8@txstate.edu::73cb3ad3-9b9c-4c60-8193-40c39a9379ef" providerId="AD" clId="Web-{13953419-9B86-461C-A154-CFBA444C8B7D}" dt="2022-04-28T20:30:28.015" v="143"/>
          <ac:spMkLst>
            <pc:docMk/>
            <pc:sldMk cId="2683515741" sldId="269"/>
            <ac:spMk id="9" creationId="{9DBC8166-481C-4473-95F5-9A5B9073B7F1}"/>
          </ac:spMkLst>
        </pc:spChg>
        <pc:spChg chg="del">
          <ac:chgData name="Karsaliya, Nirali G" userId="S::ngk8@txstate.edu::73cb3ad3-9b9c-4c60-8193-40c39a9379ef" providerId="AD" clId="Web-{13953419-9B86-461C-A154-CFBA444C8B7D}" dt="2022-04-28T20:24:32.583" v="116"/>
          <ac:spMkLst>
            <pc:docMk/>
            <pc:sldMk cId="2683515741" sldId="269"/>
            <ac:spMk id="10" creationId="{5B7778FC-632E-4DCA-A7CB-0D7731CCF970}"/>
          </ac:spMkLst>
        </pc:spChg>
        <pc:spChg chg="add">
          <ac:chgData name="Karsaliya, Nirali G" userId="S::ngk8@txstate.edu::73cb3ad3-9b9c-4c60-8193-40c39a9379ef" providerId="AD" clId="Web-{13953419-9B86-461C-A154-CFBA444C8B7D}" dt="2022-04-28T20:30:28.015" v="143"/>
          <ac:spMkLst>
            <pc:docMk/>
            <pc:sldMk cId="2683515741" sldId="269"/>
            <ac:spMk id="11" creationId="{A5A5CE6E-90AF-4D43-A014-1F9EC83EB93D}"/>
          </ac:spMkLst>
        </pc:spChg>
        <pc:spChg chg="del">
          <ac:chgData name="Karsaliya, Nirali G" userId="S::ngk8@txstate.edu::73cb3ad3-9b9c-4c60-8193-40c39a9379ef" providerId="AD" clId="Web-{13953419-9B86-461C-A154-CFBA444C8B7D}" dt="2022-04-28T20:24:32.583" v="116"/>
          <ac:spMkLst>
            <pc:docMk/>
            <pc:sldMk cId="2683515741" sldId="269"/>
            <ac:spMk id="12" creationId="{B10BB131-AC8E-4A8E-A5D1-36260F720C3B}"/>
          </ac:spMkLst>
        </pc:spChg>
        <pc:spChg chg="del">
          <ac:chgData name="Karsaliya, Nirali G" userId="S::ngk8@txstate.edu::73cb3ad3-9b9c-4c60-8193-40c39a9379ef" providerId="AD" clId="Web-{13953419-9B86-461C-A154-CFBA444C8B7D}" dt="2022-04-28T20:24:32.583" v="116"/>
          <ac:spMkLst>
            <pc:docMk/>
            <pc:sldMk cId="2683515741" sldId="269"/>
            <ac:spMk id="14" creationId="{FA23A907-97FB-4A8F-880A-DD77401C4296}"/>
          </ac:spMkLst>
        </pc:spChg>
        <pc:graphicFrameChg chg="mod ord modGraphic">
          <ac:chgData name="Karsaliya, Nirali G" userId="S::ngk8@txstate.edu::73cb3ad3-9b9c-4c60-8193-40c39a9379ef" providerId="AD" clId="Web-{13953419-9B86-461C-A154-CFBA444C8B7D}" dt="2022-04-28T20:30:28.015" v="143"/>
          <ac:graphicFrameMkLst>
            <pc:docMk/>
            <pc:sldMk cId="2683515741" sldId="269"/>
            <ac:graphicFrameMk id="7" creationId="{606D5CCC-34FB-5B2C-0C78-94E348BCFC76}"/>
          </ac:graphicFrameMkLst>
        </pc:graphicFrameChg>
      </pc:sldChg>
      <pc:sldChg chg="delSp modSp del mod modClrScheme delDesignElem chgLayout">
        <pc:chgData name="Karsaliya, Nirali G" userId="S::ngk8@txstate.edu::73cb3ad3-9b9c-4c60-8193-40c39a9379ef" providerId="AD" clId="Web-{13953419-9B86-461C-A154-CFBA444C8B7D}" dt="2022-04-28T20:35:02.288" v="241"/>
        <pc:sldMkLst>
          <pc:docMk/>
          <pc:sldMk cId="1074133260" sldId="270"/>
        </pc:sldMkLst>
        <pc:spChg chg="mod ord">
          <ac:chgData name="Karsaliya, Nirali G" userId="S::ngk8@txstate.edu::73cb3ad3-9b9c-4c60-8193-40c39a9379ef" providerId="AD" clId="Web-{13953419-9B86-461C-A154-CFBA444C8B7D}" dt="2022-04-28T20:25:48.804" v="123"/>
          <ac:spMkLst>
            <pc:docMk/>
            <pc:sldMk cId="1074133260" sldId="270"/>
            <ac:spMk id="2" creationId="{861E1419-D433-4223-878E-7ED58D0D7C34}"/>
          </ac:spMkLst>
        </pc:spChg>
        <pc:spChg chg="del">
          <ac:chgData name="Karsaliya, Nirali G" userId="S::ngk8@txstate.edu::73cb3ad3-9b9c-4c60-8193-40c39a9379ef" providerId="AD" clId="Web-{13953419-9B86-461C-A154-CFBA444C8B7D}" dt="2022-04-28T20:24:32.583" v="116"/>
          <ac:spMkLst>
            <pc:docMk/>
            <pc:sldMk cId="1074133260" sldId="270"/>
            <ac:spMk id="8" creationId="{004A8AE1-9605-41DC-920F-A4B8E8F2391D}"/>
          </ac:spMkLst>
        </pc:spChg>
        <pc:spChg chg="del">
          <ac:chgData name="Karsaliya, Nirali G" userId="S::ngk8@txstate.edu::73cb3ad3-9b9c-4c60-8193-40c39a9379ef" providerId="AD" clId="Web-{13953419-9B86-461C-A154-CFBA444C8B7D}" dt="2022-04-28T20:24:32.583" v="116"/>
          <ac:spMkLst>
            <pc:docMk/>
            <pc:sldMk cId="1074133260" sldId="270"/>
            <ac:spMk id="10" creationId="{5B7778FC-632E-4DCA-A7CB-0D7731CCF970}"/>
          </ac:spMkLst>
        </pc:spChg>
        <pc:spChg chg="del">
          <ac:chgData name="Karsaliya, Nirali G" userId="S::ngk8@txstate.edu::73cb3ad3-9b9c-4c60-8193-40c39a9379ef" providerId="AD" clId="Web-{13953419-9B86-461C-A154-CFBA444C8B7D}" dt="2022-04-28T20:24:32.583" v="116"/>
          <ac:spMkLst>
            <pc:docMk/>
            <pc:sldMk cId="1074133260" sldId="270"/>
            <ac:spMk id="12" creationId="{B10BB131-AC8E-4A8E-A5D1-36260F720C3B}"/>
          </ac:spMkLst>
        </pc:spChg>
        <pc:spChg chg="del">
          <ac:chgData name="Karsaliya, Nirali G" userId="S::ngk8@txstate.edu::73cb3ad3-9b9c-4c60-8193-40c39a9379ef" providerId="AD" clId="Web-{13953419-9B86-461C-A154-CFBA444C8B7D}" dt="2022-04-28T20:24:32.583" v="116"/>
          <ac:spMkLst>
            <pc:docMk/>
            <pc:sldMk cId="1074133260" sldId="270"/>
            <ac:spMk id="14" creationId="{FA23A907-97FB-4A8F-880A-DD77401C4296}"/>
          </ac:spMkLst>
        </pc:spChg>
      </pc:sldChg>
      <pc:sldChg chg="addSp delSp modSp del mod modClrScheme delDesignElem chgLayout">
        <pc:chgData name="Karsaliya, Nirali G" userId="S::ngk8@txstate.edu::73cb3ad3-9b9c-4c60-8193-40c39a9379ef" providerId="AD" clId="Web-{13953419-9B86-461C-A154-CFBA444C8B7D}" dt="2022-04-28T20:35:01.023" v="240"/>
        <pc:sldMkLst>
          <pc:docMk/>
          <pc:sldMk cId="3728986735" sldId="271"/>
        </pc:sldMkLst>
        <pc:spChg chg="mod ord">
          <ac:chgData name="Karsaliya, Nirali G" userId="S::ngk8@txstate.edu::73cb3ad3-9b9c-4c60-8193-40c39a9379ef" providerId="AD" clId="Web-{13953419-9B86-461C-A154-CFBA444C8B7D}" dt="2022-04-28T20:25:48.804" v="123"/>
          <ac:spMkLst>
            <pc:docMk/>
            <pc:sldMk cId="3728986735" sldId="271"/>
            <ac:spMk id="2" creationId="{180FDC9C-FB5D-0441-564D-3B477510B0B2}"/>
          </ac:spMkLst>
        </pc:spChg>
        <pc:spChg chg="add mod">
          <ac:chgData name="Karsaliya, Nirali G" userId="S::ngk8@txstate.edu::73cb3ad3-9b9c-4c60-8193-40c39a9379ef" providerId="AD" clId="Web-{13953419-9B86-461C-A154-CFBA444C8B7D}" dt="2022-04-28T20:31:10.891" v="157" actId="1076"/>
          <ac:spMkLst>
            <pc:docMk/>
            <pc:sldMk cId="3728986735" sldId="271"/>
            <ac:spMk id="3" creationId="{7D484424-52C6-8FEB-66CA-D68F21F89843}"/>
          </ac:spMkLst>
        </pc:spChg>
        <pc:spChg chg="del">
          <ac:chgData name="Karsaliya, Nirali G" userId="S::ngk8@txstate.edu::73cb3ad3-9b9c-4c60-8193-40c39a9379ef" providerId="AD" clId="Web-{13953419-9B86-461C-A154-CFBA444C8B7D}" dt="2022-04-28T20:24:32.583" v="116"/>
          <ac:spMkLst>
            <pc:docMk/>
            <pc:sldMk cId="3728986735" sldId="271"/>
            <ac:spMk id="8" creationId="{004A8AE1-9605-41DC-920F-A4B8E8F2391D}"/>
          </ac:spMkLst>
        </pc:spChg>
        <pc:spChg chg="del">
          <ac:chgData name="Karsaliya, Nirali G" userId="S::ngk8@txstate.edu::73cb3ad3-9b9c-4c60-8193-40c39a9379ef" providerId="AD" clId="Web-{13953419-9B86-461C-A154-CFBA444C8B7D}" dt="2022-04-28T20:24:32.583" v="116"/>
          <ac:spMkLst>
            <pc:docMk/>
            <pc:sldMk cId="3728986735" sldId="271"/>
            <ac:spMk id="10" creationId="{5B7778FC-632E-4DCA-A7CB-0D7731CCF970}"/>
          </ac:spMkLst>
        </pc:spChg>
        <pc:spChg chg="del">
          <ac:chgData name="Karsaliya, Nirali G" userId="S::ngk8@txstate.edu::73cb3ad3-9b9c-4c60-8193-40c39a9379ef" providerId="AD" clId="Web-{13953419-9B86-461C-A154-CFBA444C8B7D}" dt="2022-04-28T20:24:32.583" v="116"/>
          <ac:spMkLst>
            <pc:docMk/>
            <pc:sldMk cId="3728986735" sldId="271"/>
            <ac:spMk id="12" creationId="{B10BB131-AC8E-4A8E-A5D1-36260F720C3B}"/>
          </ac:spMkLst>
        </pc:spChg>
        <pc:spChg chg="del">
          <ac:chgData name="Karsaliya, Nirali G" userId="S::ngk8@txstate.edu::73cb3ad3-9b9c-4c60-8193-40c39a9379ef" providerId="AD" clId="Web-{13953419-9B86-461C-A154-CFBA444C8B7D}" dt="2022-04-28T20:24:32.583" v="116"/>
          <ac:spMkLst>
            <pc:docMk/>
            <pc:sldMk cId="3728986735" sldId="271"/>
            <ac:spMk id="14" creationId="{FA23A907-97FB-4A8F-880A-DD77401C4296}"/>
          </ac:spMkLst>
        </pc:spChg>
        <pc:graphicFrameChg chg="mod">
          <ac:chgData name="Karsaliya, Nirali G" userId="S::ngk8@txstate.edu::73cb3ad3-9b9c-4c60-8193-40c39a9379ef" providerId="AD" clId="Web-{13953419-9B86-461C-A154-CFBA444C8B7D}" dt="2022-04-28T20:32:32.065" v="166" actId="1076"/>
          <ac:graphicFrameMkLst>
            <pc:docMk/>
            <pc:sldMk cId="3728986735" sldId="271"/>
            <ac:graphicFrameMk id="4" creationId="{9BB47BD2-974D-C1F9-8B71-B972AF3C014C}"/>
          </ac:graphicFrameMkLst>
        </pc:graphicFrameChg>
      </pc:sldChg>
      <pc:sldChg chg="addSp delSp modSp mod modClrScheme delDesignElem chgLayout">
        <pc:chgData name="Karsaliya, Nirali G" userId="S::ngk8@txstate.edu::73cb3ad3-9b9c-4c60-8193-40c39a9379ef" providerId="AD" clId="Web-{13953419-9B86-461C-A154-CFBA444C8B7D}" dt="2022-04-28T20:43:41.303" v="287" actId="1076"/>
        <pc:sldMkLst>
          <pc:docMk/>
          <pc:sldMk cId="1257344402" sldId="272"/>
        </pc:sldMkLst>
        <pc:spChg chg="mod ord">
          <ac:chgData name="Karsaliya, Nirali G" userId="S::ngk8@txstate.edu::73cb3ad3-9b9c-4c60-8193-40c39a9379ef" providerId="AD" clId="Web-{13953419-9B86-461C-A154-CFBA444C8B7D}" dt="2022-04-28T20:37:24.667" v="244" actId="20577"/>
          <ac:spMkLst>
            <pc:docMk/>
            <pc:sldMk cId="1257344402" sldId="272"/>
            <ac:spMk id="2" creationId="{BBE09FE0-AB8D-88EB-C6E0-B0C591E0AE48}"/>
          </ac:spMkLst>
        </pc:spChg>
        <pc:spChg chg="mod">
          <ac:chgData name="Karsaliya, Nirali G" userId="S::ngk8@txstate.edu::73cb3ad3-9b9c-4c60-8193-40c39a9379ef" providerId="AD" clId="Web-{13953419-9B86-461C-A154-CFBA444C8B7D}" dt="2022-04-28T20:43:41.303" v="287" actId="1076"/>
          <ac:spMkLst>
            <pc:docMk/>
            <pc:sldMk cId="1257344402" sldId="272"/>
            <ac:spMk id="4" creationId="{81FA68E3-238F-F679-ADAE-5CBD5387849C}"/>
          </ac:spMkLst>
        </pc:spChg>
        <pc:spChg chg="add">
          <ac:chgData name="Karsaliya, Nirali G" userId="S::ngk8@txstate.edu::73cb3ad3-9b9c-4c60-8193-40c39a9379ef" providerId="AD" clId="Web-{13953419-9B86-461C-A154-CFBA444C8B7D}" dt="2022-04-28T20:37:12.292" v="243"/>
          <ac:spMkLst>
            <pc:docMk/>
            <pc:sldMk cId="1257344402" sldId="272"/>
            <ac:spMk id="9" creationId="{4AC6B390-BC59-4F1D-A0EE-D71A92F0A0B2}"/>
          </ac:spMkLst>
        </pc:spChg>
        <pc:spChg chg="add">
          <ac:chgData name="Karsaliya, Nirali G" userId="S::ngk8@txstate.edu::73cb3ad3-9b9c-4c60-8193-40c39a9379ef" providerId="AD" clId="Web-{13953419-9B86-461C-A154-CFBA444C8B7D}" dt="2022-04-28T20:37:12.292" v="243"/>
          <ac:spMkLst>
            <pc:docMk/>
            <pc:sldMk cId="1257344402" sldId="272"/>
            <ac:spMk id="11" creationId="{B6C60D79-16F1-4C4B-B7E3-7634E7069CDE}"/>
          </ac:spMkLst>
        </pc:spChg>
        <pc:spChg chg="add">
          <ac:chgData name="Karsaliya, Nirali G" userId="S::ngk8@txstate.edu::73cb3ad3-9b9c-4c60-8193-40c39a9379ef" providerId="AD" clId="Web-{13953419-9B86-461C-A154-CFBA444C8B7D}" dt="2022-04-28T20:37:12.292" v="243"/>
          <ac:spMkLst>
            <pc:docMk/>
            <pc:sldMk cId="1257344402" sldId="272"/>
            <ac:spMk id="13" creationId="{426B127E-6498-4C77-9C9D-4553A5113B80}"/>
          </ac:spMkLst>
        </pc:spChg>
        <pc:spChg chg="del">
          <ac:chgData name="Karsaliya, Nirali G" userId="S::ngk8@txstate.edu::73cb3ad3-9b9c-4c60-8193-40c39a9379ef" providerId="AD" clId="Web-{13953419-9B86-461C-A154-CFBA444C8B7D}" dt="2022-04-28T20:24:32.583" v="116"/>
          <ac:spMkLst>
            <pc:docMk/>
            <pc:sldMk cId="1257344402" sldId="272"/>
            <ac:spMk id="18" creationId="{004A8AE1-9605-41DC-920F-A4B8E8F2391D}"/>
          </ac:spMkLst>
        </pc:spChg>
        <pc:spChg chg="del">
          <ac:chgData name="Karsaliya, Nirali G" userId="S::ngk8@txstate.edu::73cb3ad3-9b9c-4c60-8193-40c39a9379ef" providerId="AD" clId="Web-{13953419-9B86-461C-A154-CFBA444C8B7D}" dt="2022-04-28T20:24:32.583" v="116"/>
          <ac:spMkLst>
            <pc:docMk/>
            <pc:sldMk cId="1257344402" sldId="272"/>
            <ac:spMk id="19" creationId="{5B7778FC-632E-4DCA-A7CB-0D7731CCF970}"/>
          </ac:spMkLst>
        </pc:spChg>
        <pc:spChg chg="del">
          <ac:chgData name="Karsaliya, Nirali G" userId="S::ngk8@txstate.edu::73cb3ad3-9b9c-4c60-8193-40c39a9379ef" providerId="AD" clId="Web-{13953419-9B86-461C-A154-CFBA444C8B7D}" dt="2022-04-28T20:24:32.583" v="116"/>
          <ac:spMkLst>
            <pc:docMk/>
            <pc:sldMk cId="1257344402" sldId="272"/>
            <ac:spMk id="21" creationId="{B10BB131-AC8E-4A8E-A5D1-36260F720C3B}"/>
          </ac:spMkLst>
        </pc:spChg>
        <pc:spChg chg="del">
          <ac:chgData name="Karsaliya, Nirali G" userId="S::ngk8@txstate.edu::73cb3ad3-9b9c-4c60-8193-40c39a9379ef" providerId="AD" clId="Web-{13953419-9B86-461C-A154-CFBA444C8B7D}" dt="2022-04-28T20:24:32.583" v="116"/>
          <ac:spMkLst>
            <pc:docMk/>
            <pc:sldMk cId="1257344402" sldId="272"/>
            <ac:spMk id="22" creationId="{FA23A907-97FB-4A8F-880A-DD77401C4296}"/>
          </ac:spMkLst>
        </pc:spChg>
        <pc:graphicFrameChg chg="mod modGraphic">
          <ac:chgData name="Karsaliya, Nirali G" userId="S::ngk8@txstate.edu::73cb3ad3-9b9c-4c60-8193-40c39a9379ef" providerId="AD" clId="Web-{13953419-9B86-461C-A154-CFBA444C8B7D}" dt="2022-04-28T20:37:12.292" v="243"/>
          <ac:graphicFrameMkLst>
            <pc:docMk/>
            <pc:sldMk cId="1257344402" sldId="272"/>
            <ac:graphicFrameMk id="5" creationId="{953881F6-8A1A-F218-29E8-80D98E44755A}"/>
          </ac:graphicFrameMkLst>
        </pc:graphicFrameChg>
      </pc:sldChg>
      <pc:sldChg chg="delSp mod modClrScheme delDesignElem chgLayout">
        <pc:chgData name="Karsaliya, Nirali G" userId="S::ngk8@txstate.edu::73cb3ad3-9b9c-4c60-8193-40c39a9379ef" providerId="AD" clId="Web-{13953419-9B86-461C-A154-CFBA444C8B7D}" dt="2022-04-28T20:25:48.804" v="123"/>
        <pc:sldMkLst>
          <pc:docMk/>
          <pc:sldMk cId="2242043522" sldId="273"/>
        </pc:sldMkLst>
        <pc:spChg chg="del">
          <ac:chgData name="Karsaliya, Nirali G" userId="S::ngk8@txstate.edu::73cb3ad3-9b9c-4c60-8193-40c39a9379ef" providerId="AD" clId="Web-{13953419-9B86-461C-A154-CFBA444C8B7D}" dt="2022-04-28T20:24:32.583" v="116"/>
          <ac:spMkLst>
            <pc:docMk/>
            <pc:sldMk cId="2242043522" sldId="273"/>
            <ac:spMk id="27" creationId="{22F15A2D-2324-487D-A02A-BF46C5C580EB}"/>
          </ac:spMkLst>
        </pc:spChg>
        <pc:spChg chg="del">
          <ac:chgData name="Karsaliya, Nirali G" userId="S::ngk8@txstate.edu::73cb3ad3-9b9c-4c60-8193-40c39a9379ef" providerId="AD" clId="Web-{13953419-9B86-461C-A154-CFBA444C8B7D}" dt="2022-04-28T20:24:32.583" v="116"/>
          <ac:spMkLst>
            <pc:docMk/>
            <pc:sldMk cId="2242043522" sldId="273"/>
            <ac:spMk id="28" creationId="{17A7F34E-D418-47E2-9F86-2C45BBC31210}"/>
          </ac:spMkLst>
        </pc:spChg>
        <pc:spChg chg="del">
          <ac:chgData name="Karsaliya, Nirali G" userId="S::ngk8@txstate.edu::73cb3ad3-9b9c-4c60-8193-40c39a9379ef" providerId="AD" clId="Web-{13953419-9B86-461C-A154-CFBA444C8B7D}" dt="2022-04-28T20:24:32.583" v="116"/>
          <ac:spMkLst>
            <pc:docMk/>
            <pc:sldMk cId="2242043522" sldId="273"/>
            <ac:spMk id="29" creationId="{2AEAFA59-923A-4F54-8B49-44C970BCC323}"/>
          </ac:spMkLst>
        </pc:spChg>
      </pc:sldChg>
      <pc:sldChg chg="addSp delSp modSp mod modClrScheme delDesignElem chgLayout">
        <pc:chgData name="Karsaliya, Nirali G" userId="S::ngk8@txstate.edu::73cb3ad3-9b9c-4c60-8193-40c39a9379ef" providerId="AD" clId="Web-{13953419-9B86-461C-A154-CFBA444C8B7D}" dt="2022-04-28T20:28:16.074" v="137"/>
        <pc:sldMkLst>
          <pc:docMk/>
          <pc:sldMk cId="3391535307" sldId="274"/>
        </pc:sldMkLst>
        <pc:spChg chg="mod ord">
          <ac:chgData name="Karsaliya, Nirali G" userId="S::ngk8@txstate.edu::73cb3ad3-9b9c-4c60-8193-40c39a9379ef" providerId="AD" clId="Web-{13953419-9B86-461C-A154-CFBA444C8B7D}" dt="2022-04-28T20:25:48.804" v="123"/>
          <ac:spMkLst>
            <pc:docMk/>
            <pc:sldMk cId="3391535307" sldId="274"/>
            <ac:spMk id="2" creationId="{35BE6284-E050-A12C-E0C1-FDFE73CC8359}"/>
          </ac:spMkLst>
        </pc:spChg>
        <pc:spChg chg="mod ord">
          <ac:chgData name="Karsaliya, Nirali G" userId="S::ngk8@txstate.edu::73cb3ad3-9b9c-4c60-8193-40c39a9379ef" providerId="AD" clId="Web-{13953419-9B86-461C-A154-CFBA444C8B7D}" dt="2022-04-28T20:28:16.074" v="137"/>
          <ac:spMkLst>
            <pc:docMk/>
            <pc:sldMk cId="3391535307" sldId="274"/>
            <ac:spMk id="52" creationId="{24AA53A5-93EF-54F9-FD21-8287728BE5C2}"/>
          </ac:spMkLst>
        </pc:spChg>
        <pc:spChg chg="add">
          <ac:chgData name="Karsaliya, Nirali G" userId="S::ngk8@txstate.edu::73cb3ad3-9b9c-4c60-8193-40c39a9379ef" providerId="AD" clId="Web-{13953419-9B86-461C-A154-CFBA444C8B7D}" dt="2022-04-28T20:28:16.074" v="137"/>
          <ac:spMkLst>
            <pc:docMk/>
            <pc:sldMk cId="3391535307" sldId="274"/>
            <ac:spMk id="54" creationId="{4AC6B390-BC59-4F1D-A0EE-D71A92F0A0B2}"/>
          </ac:spMkLst>
        </pc:spChg>
        <pc:spChg chg="del">
          <ac:chgData name="Karsaliya, Nirali G" userId="S::ngk8@txstate.edu::73cb3ad3-9b9c-4c60-8193-40c39a9379ef" providerId="AD" clId="Web-{13953419-9B86-461C-A154-CFBA444C8B7D}" dt="2022-04-28T20:24:32.583" v="116"/>
          <ac:spMkLst>
            <pc:docMk/>
            <pc:sldMk cId="3391535307" sldId="274"/>
            <ac:spMk id="55" creationId="{4AC6B390-BC59-4F1D-A0EE-D71A92F0A0B2}"/>
          </ac:spMkLst>
        </pc:spChg>
        <pc:spChg chg="add">
          <ac:chgData name="Karsaliya, Nirali G" userId="S::ngk8@txstate.edu::73cb3ad3-9b9c-4c60-8193-40c39a9379ef" providerId="AD" clId="Web-{13953419-9B86-461C-A154-CFBA444C8B7D}" dt="2022-04-28T20:28:16.074" v="137"/>
          <ac:spMkLst>
            <pc:docMk/>
            <pc:sldMk cId="3391535307" sldId="274"/>
            <ac:spMk id="56" creationId="{B6C60D79-16F1-4C4B-B7E3-7634E7069CDE}"/>
          </ac:spMkLst>
        </pc:spChg>
        <pc:spChg chg="del">
          <ac:chgData name="Karsaliya, Nirali G" userId="S::ngk8@txstate.edu::73cb3ad3-9b9c-4c60-8193-40c39a9379ef" providerId="AD" clId="Web-{13953419-9B86-461C-A154-CFBA444C8B7D}" dt="2022-04-28T20:24:32.583" v="116"/>
          <ac:spMkLst>
            <pc:docMk/>
            <pc:sldMk cId="3391535307" sldId="274"/>
            <ac:spMk id="57" creationId="{B6C60D79-16F1-4C4B-B7E3-7634E7069CDE}"/>
          </ac:spMkLst>
        </pc:spChg>
        <pc:spChg chg="del">
          <ac:chgData name="Karsaliya, Nirali G" userId="S::ngk8@txstate.edu::73cb3ad3-9b9c-4c60-8193-40c39a9379ef" providerId="AD" clId="Web-{13953419-9B86-461C-A154-CFBA444C8B7D}" dt="2022-04-28T20:24:32.583" v="116"/>
          <ac:spMkLst>
            <pc:docMk/>
            <pc:sldMk cId="3391535307" sldId="274"/>
            <ac:spMk id="59" creationId="{426B127E-6498-4C77-9C9D-4553A5113B80}"/>
          </ac:spMkLst>
        </pc:spChg>
        <pc:spChg chg="add">
          <ac:chgData name="Karsaliya, Nirali G" userId="S::ngk8@txstate.edu::73cb3ad3-9b9c-4c60-8193-40c39a9379ef" providerId="AD" clId="Web-{13953419-9B86-461C-A154-CFBA444C8B7D}" dt="2022-04-28T20:28:16.074" v="137"/>
          <ac:spMkLst>
            <pc:docMk/>
            <pc:sldMk cId="3391535307" sldId="274"/>
            <ac:spMk id="61" creationId="{426B127E-6498-4C77-9C9D-4553A5113B80}"/>
          </ac:spMkLst>
        </pc:spChg>
      </pc:sldChg>
      <pc:sldChg chg="delSp modSp mod modClrScheme delDesignElem chgLayout">
        <pc:chgData name="Karsaliya, Nirali G" userId="S::ngk8@txstate.edu::73cb3ad3-9b9c-4c60-8193-40c39a9379ef" providerId="AD" clId="Web-{13953419-9B86-461C-A154-CFBA444C8B7D}" dt="2022-04-28T20:25:48.804" v="123"/>
        <pc:sldMkLst>
          <pc:docMk/>
          <pc:sldMk cId="3083184639" sldId="275"/>
        </pc:sldMkLst>
        <pc:spChg chg="mod ord">
          <ac:chgData name="Karsaliya, Nirali G" userId="S::ngk8@txstate.edu::73cb3ad3-9b9c-4c60-8193-40c39a9379ef" providerId="AD" clId="Web-{13953419-9B86-461C-A154-CFBA444C8B7D}" dt="2022-04-28T20:25:48.804" v="123"/>
          <ac:spMkLst>
            <pc:docMk/>
            <pc:sldMk cId="3083184639" sldId="275"/>
            <ac:spMk id="17" creationId="{3D9AE976-010B-4FD7-BE4D-2B13374F9C01}"/>
          </ac:spMkLst>
        </pc:spChg>
        <pc:spChg chg="del">
          <ac:chgData name="Karsaliya, Nirali G" userId="S::ngk8@txstate.edu::73cb3ad3-9b9c-4c60-8193-40c39a9379ef" providerId="AD" clId="Web-{13953419-9B86-461C-A154-CFBA444C8B7D}" dt="2022-04-28T20:24:32.583" v="116"/>
          <ac:spMkLst>
            <pc:docMk/>
            <pc:sldMk cId="3083184639" sldId="275"/>
            <ac:spMk id="27" creationId="{22F15A2D-2324-487D-A02A-BF46C5C580EB}"/>
          </ac:spMkLst>
        </pc:spChg>
        <pc:spChg chg="del">
          <ac:chgData name="Karsaliya, Nirali G" userId="S::ngk8@txstate.edu::73cb3ad3-9b9c-4c60-8193-40c39a9379ef" providerId="AD" clId="Web-{13953419-9B86-461C-A154-CFBA444C8B7D}" dt="2022-04-28T20:24:32.583" v="116"/>
          <ac:spMkLst>
            <pc:docMk/>
            <pc:sldMk cId="3083184639" sldId="275"/>
            <ac:spMk id="28" creationId="{17A7F34E-D418-47E2-9F86-2C45BBC31210}"/>
          </ac:spMkLst>
        </pc:spChg>
        <pc:spChg chg="del">
          <ac:chgData name="Karsaliya, Nirali G" userId="S::ngk8@txstate.edu::73cb3ad3-9b9c-4c60-8193-40c39a9379ef" providerId="AD" clId="Web-{13953419-9B86-461C-A154-CFBA444C8B7D}" dt="2022-04-28T20:24:32.583" v="116"/>
          <ac:spMkLst>
            <pc:docMk/>
            <pc:sldMk cId="3083184639" sldId="275"/>
            <ac:spMk id="29" creationId="{2AEAFA59-923A-4F54-8B49-44C970BCC323}"/>
          </ac:spMkLst>
        </pc:spChg>
        <pc:picChg chg="mod ord">
          <ac:chgData name="Karsaliya, Nirali G" userId="S::ngk8@txstate.edu::73cb3ad3-9b9c-4c60-8193-40c39a9379ef" providerId="AD" clId="Web-{13953419-9B86-461C-A154-CFBA444C8B7D}" dt="2022-04-28T20:25:48.804" v="123"/>
          <ac:picMkLst>
            <pc:docMk/>
            <pc:sldMk cId="3083184639" sldId="275"/>
            <ac:picMk id="15" creationId="{8C3AEC3D-8A8C-B5EE-0A7C-8A12F0F964AC}"/>
          </ac:picMkLst>
        </pc:picChg>
      </pc:sldChg>
      <pc:sldChg chg="addSp delSp modSp mod modClrScheme delDesignElem chgLayout">
        <pc:chgData name="Karsaliya, Nirali G" userId="S::ngk8@txstate.edu::73cb3ad3-9b9c-4c60-8193-40c39a9379ef" providerId="AD" clId="Web-{13953419-9B86-461C-A154-CFBA444C8B7D}" dt="2022-04-28T20:40:58.689" v="271" actId="20577"/>
        <pc:sldMkLst>
          <pc:docMk/>
          <pc:sldMk cId="102305545" sldId="280"/>
        </pc:sldMkLst>
        <pc:spChg chg="mod ord">
          <ac:chgData name="Karsaliya, Nirali G" userId="S::ngk8@txstate.edu::73cb3ad3-9b9c-4c60-8193-40c39a9379ef" providerId="AD" clId="Web-{13953419-9B86-461C-A154-CFBA444C8B7D}" dt="2022-04-28T20:40:39.079" v="267" actId="14100"/>
          <ac:spMkLst>
            <pc:docMk/>
            <pc:sldMk cId="102305545" sldId="280"/>
            <ac:spMk id="2" creationId="{51AD65E2-D248-4E74-BDE4-06DDBAE2D7D4}"/>
          </ac:spMkLst>
        </pc:spChg>
        <pc:spChg chg="mod">
          <ac:chgData name="Karsaliya, Nirali G" userId="S::ngk8@txstate.edu::73cb3ad3-9b9c-4c60-8193-40c39a9379ef" providerId="AD" clId="Web-{13953419-9B86-461C-A154-CFBA444C8B7D}" dt="2022-04-28T20:40:58.689" v="271" actId="20577"/>
          <ac:spMkLst>
            <pc:docMk/>
            <pc:sldMk cId="102305545" sldId="280"/>
            <ac:spMk id="9" creationId="{4A2569F7-5BDF-47C2-A004-D6CEDECAE483}"/>
          </ac:spMkLst>
        </pc:spChg>
        <pc:spChg chg="add">
          <ac:chgData name="Karsaliya, Nirali G" userId="S::ngk8@txstate.edu::73cb3ad3-9b9c-4c60-8193-40c39a9379ef" providerId="AD" clId="Web-{13953419-9B86-461C-A154-CFBA444C8B7D}" dt="2022-04-28T20:40:02.219" v="262"/>
          <ac:spMkLst>
            <pc:docMk/>
            <pc:sldMk cId="102305545" sldId="280"/>
            <ac:spMk id="15" creationId="{7FEAE179-C525-48F3-AD47-0E9E2B6F2E2E}"/>
          </ac:spMkLst>
        </pc:spChg>
        <pc:spChg chg="add">
          <ac:chgData name="Karsaliya, Nirali G" userId="S::ngk8@txstate.edu::73cb3ad3-9b9c-4c60-8193-40c39a9379ef" providerId="AD" clId="Web-{13953419-9B86-461C-A154-CFBA444C8B7D}" dt="2022-04-28T20:40:02.219" v="262"/>
          <ac:spMkLst>
            <pc:docMk/>
            <pc:sldMk cId="102305545" sldId="280"/>
            <ac:spMk id="17" creationId="{95C8260E-968F-44E8-A823-ABB431311926}"/>
          </ac:spMkLst>
        </pc:spChg>
        <pc:spChg chg="add">
          <ac:chgData name="Karsaliya, Nirali G" userId="S::ngk8@txstate.edu::73cb3ad3-9b9c-4c60-8193-40c39a9379ef" providerId="AD" clId="Web-{13953419-9B86-461C-A154-CFBA444C8B7D}" dt="2022-04-28T20:40:02.219" v="262"/>
          <ac:spMkLst>
            <pc:docMk/>
            <pc:sldMk cId="102305545" sldId="280"/>
            <ac:spMk id="19" creationId="{2C1BBA94-3F40-40AA-8BB9-E69E25E537C1}"/>
          </ac:spMkLst>
        </pc:spChg>
        <pc:spChg chg="add">
          <ac:chgData name="Karsaliya, Nirali G" userId="S::ngk8@txstate.edu::73cb3ad3-9b9c-4c60-8193-40c39a9379ef" providerId="AD" clId="Web-{13953419-9B86-461C-A154-CFBA444C8B7D}" dt="2022-04-28T20:40:02.219" v="262"/>
          <ac:spMkLst>
            <pc:docMk/>
            <pc:sldMk cId="102305545" sldId="280"/>
            <ac:spMk id="21" creationId="{FE43805F-24A6-46A4-B19B-54F28347355C}"/>
          </ac:spMkLst>
        </pc:spChg>
        <pc:spChg chg="del">
          <ac:chgData name="Karsaliya, Nirali G" userId="S::ngk8@txstate.edu::73cb3ad3-9b9c-4c60-8193-40c39a9379ef" providerId="AD" clId="Web-{13953419-9B86-461C-A154-CFBA444C8B7D}" dt="2022-04-28T20:24:32.583" v="116"/>
          <ac:spMkLst>
            <pc:docMk/>
            <pc:sldMk cId="102305545" sldId="280"/>
            <ac:spMk id="74" creationId="{7FEAE179-C525-48F3-AD47-0E9E2B6F2E2E}"/>
          </ac:spMkLst>
        </pc:spChg>
        <pc:spChg chg="del">
          <ac:chgData name="Karsaliya, Nirali G" userId="S::ngk8@txstate.edu::73cb3ad3-9b9c-4c60-8193-40c39a9379ef" providerId="AD" clId="Web-{13953419-9B86-461C-A154-CFBA444C8B7D}" dt="2022-04-28T20:24:32.583" v="116"/>
          <ac:spMkLst>
            <pc:docMk/>
            <pc:sldMk cId="102305545" sldId="280"/>
            <ac:spMk id="76" creationId="{95C8260E-968F-44E8-A823-ABB431311926}"/>
          </ac:spMkLst>
        </pc:spChg>
        <pc:spChg chg="del">
          <ac:chgData name="Karsaliya, Nirali G" userId="S::ngk8@txstate.edu::73cb3ad3-9b9c-4c60-8193-40c39a9379ef" providerId="AD" clId="Web-{13953419-9B86-461C-A154-CFBA444C8B7D}" dt="2022-04-28T20:24:32.583" v="116"/>
          <ac:spMkLst>
            <pc:docMk/>
            <pc:sldMk cId="102305545" sldId="280"/>
            <ac:spMk id="78" creationId="{2C1BBA94-3F40-40AA-8BB9-E69E25E537C1}"/>
          </ac:spMkLst>
        </pc:spChg>
        <pc:spChg chg="del">
          <ac:chgData name="Karsaliya, Nirali G" userId="S::ngk8@txstate.edu::73cb3ad3-9b9c-4c60-8193-40c39a9379ef" providerId="AD" clId="Web-{13953419-9B86-461C-A154-CFBA444C8B7D}" dt="2022-04-28T20:24:32.583" v="116"/>
          <ac:spMkLst>
            <pc:docMk/>
            <pc:sldMk cId="102305545" sldId="280"/>
            <ac:spMk id="80" creationId="{FE43805F-24A6-46A4-B19B-54F28347355C}"/>
          </ac:spMkLst>
        </pc:spChg>
        <pc:picChg chg="mod">
          <ac:chgData name="Karsaliya, Nirali G" userId="S::ngk8@txstate.edu::73cb3ad3-9b9c-4c60-8193-40c39a9379ef" providerId="AD" clId="Web-{13953419-9B86-461C-A154-CFBA444C8B7D}" dt="2022-04-28T20:39:41.280" v="261" actId="14100"/>
          <ac:picMkLst>
            <pc:docMk/>
            <pc:sldMk cId="102305545" sldId="280"/>
            <ac:picMk id="10" creationId="{6C777F5E-1400-4EED-AD96-C993E32A43B5}"/>
          </ac:picMkLst>
        </pc:picChg>
      </pc:sldChg>
      <pc:sldChg chg="delSp mod modClrScheme delDesignElem chgLayout">
        <pc:chgData name="Karsaliya, Nirali G" userId="S::ngk8@txstate.edu::73cb3ad3-9b9c-4c60-8193-40c39a9379ef" providerId="AD" clId="Web-{13953419-9B86-461C-A154-CFBA444C8B7D}" dt="2022-04-28T20:25:48.804" v="123"/>
        <pc:sldMkLst>
          <pc:docMk/>
          <pc:sldMk cId="4108146482" sldId="282"/>
        </pc:sldMkLst>
        <pc:spChg chg="del">
          <ac:chgData name="Karsaliya, Nirali G" userId="S::ngk8@txstate.edu::73cb3ad3-9b9c-4c60-8193-40c39a9379ef" providerId="AD" clId="Web-{13953419-9B86-461C-A154-CFBA444C8B7D}" dt="2022-04-28T20:24:32.583" v="116"/>
          <ac:spMkLst>
            <pc:docMk/>
            <pc:sldMk cId="4108146482" sldId="282"/>
            <ac:spMk id="27" creationId="{22F15A2D-2324-487D-A02A-BF46C5C580EB}"/>
          </ac:spMkLst>
        </pc:spChg>
        <pc:spChg chg="del">
          <ac:chgData name="Karsaliya, Nirali G" userId="S::ngk8@txstate.edu::73cb3ad3-9b9c-4c60-8193-40c39a9379ef" providerId="AD" clId="Web-{13953419-9B86-461C-A154-CFBA444C8B7D}" dt="2022-04-28T20:24:32.583" v="116"/>
          <ac:spMkLst>
            <pc:docMk/>
            <pc:sldMk cId="4108146482" sldId="282"/>
            <ac:spMk id="28" creationId="{17A7F34E-D418-47E2-9F86-2C45BBC31210}"/>
          </ac:spMkLst>
        </pc:spChg>
        <pc:spChg chg="del">
          <ac:chgData name="Karsaliya, Nirali G" userId="S::ngk8@txstate.edu::73cb3ad3-9b9c-4c60-8193-40c39a9379ef" providerId="AD" clId="Web-{13953419-9B86-461C-A154-CFBA444C8B7D}" dt="2022-04-28T20:24:32.583" v="116"/>
          <ac:spMkLst>
            <pc:docMk/>
            <pc:sldMk cId="4108146482" sldId="282"/>
            <ac:spMk id="29" creationId="{2AEAFA59-923A-4F54-8B49-44C970BCC323}"/>
          </ac:spMkLst>
        </pc:spChg>
      </pc:sldChg>
      <pc:sldChg chg="delSp mod modClrScheme delDesignElem chgLayout">
        <pc:chgData name="Karsaliya, Nirali G" userId="S::ngk8@txstate.edu::73cb3ad3-9b9c-4c60-8193-40c39a9379ef" providerId="AD" clId="Web-{13953419-9B86-461C-A154-CFBA444C8B7D}" dt="2022-04-28T20:25:48.804" v="123"/>
        <pc:sldMkLst>
          <pc:docMk/>
          <pc:sldMk cId="3498661632" sldId="283"/>
        </pc:sldMkLst>
        <pc:spChg chg="del">
          <ac:chgData name="Karsaliya, Nirali G" userId="S::ngk8@txstate.edu::73cb3ad3-9b9c-4c60-8193-40c39a9379ef" providerId="AD" clId="Web-{13953419-9B86-461C-A154-CFBA444C8B7D}" dt="2022-04-28T20:24:32.583" v="116"/>
          <ac:spMkLst>
            <pc:docMk/>
            <pc:sldMk cId="3498661632" sldId="283"/>
            <ac:spMk id="27" creationId="{22F15A2D-2324-487D-A02A-BF46C5C580EB}"/>
          </ac:spMkLst>
        </pc:spChg>
        <pc:spChg chg="del">
          <ac:chgData name="Karsaliya, Nirali G" userId="S::ngk8@txstate.edu::73cb3ad3-9b9c-4c60-8193-40c39a9379ef" providerId="AD" clId="Web-{13953419-9B86-461C-A154-CFBA444C8B7D}" dt="2022-04-28T20:24:32.583" v="116"/>
          <ac:spMkLst>
            <pc:docMk/>
            <pc:sldMk cId="3498661632" sldId="283"/>
            <ac:spMk id="28" creationId="{17A7F34E-D418-47E2-9F86-2C45BBC31210}"/>
          </ac:spMkLst>
        </pc:spChg>
        <pc:spChg chg="del">
          <ac:chgData name="Karsaliya, Nirali G" userId="S::ngk8@txstate.edu::73cb3ad3-9b9c-4c60-8193-40c39a9379ef" providerId="AD" clId="Web-{13953419-9B86-461C-A154-CFBA444C8B7D}" dt="2022-04-28T20:24:32.583" v="116"/>
          <ac:spMkLst>
            <pc:docMk/>
            <pc:sldMk cId="3498661632" sldId="283"/>
            <ac:spMk id="29" creationId="{2AEAFA59-923A-4F54-8B49-44C970BCC323}"/>
          </ac:spMkLst>
        </pc:spChg>
      </pc:sldChg>
      <pc:sldChg chg="addSp delSp modSp mod modClrScheme addAnim delDesignElem chgLayout modNotes">
        <pc:chgData name="Karsaliya, Nirali G" userId="S::ngk8@txstate.edu::73cb3ad3-9b9c-4c60-8193-40c39a9379ef" providerId="AD" clId="Web-{13953419-9B86-461C-A154-CFBA444C8B7D}" dt="2022-04-28T20:44:11.179" v="299" actId="20577"/>
        <pc:sldMkLst>
          <pc:docMk/>
          <pc:sldMk cId="3402060766" sldId="284"/>
        </pc:sldMkLst>
        <pc:spChg chg="mod ord">
          <ac:chgData name="Karsaliya, Nirali G" userId="S::ngk8@txstate.edu::73cb3ad3-9b9c-4c60-8193-40c39a9379ef" providerId="AD" clId="Web-{13953419-9B86-461C-A154-CFBA444C8B7D}" dt="2022-04-28T20:44:11.179" v="299" actId="20577"/>
          <ac:spMkLst>
            <pc:docMk/>
            <pc:sldMk cId="3402060766" sldId="284"/>
            <ac:spMk id="2" creationId="{51AD65E2-D248-4E74-BDE4-06DDBAE2D7D4}"/>
          </ac:spMkLst>
        </pc:spChg>
        <pc:spChg chg="add">
          <ac:chgData name="Karsaliya, Nirali G" userId="S::ngk8@txstate.edu::73cb3ad3-9b9c-4c60-8193-40c39a9379ef" providerId="AD" clId="Web-{13953419-9B86-461C-A154-CFBA444C8B7D}" dt="2022-04-28T20:38:25.325" v="249"/>
          <ac:spMkLst>
            <pc:docMk/>
            <pc:sldMk cId="3402060766" sldId="284"/>
            <ac:spMk id="7" creationId="{4E1BEB12-92AF-4445-98AD-4C7756E7C93B}"/>
          </ac:spMkLst>
        </pc:spChg>
        <pc:spChg chg="add">
          <ac:chgData name="Karsaliya, Nirali G" userId="S::ngk8@txstate.edu::73cb3ad3-9b9c-4c60-8193-40c39a9379ef" providerId="AD" clId="Web-{13953419-9B86-461C-A154-CFBA444C8B7D}" dt="2022-04-28T20:38:25.325" v="249"/>
          <ac:spMkLst>
            <pc:docMk/>
            <pc:sldMk cId="3402060766" sldId="284"/>
            <ac:spMk id="9" creationId="{D0522C2C-7B5C-48A7-A969-03941E5D2E76}"/>
          </ac:spMkLst>
        </pc:spChg>
        <pc:spChg chg="add">
          <ac:chgData name="Karsaliya, Nirali G" userId="S::ngk8@txstate.edu::73cb3ad3-9b9c-4c60-8193-40c39a9379ef" providerId="AD" clId="Web-{13953419-9B86-461C-A154-CFBA444C8B7D}" dt="2022-04-28T20:38:25.325" v="249"/>
          <ac:spMkLst>
            <pc:docMk/>
            <pc:sldMk cId="3402060766" sldId="284"/>
            <ac:spMk id="11" creationId="{9C682A1A-5B2D-4111-BBD6-620165633E5B}"/>
          </ac:spMkLst>
        </pc:spChg>
        <pc:spChg chg="add">
          <ac:chgData name="Karsaliya, Nirali G" userId="S::ngk8@txstate.edu::73cb3ad3-9b9c-4c60-8193-40c39a9379ef" providerId="AD" clId="Web-{13953419-9B86-461C-A154-CFBA444C8B7D}" dt="2022-04-28T20:38:25.325" v="249"/>
          <ac:spMkLst>
            <pc:docMk/>
            <pc:sldMk cId="3402060766" sldId="284"/>
            <ac:spMk id="13" creationId="{D6EE29F2-D77F-4BD0-A20B-334D316A1C9D}"/>
          </ac:spMkLst>
        </pc:spChg>
        <pc:spChg chg="add">
          <ac:chgData name="Karsaliya, Nirali G" userId="S::ngk8@txstate.edu::73cb3ad3-9b9c-4c60-8193-40c39a9379ef" providerId="AD" clId="Web-{13953419-9B86-461C-A154-CFBA444C8B7D}" dt="2022-04-28T20:38:25.325" v="249"/>
          <ac:spMkLst>
            <pc:docMk/>
            <pc:sldMk cId="3402060766" sldId="284"/>
            <ac:spMk id="15" creationId="{22D09ED2-868F-42C6-866E-F92E0CEF314F}"/>
          </ac:spMkLst>
        </pc:spChg>
        <pc:spChg chg="del">
          <ac:chgData name="Karsaliya, Nirali G" userId="S::ngk8@txstate.edu::73cb3ad3-9b9c-4c60-8193-40c39a9379ef" providerId="AD" clId="Web-{13953419-9B86-461C-A154-CFBA444C8B7D}" dt="2022-04-28T20:24:32.583" v="116"/>
          <ac:spMkLst>
            <pc:docMk/>
            <pc:sldMk cId="3402060766" sldId="284"/>
            <ac:spMk id="69" creationId="{FFD48BC7-DC40-47DE-87EE-9F4B6ECB9ABB}"/>
          </ac:spMkLst>
        </pc:spChg>
        <pc:spChg chg="del">
          <ac:chgData name="Karsaliya, Nirali G" userId="S::ngk8@txstate.edu::73cb3ad3-9b9c-4c60-8193-40c39a9379ef" providerId="AD" clId="Web-{13953419-9B86-461C-A154-CFBA444C8B7D}" dt="2022-04-28T20:24:32.583" v="116"/>
          <ac:spMkLst>
            <pc:docMk/>
            <pc:sldMk cId="3402060766" sldId="284"/>
            <ac:spMk id="71" creationId="{E502BBC7-2C76-46F3-BC24-5985BC13DB88}"/>
          </ac:spMkLst>
        </pc:spChg>
        <pc:spChg chg="del">
          <ac:chgData name="Karsaliya, Nirali G" userId="S::ngk8@txstate.edu::73cb3ad3-9b9c-4c60-8193-40c39a9379ef" providerId="AD" clId="Web-{13953419-9B86-461C-A154-CFBA444C8B7D}" dt="2022-04-28T20:24:32.583" v="116"/>
          <ac:spMkLst>
            <pc:docMk/>
            <pc:sldMk cId="3402060766" sldId="284"/>
            <ac:spMk id="73" creationId="{C7F28D52-2A5F-4D23-81AE-7CB8B591C7AF}"/>
          </ac:spMkLst>
        </pc:spChg>
        <pc:spChg chg="del">
          <ac:chgData name="Karsaliya, Nirali G" userId="S::ngk8@txstate.edu::73cb3ad3-9b9c-4c60-8193-40c39a9379ef" providerId="AD" clId="Web-{13953419-9B86-461C-A154-CFBA444C8B7D}" dt="2022-04-28T20:24:32.583" v="116"/>
          <ac:spMkLst>
            <pc:docMk/>
            <pc:sldMk cId="3402060766" sldId="284"/>
            <ac:spMk id="75" creationId="{3629484E-3792-4B3D-89AD-7C8A1ED0E0D4}"/>
          </ac:spMkLst>
        </pc:spChg>
      </pc:sldChg>
      <pc:sldChg chg="addSp delSp modSp del mod setBg modClrScheme delDesignElem chgLayout">
        <pc:chgData name="Karsaliya, Nirali G" userId="S::ngk8@txstate.edu::73cb3ad3-9b9c-4c60-8193-40c39a9379ef" providerId="AD" clId="Web-{13953419-9B86-461C-A154-CFBA444C8B7D}" dt="2022-04-28T20:43:04.036" v="282"/>
        <pc:sldMkLst>
          <pc:docMk/>
          <pc:sldMk cId="1524378356" sldId="285"/>
        </pc:sldMkLst>
        <pc:spChg chg="mod ord">
          <ac:chgData name="Karsaliya, Nirali G" userId="S::ngk8@txstate.edu::73cb3ad3-9b9c-4c60-8193-40c39a9379ef" providerId="AD" clId="Web-{13953419-9B86-461C-A154-CFBA444C8B7D}" dt="2022-04-28T20:25:48.804" v="123"/>
          <ac:spMkLst>
            <pc:docMk/>
            <pc:sldMk cId="1524378356" sldId="285"/>
            <ac:spMk id="2" creationId="{45CF8E16-DA3B-B0DF-D64D-5DF746A44071}"/>
          </ac:spMkLst>
        </pc:spChg>
        <pc:spChg chg="add del">
          <ac:chgData name="Karsaliya, Nirali G" userId="S::ngk8@txstate.edu::73cb3ad3-9b9c-4c60-8193-40c39a9379ef" providerId="AD" clId="Web-{13953419-9B86-461C-A154-CFBA444C8B7D}" dt="2022-04-28T20:24:32.583" v="116"/>
          <ac:spMkLst>
            <pc:docMk/>
            <pc:sldMk cId="1524378356" sldId="285"/>
            <ac:spMk id="7" creationId="{53E60C6D-4E85-4E14-BCDF-BF15C241F7CA}"/>
          </ac:spMkLst>
        </pc:spChg>
        <pc:spChg chg="add del">
          <ac:chgData name="Karsaliya, Nirali G" userId="S::ngk8@txstate.edu::73cb3ad3-9b9c-4c60-8193-40c39a9379ef" providerId="AD" clId="Web-{13953419-9B86-461C-A154-CFBA444C8B7D}" dt="2022-04-28T20:24:32.583" v="116"/>
          <ac:spMkLst>
            <pc:docMk/>
            <pc:sldMk cId="1524378356" sldId="285"/>
            <ac:spMk id="8" creationId="{7D42D292-4C48-479B-9E59-E29CD9871C0C}"/>
          </ac:spMkLst>
        </pc:spChg>
        <pc:spChg chg="add del">
          <ac:chgData name="Karsaliya, Nirali G" userId="S::ngk8@txstate.edu::73cb3ad3-9b9c-4c60-8193-40c39a9379ef" providerId="AD" clId="Web-{13953419-9B86-461C-A154-CFBA444C8B7D}" dt="2022-04-28T20:05:18.207" v="1"/>
          <ac:spMkLst>
            <pc:docMk/>
            <pc:sldMk cId="1524378356" sldId="285"/>
            <ac:spMk id="10" creationId="{FE892BA4-3DD9-6F50-1F05-A407E16F4641}"/>
          </ac:spMkLst>
        </pc:spChg>
        <pc:spChg chg="add del">
          <ac:chgData name="Karsaliya, Nirali G" userId="S::ngk8@txstate.edu::73cb3ad3-9b9c-4c60-8193-40c39a9379ef" providerId="AD" clId="Web-{13953419-9B86-461C-A154-CFBA444C8B7D}" dt="2022-04-28T20:24:32.583" v="116"/>
          <ac:spMkLst>
            <pc:docMk/>
            <pc:sldMk cId="1524378356" sldId="285"/>
            <ac:spMk id="16" creationId="{533DF362-939D-4EEE-8DC4-6B54607E5611}"/>
          </ac:spMkLst>
        </pc:spChg>
        <pc:picChg chg="mod ord">
          <ac:chgData name="Karsaliya, Nirali G" userId="S::ngk8@txstate.edu::73cb3ad3-9b9c-4c60-8193-40c39a9379ef" providerId="AD" clId="Web-{13953419-9B86-461C-A154-CFBA444C8B7D}" dt="2022-04-28T20:06:50.647" v="13" actId="1076"/>
          <ac:picMkLst>
            <pc:docMk/>
            <pc:sldMk cId="1524378356" sldId="285"/>
            <ac:picMk id="4" creationId="{A73DE241-DE40-997E-C86E-F5BC9B41C69E}"/>
          </ac:picMkLst>
        </pc:picChg>
        <pc:picChg chg="mod">
          <ac:chgData name="Karsaliya, Nirali G" userId="S::ngk8@txstate.edu::73cb3ad3-9b9c-4c60-8193-40c39a9379ef" providerId="AD" clId="Web-{13953419-9B86-461C-A154-CFBA444C8B7D}" dt="2022-04-28T20:07:26.211" v="19" actId="1076"/>
          <ac:picMkLst>
            <pc:docMk/>
            <pc:sldMk cId="1524378356" sldId="285"/>
            <ac:picMk id="5" creationId="{8D6632B6-A085-8E69-6198-96D6E0403496}"/>
          </ac:picMkLst>
        </pc:picChg>
      </pc:sldChg>
      <pc:sldChg chg="addSp delSp modSp mod ord setBg modClrScheme delDesignElem chgLayout">
        <pc:chgData name="Karsaliya, Nirali G" userId="S::ngk8@txstate.edu::73cb3ad3-9b9c-4c60-8193-40c39a9379ef" providerId="AD" clId="Web-{13953419-9B86-461C-A154-CFBA444C8B7D}" dt="2022-04-28T20:49:25.875" v="306" actId="14100"/>
        <pc:sldMkLst>
          <pc:docMk/>
          <pc:sldMk cId="671170605" sldId="286"/>
        </pc:sldMkLst>
        <pc:spChg chg="mod ord">
          <ac:chgData name="Karsaliya, Nirali G" userId="S::ngk8@txstate.edu::73cb3ad3-9b9c-4c60-8193-40c39a9379ef" providerId="AD" clId="Web-{13953419-9B86-461C-A154-CFBA444C8B7D}" dt="2022-04-28T20:49:25.875" v="306" actId="14100"/>
          <ac:spMkLst>
            <pc:docMk/>
            <pc:sldMk cId="671170605" sldId="286"/>
            <ac:spMk id="2" creationId="{8233F9C6-A98C-2942-2AAB-45D6757EC66C}"/>
          </ac:spMkLst>
        </pc:spChg>
        <pc:spChg chg="del mod">
          <ac:chgData name="Karsaliya, Nirali G" userId="S::ngk8@txstate.edu::73cb3ad3-9b9c-4c60-8193-40c39a9379ef" providerId="AD" clId="Web-{13953419-9B86-461C-A154-CFBA444C8B7D}" dt="2022-04-28T20:18:15.291" v="52"/>
          <ac:spMkLst>
            <pc:docMk/>
            <pc:sldMk cId="671170605" sldId="286"/>
            <ac:spMk id="3" creationId="{F1D1229C-8D43-1DE8-ED89-9E12C66C35FC}"/>
          </ac:spMkLst>
        </pc:spChg>
        <pc:spChg chg="add del mod">
          <ac:chgData name="Karsaliya, Nirali G" userId="S::ngk8@txstate.edu::73cb3ad3-9b9c-4c60-8193-40c39a9379ef" providerId="AD" clId="Web-{13953419-9B86-461C-A154-CFBA444C8B7D}" dt="2022-04-28T20:19:14.199" v="84"/>
          <ac:spMkLst>
            <pc:docMk/>
            <pc:sldMk cId="671170605" sldId="286"/>
            <ac:spMk id="5" creationId="{02004E4D-AD78-CA4A-BB92-A1F3280AC95A}"/>
          </ac:spMkLst>
        </pc:spChg>
        <pc:spChg chg="add mod">
          <ac:chgData name="Karsaliya, Nirali G" userId="S::ngk8@txstate.edu::73cb3ad3-9b9c-4c60-8193-40c39a9379ef" providerId="AD" clId="Web-{13953419-9B86-461C-A154-CFBA444C8B7D}" dt="2022-04-28T20:49:16.140" v="302" actId="20577"/>
          <ac:spMkLst>
            <pc:docMk/>
            <pc:sldMk cId="671170605" sldId="286"/>
            <ac:spMk id="7" creationId="{E6846CF6-3564-BE86-D6DB-50448BCE0D67}"/>
          </ac:spMkLst>
        </pc:spChg>
        <pc:spChg chg="add del mod">
          <ac:chgData name="Karsaliya, Nirali G" userId="S::ngk8@txstate.edu::73cb3ad3-9b9c-4c60-8193-40c39a9379ef" providerId="AD" clId="Web-{13953419-9B86-461C-A154-CFBA444C8B7D}" dt="2022-04-28T20:23:31.707" v="114"/>
          <ac:spMkLst>
            <pc:docMk/>
            <pc:sldMk cId="671170605" sldId="286"/>
            <ac:spMk id="8" creationId="{96F380D4-0EB1-C62C-0BD3-C989B43C53C6}"/>
          </ac:spMkLst>
        </pc:spChg>
        <pc:spChg chg="add del">
          <ac:chgData name="Karsaliya, Nirali G" userId="S::ngk8@txstate.edu::73cb3ad3-9b9c-4c60-8193-40c39a9379ef" providerId="AD" clId="Web-{13953419-9B86-461C-A154-CFBA444C8B7D}" dt="2022-04-28T20:23:28.222" v="112"/>
          <ac:spMkLst>
            <pc:docMk/>
            <pc:sldMk cId="671170605" sldId="286"/>
            <ac:spMk id="9" creationId="{A826E179-E91A-509A-E347-E2828D42BEEF}"/>
          </ac:spMkLst>
        </pc:spChg>
        <pc:spChg chg="add del">
          <ac:chgData name="Karsaliya, Nirali G" userId="S::ngk8@txstate.edu::73cb3ad3-9b9c-4c60-8193-40c39a9379ef" providerId="AD" clId="Web-{13953419-9B86-461C-A154-CFBA444C8B7D}" dt="2022-04-28T20:23:26.738" v="111"/>
          <ac:spMkLst>
            <pc:docMk/>
            <pc:sldMk cId="671170605" sldId="286"/>
            <ac:spMk id="10" creationId="{D7D7A6BE-6BE4-7100-3763-D2023C379A7D}"/>
          </ac:spMkLst>
        </pc:spChg>
        <pc:spChg chg="add">
          <ac:chgData name="Karsaliya, Nirali G" userId="S::ngk8@txstate.edu::73cb3ad3-9b9c-4c60-8193-40c39a9379ef" providerId="AD" clId="Web-{13953419-9B86-461C-A154-CFBA444C8B7D}" dt="2022-04-28T20:25:53.945" v="124"/>
          <ac:spMkLst>
            <pc:docMk/>
            <pc:sldMk cId="671170605" sldId="286"/>
            <ac:spMk id="11" creationId="{907EF6B7-1338-4443-8C46-6A318D952DFD}"/>
          </ac:spMkLst>
        </pc:spChg>
        <pc:spChg chg="add del">
          <ac:chgData name="Karsaliya, Nirali G" userId="S::ngk8@txstate.edu::73cb3ad3-9b9c-4c60-8193-40c39a9379ef" providerId="AD" clId="Web-{13953419-9B86-461C-A154-CFBA444C8B7D}" dt="2022-04-28T20:24:32.583" v="116"/>
          <ac:spMkLst>
            <pc:docMk/>
            <pc:sldMk cId="671170605" sldId="286"/>
            <ac:spMk id="12" creationId="{907EF6B7-1338-4443-8C46-6A318D952DFD}"/>
          </ac:spMkLst>
        </pc:spChg>
        <pc:spChg chg="add">
          <ac:chgData name="Karsaliya, Nirali G" userId="S::ngk8@txstate.edu::73cb3ad3-9b9c-4c60-8193-40c39a9379ef" providerId="AD" clId="Web-{13953419-9B86-461C-A154-CFBA444C8B7D}" dt="2022-04-28T20:25:53.945" v="124"/>
          <ac:spMkLst>
            <pc:docMk/>
            <pc:sldMk cId="671170605" sldId="286"/>
            <ac:spMk id="13" creationId="{DAAE4CDD-124C-4DCF-9584-B6033B545DD5}"/>
          </ac:spMkLst>
        </pc:spChg>
        <pc:spChg chg="add del">
          <ac:chgData name="Karsaliya, Nirali G" userId="S::ngk8@txstate.edu::73cb3ad3-9b9c-4c60-8193-40c39a9379ef" providerId="AD" clId="Web-{13953419-9B86-461C-A154-CFBA444C8B7D}" dt="2022-04-28T20:24:32.583" v="116"/>
          <ac:spMkLst>
            <pc:docMk/>
            <pc:sldMk cId="671170605" sldId="286"/>
            <ac:spMk id="14" creationId="{DAAE4CDD-124C-4DCF-9584-B6033B545DD5}"/>
          </ac:spMkLst>
        </pc:spChg>
        <pc:spChg chg="add">
          <ac:chgData name="Karsaliya, Nirali G" userId="S::ngk8@txstate.edu::73cb3ad3-9b9c-4c60-8193-40c39a9379ef" providerId="AD" clId="Web-{13953419-9B86-461C-A154-CFBA444C8B7D}" dt="2022-04-28T20:25:53.945" v="124"/>
          <ac:spMkLst>
            <pc:docMk/>
            <pc:sldMk cId="671170605" sldId="286"/>
            <ac:spMk id="15" creationId="{081E4A58-353D-44AE-B2FC-2A74E2E400F7}"/>
          </ac:spMkLst>
        </pc:spChg>
        <pc:spChg chg="add del">
          <ac:chgData name="Karsaliya, Nirali G" userId="S::ngk8@txstate.edu::73cb3ad3-9b9c-4c60-8193-40c39a9379ef" providerId="AD" clId="Web-{13953419-9B86-461C-A154-CFBA444C8B7D}" dt="2022-04-28T20:24:32.583" v="116"/>
          <ac:spMkLst>
            <pc:docMk/>
            <pc:sldMk cId="671170605" sldId="286"/>
            <ac:spMk id="16" creationId="{081E4A58-353D-44AE-B2FC-2A74E2E400F7}"/>
          </ac:spMkLst>
        </pc:spChg>
      </pc:sldChg>
      <pc:sldChg chg="addSp delSp modSp add replId">
        <pc:chgData name="Karsaliya, Nirali G" userId="S::ngk8@txstate.edu::73cb3ad3-9b9c-4c60-8193-40c39a9379ef" providerId="AD" clId="Web-{13953419-9B86-461C-A154-CFBA444C8B7D}" dt="2022-04-28T20:34:51.132" v="239"/>
        <pc:sldMkLst>
          <pc:docMk/>
          <pc:sldMk cId="1211287008" sldId="287"/>
        </pc:sldMkLst>
        <pc:spChg chg="mod">
          <ac:chgData name="Karsaliya, Nirali G" userId="S::ngk8@txstate.edu::73cb3ad3-9b9c-4c60-8193-40c39a9379ef" providerId="AD" clId="Web-{13953419-9B86-461C-A154-CFBA444C8B7D}" dt="2022-04-28T20:31:56.580" v="159" actId="20577"/>
          <ac:spMkLst>
            <pc:docMk/>
            <pc:sldMk cId="1211287008" sldId="287"/>
            <ac:spMk id="2" creationId="{37F19974-12BF-DA8E-A82E-DC4D9F5E0876}"/>
          </ac:spMkLst>
        </pc:spChg>
        <pc:spChg chg="add del mod">
          <ac:chgData name="Karsaliya, Nirali G" userId="S::ngk8@txstate.edu::73cb3ad3-9b9c-4c60-8193-40c39a9379ef" providerId="AD" clId="Web-{13953419-9B86-461C-A154-CFBA444C8B7D}" dt="2022-04-28T20:32:40.862" v="168"/>
          <ac:spMkLst>
            <pc:docMk/>
            <pc:sldMk cId="1211287008" sldId="287"/>
            <ac:spMk id="4" creationId="{6F191939-1D95-1920-9927-0AC27903EF2C}"/>
          </ac:spMkLst>
        </pc:spChg>
        <pc:graphicFrameChg chg="add mod modGraphic">
          <ac:chgData name="Karsaliya, Nirali G" userId="S::ngk8@txstate.edu::73cb3ad3-9b9c-4c60-8193-40c39a9379ef" providerId="AD" clId="Web-{13953419-9B86-461C-A154-CFBA444C8B7D}" dt="2022-04-28T20:34:51.132" v="239"/>
          <ac:graphicFrameMkLst>
            <pc:docMk/>
            <pc:sldMk cId="1211287008" sldId="287"/>
            <ac:graphicFrameMk id="5" creationId="{53CD2C38-197B-0941-C69E-55FDF792B5B7}"/>
          </ac:graphicFrameMkLst>
        </pc:graphicFrameChg>
        <pc:graphicFrameChg chg="del mod modGraphic">
          <ac:chgData name="Karsaliya, Nirali G" userId="S::ngk8@txstate.edu::73cb3ad3-9b9c-4c60-8193-40c39a9379ef" providerId="AD" clId="Web-{13953419-9B86-461C-A154-CFBA444C8B7D}" dt="2022-04-28T20:32:02.799" v="162"/>
          <ac:graphicFrameMkLst>
            <pc:docMk/>
            <pc:sldMk cId="1211287008" sldId="287"/>
            <ac:graphicFrameMk id="7" creationId="{606D5CCC-34FB-5B2C-0C78-94E348BCFC76}"/>
          </ac:graphicFrameMkLst>
        </pc:graphicFrameChg>
      </pc:sldChg>
      <pc:sldChg chg="modSp mod modClrScheme chgLayout">
        <pc:chgData name="Karsaliya, Nirali G" userId="S::ngk8@txstate.edu::73cb3ad3-9b9c-4c60-8193-40c39a9379ef" providerId="AD" clId="Web-{13953419-9B86-461C-A154-CFBA444C8B7D}" dt="2022-04-28T20:24:47.802" v="118"/>
        <pc:sldMkLst>
          <pc:docMk/>
          <pc:sldMk cId="2163401810" sldId="287"/>
        </pc:sldMkLst>
        <pc:spChg chg="mod ord">
          <ac:chgData name="Karsaliya, Nirali G" userId="S::ngk8@txstate.edu::73cb3ad3-9b9c-4c60-8193-40c39a9379ef" providerId="AD" clId="Web-{13953419-9B86-461C-A154-CFBA444C8B7D}" dt="2022-04-28T20:24:47.802" v="118"/>
          <ac:spMkLst>
            <pc:docMk/>
            <pc:sldMk cId="2163401810" sldId="287"/>
            <ac:spMk id="2" creationId="{A10C636C-4248-AC00-ABD6-1DFB31251982}"/>
          </ac:spMkLst>
        </pc:spChg>
        <pc:spChg chg="mod ord">
          <ac:chgData name="Karsaliya, Nirali G" userId="S::ngk8@txstate.edu::73cb3ad3-9b9c-4c60-8193-40c39a9379ef" providerId="AD" clId="Web-{13953419-9B86-461C-A154-CFBA444C8B7D}" dt="2022-04-28T20:24:47.802" v="118"/>
          <ac:spMkLst>
            <pc:docMk/>
            <pc:sldMk cId="2163401810" sldId="287"/>
            <ac:spMk id="3" creationId="{09F85DA9-303E-F4BB-E221-0656E2F593EA}"/>
          </ac:spMkLst>
        </pc:spChg>
      </pc:sldChg>
      <pc:sldChg chg="addSp delSp modSp add replId">
        <pc:chgData name="Karsaliya, Nirali G" userId="S::ngk8@txstate.edu::73cb3ad3-9b9c-4c60-8193-40c39a9379ef" providerId="AD" clId="Web-{13953419-9B86-461C-A154-CFBA444C8B7D}" dt="2022-04-28T20:34:35.866" v="237" actId="1076"/>
        <pc:sldMkLst>
          <pc:docMk/>
          <pc:sldMk cId="244428998" sldId="288"/>
        </pc:sldMkLst>
        <pc:spChg chg="mod">
          <ac:chgData name="Karsaliya, Nirali G" userId="S::ngk8@txstate.edu::73cb3ad3-9b9c-4c60-8193-40c39a9379ef" providerId="AD" clId="Web-{13953419-9B86-461C-A154-CFBA444C8B7D}" dt="2022-04-28T20:33:48.021" v="210" actId="1076"/>
          <ac:spMkLst>
            <pc:docMk/>
            <pc:sldMk cId="244428998" sldId="288"/>
            <ac:spMk id="2" creationId="{37F19974-12BF-DA8E-A82E-DC4D9F5E0876}"/>
          </ac:spMkLst>
        </pc:spChg>
        <pc:spChg chg="add del mod">
          <ac:chgData name="Karsaliya, Nirali G" userId="S::ngk8@txstate.edu::73cb3ad3-9b9c-4c60-8193-40c39a9379ef" providerId="AD" clId="Web-{13953419-9B86-461C-A154-CFBA444C8B7D}" dt="2022-04-28T20:34:08.427" v="213"/>
          <ac:spMkLst>
            <pc:docMk/>
            <pc:sldMk cId="244428998" sldId="288"/>
            <ac:spMk id="5" creationId="{7349BA1B-48E2-102C-78EE-A79C09B6719F}"/>
          </ac:spMkLst>
        </pc:spChg>
        <pc:graphicFrameChg chg="add mod modGraphic">
          <ac:chgData name="Karsaliya, Nirali G" userId="S::ngk8@txstate.edu::73cb3ad3-9b9c-4c60-8193-40c39a9379ef" providerId="AD" clId="Web-{13953419-9B86-461C-A154-CFBA444C8B7D}" dt="2022-04-28T20:34:35.866" v="237" actId="1076"/>
          <ac:graphicFrameMkLst>
            <pc:docMk/>
            <pc:sldMk cId="244428998" sldId="288"/>
            <ac:graphicFrameMk id="3" creationId="{6CF81849-3BFC-228A-6005-09864282C0B9}"/>
          </ac:graphicFrameMkLst>
        </pc:graphicFrameChg>
        <pc:graphicFrameChg chg="del">
          <ac:chgData name="Karsaliya, Nirali G" userId="S::ngk8@txstate.edu::73cb3ad3-9b9c-4c60-8193-40c39a9379ef" providerId="AD" clId="Web-{13953419-9B86-461C-A154-CFBA444C8B7D}" dt="2022-04-28T20:34:05.865" v="212"/>
          <ac:graphicFrameMkLst>
            <pc:docMk/>
            <pc:sldMk cId="244428998" sldId="288"/>
            <ac:graphicFrameMk id="7" creationId="{606D5CCC-34FB-5B2C-0C78-94E348BCFC76}"/>
          </ac:graphicFrameMkLst>
        </pc:graphicFrameChg>
      </pc:sldChg>
      <pc:sldChg chg="addSp delSp modSp add ord replId">
        <pc:chgData name="Karsaliya, Nirali G" userId="S::ngk8@txstate.edu::73cb3ad3-9b9c-4c60-8193-40c39a9379ef" providerId="AD" clId="Web-{13953419-9B86-461C-A154-CFBA444C8B7D}" dt="2022-04-28T20:43:32.865" v="286" actId="1076"/>
        <pc:sldMkLst>
          <pc:docMk/>
          <pc:sldMk cId="259471446" sldId="289"/>
        </pc:sldMkLst>
        <pc:spChg chg="mod">
          <ac:chgData name="Karsaliya, Nirali G" userId="S::ngk8@txstate.edu::73cb3ad3-9b9c-4c60-8193-40c39a9379ef" providerId="AD" clId="Web-{13953419-9B86-461C-A154-CFBA444C8B7D}" dt="2022-04-28T20:43:32.865" v="286" actId="1076"/>
          <ac:spMkLst>
            <pc:docMk/>
            <pc:sldMk cId="259471446" sldId="289"/>
            <ac:spMk id="2" creationId="{BBE09FE0-AB8D-88EB-C6E0-B0C591E0AE48}"/>
          </ac:spMkLst>
        </pc:spChg>
        <pc:spChg chg="del mod">
          <ac:chgData name="Karsaliya, Nirali G" userId="S::ngk8@txstate.edu::73cb3ad3-9b9c-4c60-8193-40c39a9379ef" providerId="AD" clId="Web-{13953419-9B86-461C-A154-CFBA444C8B7D}" dt="2022-04-28T20:42:45.614" v="277"/>
          <ac:spMkLst>
            <pc:docMk/>
            <pc:sldMk cId="259471446" sldId="289"/>
            <ac:spMk id="4" creationId="{81FA68E3-238F-F679-ADAE-5CBD5387849C}"/>
          </ac:spMkLst>
        </pc:spChg>
        <pc:graphicFrameChg chg="del">
          <ac:chgData name="Karsaliya, Nirali G" userId="S::ngk8@txstate.edu::73cb3ad3-9b9c-4c60-8193-40c39a9379ef" providerId="AD" clId="Web-{13953419-9B86-461C-A154-CFBA444C8B7D}" dt="2022-04-28T20:42:47.848" v="278"/>
          <ac:graphicFrameMkLst>
            <pc:docMk/>
            <pc:sldMk cId="259471446" sldId="289"/>
            <ac:graphicFrameMk id="5" creationId="{953881F6-8A1A-F218-29E8-80D98E44755A}"/>
          </ac:graphicFrameMkLst>
        </pc:graphicFrameChg>
        <pc:picChg chg="add mod">
          <ac:chgData name="Karsaliya, Nirali G" userId="S::ngk8@txstate.edu::73cb3ad3-9b9c-4c60-8193-40c39a9379ef" providerId="AD" clId="Web-{13953419-9B86-461C-A154-CFBA444C8B7D}" dt="2022-04-28T20:42:55.130" v="280" actId="1076"/>
          <ac:picMkLst>
            <pc:docMk/>
            <pc:sldMk cId="259471446" sldId="289"/>
            <ac:picMk id="3" creationId="{5D13D490-A76C-9F30-E7CF-1AEAAC974337}"/>
          </ac:picMkLst>
        </pc:picChg>
        <pc:picChg chg="add mod">
          <ac:chgData name="Karsaliya, Nirali G" userId="S::ngk8@txstate.edu::73cb3ad3-9b9c-4c60-8193-40c39a9379ef" providerId="AD" clId="Web-{13953419-9B86-461C-A154-CFBA444C8B7D}" dt="2022-04-28T20:43:14.443" v="284" actId="1076"/>
          <ac:picMkLst>
            <pc:docMk/>
            <pc:sldMk cId="259471446" sldId="289"/>
            <ac:picMk id="6" creationId="{2D0F38A8-4C66-B481-06A6-CE59D8F50FA8}"/>
          </ac:picMkLst>
        </pc:picChg>
      </pc:sldChg>
      <pc:sldChg chg="add del replId">
        <pc:chgData name="Karsaliya, Nirali G" userId="S::ngk8@txstate.edu::73cb3ad3-9b9c-4c60-8193-40c39a9379ef" providerId="AD" clId="Web-{13953419-9B86-461C-A154-CFBA444C8B7D}" dt="2022-04-28T20:32:25.456" v="165"/>
        <pc:sldMkLst>
          <pc:docMk/>
          <pc:sldMk cId="1296508584" sldId="289"/>
        </pc:sldMkLst>
      </pc:sldChg>
      <pc:sldMasterChg chg="del delSldLayout">
        <pc:chgData name="Karsaliya, Nirali G" userId="S::ngk8@txstate.edu::73cb3ad3-9b9c-4c60-8193-40c39a9379ef" providerId="AD" clId="Web-{13953419-9B86-461C-A154-CFBA444C8B7D}" dt="2022-04-28T20:24:32.583" v="116"/>
        <pc:sldMasterMkLst>
          <pc:docMk/>
          <pc:sldMasterMk cId="2460954070" sldId="2147483660"/>
        </pc:sldMasterMkLst>
        <pc:sldLayoutChg chg="del">
          <pc:chgData name="Karsaliya, Nirali G" userId="S::ngk8@txstate.edu::73cb3ad3-9b9c-4c60-8193-40c39a9379ef" providerId="AD" clId="Web-{13953419-9B86-461C-A154-CFBA444C8B7D}" dt="2022-04-28T20:24:32.583" v="116"/>
          <pc:sldLayoutMkLst>
            <pc:docMk/>
            <pc:sldMasterMk cId="2460954070" sldId="2147483660"/>
            <pc:sldLayoutMk cId="2385387890" sldId="2147483661"/>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949138452" sldId="2147483662"/>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2591524520" sldId="2147483663"/>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1203092039" sldId="2147483664"/>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3733172339" sldId="2147483665"/>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3210312558" sldId="2147483666"/>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3146388984" sldId="2147483667"/>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3171841454" sldId="2147483668"/>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1718958274" sldId="2147483669"/>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2202905451" sldId="2147483670"/>
          </pc:sldLayoutMkLst>
        </pc:sldLayoutChg>
        <pc:sldLayoutChg chg="del">
          <pc:chgData name="Karsaliya, Nirali G" userId="S::ngk8@txstate.edu::73cb3ad3-9b9c-4c60-8193-40c39a9379ef" providerId="AD" clId="Web-{13953419-9B86-461C-A154-CFBA444C8B7D}" dt="2022-04-28T20:24:32.583" v="116"/>
          <pc:sldLayoutMkLst>
            <pc:docMk/>
            <pc:sldMasterMk cId="2460954070" sldId="2147483660"/>
            <pc:sldLayoutMk cId="3479445657" sldId="2147483671"/>
          </pc:sldLayoutMkLst>
        </pc:sldLayoutChg>
      </pc:sldMasterChg>
      <pc:sldMasterChg chg="add del addSldLayout delSldLayout modSldLayout">
        <pc:chgData name="Karsaliya, Nirali G" userId="S::ngk8@txstate.edu::73cb3ad3-9b9c-4c60-8193-40c39a9379ef" providerId="AD" clId="Web-{13953419-9B86-461C-A154-CFBA444C8B7D}" dt="2022-04-28T20:24:42.834" v="117"/>
        <pc:sldMasterMkLst>
          <pc:docMk/>
          <pc:sldMasterMk cId="3785037197" sldId="2147483672"/>
        </pc:sldMasterMkLst>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1093778165" sldId="2147483673"/>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2749190998" sldId="2147483674"/>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1393714876" sldId="2147483675"/>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2965327913" sldId="2147483676"/>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1336103703" sldId="2147483677"/>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1743535895" sldId="2147483678"/>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681847493" sldId="2147483679"/>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3314133834" sldId="2147483680"/>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2989942903" sldId="2147483681"/>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4170400883" sldId="2147483682"/>
          </pc:sldLayoutMkLst>
        </pc:sldLayoutChg>
        <pc:sldLayoutChg chg="add del mod replId">
          <pc:chgData name="Karsaliya, Nirali G" userId="S::ngk8@txstate.edu::73cb3ad3-9b9c-4c60-8193-40c39a9379ef" providerId="AD" clId="Web-{13953419-9B86-461C-A154-CFBA444C8B7D}" dt="2022-04-28T20:24:42.834" v="117"/>
          <pc:sldLayoutMkLst>
            <pc:docMk/>
            <pc:sldMasterMk cId="3785037197" sldId="2147483672"/>
            <pc:sldLayoutMk cId="1216962797" sldId="2147483683"/>
          </pc:sldLayoutMkLst>
        </pc:sldLayoutChg>
      </pc:sldMasterChg>
      <pc:sldMasterChg chg="add del addSldLayout delSldLayout modSldLayout">
        <pc:chgData name="Karsaliya, Nirali G" userId="S::ngk8@txstate.edu::73cb3ad3-9b9c-4c60-8193-40c39a9379ef" providerId="AD" clId="Web-{13953419-9B86-461C-A154-CFBA444C8B7D}" dt="2022-04-28T20:25:48.804" v="123"/>
        <pc:sldMasterMkLst>
          <pc:docMk/>
          <pc:sldMasterMk cId="508723776" sldId="2147483684"/>
        </pc:sldMasterMkLst>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1877811663" sldId="2147483685"/>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3093780688" sldId="2147483686"/>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1977576754" sldId="2147483687"/>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1353253914" sldId="2147483688"/>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2600830866" sldId="2147483689"/>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3966328661" sldId="2147483690"/>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46105366" sldId="2147483691"/>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2326346774" sldId="2147483692"/>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1836450406" sldId="2147483693"/>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3666751187" sldId="2147483694"/>
          </pc:sldLayoutMkLst>
        </pc:sldLayoutChg>
        <pc:sldLayoutChg chg="add del mod replId">
          <pc:chgData name="Karsaliya, Nirali G" userId="S::ngk8@txstate.edu::73cb3ad3-9b9c-4c60-8193-40c39a9379ef" providerId="AD" clId="Web-{13953419-9B86-461C-A154-CFBA444C8B7D}" dt="2022-04-28T20:24:47.802" v="118"/>
          <pc:sldLayoutMkLst>
            <pc:docMk/>
            <pc:sldMasterMk cId="508723776" sldId="2147483684"/>
            <pc:sldLayoutMk cId="3278268498" sldId="2147483695"/>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1981740470" sldId="2147483697"/>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218091899" sldId="2147483698"/>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143607897" sldId="2147483699"/>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4224189730" sldId="2147483700"/>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3786127528" sldId="2147483701"/>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3977739935" sldId="2147483702"/>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3285788867" sldId="2147483703"/>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1317769732" sldId="2147483704"/>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357295655" sldId="2147483705"/>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3858110146" sldId="2147483706"/>
          </pc:sldLayoutMkLst>
        </pc:sldLayoutChg>
        <pc:sldLayoutChg chg="add del">
          <pc:chgData name="Karsaliya, Nirali G" userId="S::ngk8@txstate.edu::73cb3ad3-9b9c-4c60-8193-40c39a9379ef" providerId="AD" clId="Web-{13953419-9B86-461C-A154-CFBA444C8B7D}" dt="2022-04-28T20:25:48.804" v="123"/>
          <pc:sldLayoutMkLst>
            <pc:docMk/>
            <pc:sldMasterMk cId="508723776" sldId="2147483684"/>
            <pc:sldLayoutMk cId="540654325" sldId="2147483707"/>
          </pc:sldLayoutMkLst>
        </pc:sldLayoutChg>
      </pc:sldMasterChg>
      <pc:sldMasterChg chg="add addSldLayout modSldLayout">
        <pc:chgData name="Karsaliya, Nirali G" userId="S::ngk8@txstate.edu::73cb3ad3-9b9c-4c60-8193-40c39a9379ef" providerId="AD" clId="Web-{13953419-9B86-461C-A154-CFBA444C8B7D}" dt="2022-04-28T20:24:47.802" v="118"/>
        <pc:sldMasterMkLst>
          <pc:docMk/>
          <pc:sldMasterMk cId="153032475" sldId="2147483696"/>
        </pc:sldMasterMkLst>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1981740470" sldId="2147483697"/>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218091899" sldId="2147483698"/>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143607897" sldId="2147483699"/>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4224189730" sldId="2147483700"/>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3786127528" sldId="2147483701"/>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3977739935" sldId="2147483702"/>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3285788867" sldId="2147483703"/>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1317769732" sldId="2147483704"/>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357295655" sldId="2147483705"/>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3858110146" sldId="2147483706"/>
          </pc:sldLayoutMkLst>
        </pc:sldLayoutChg>
        <pc:sldLayoutChg chg="add mod replId">
          <pc:chgData name="Karsaliya, Nirali G" userId="S::ngk8@txstate.edu::73cb3ad3-9b9c-4c60-8193-40c39a9379ef" providerId="AD" clId="Web-{13953419-9B86-461C-A154-CFBA444C8B7D}" dt="2022-04-28T20:24:47.802" v="118"/>
          <pc:sldLayoutMkLst>
            <pc:docMk/>
            <pc:sldMasterMk cId="153032475" sldId="2147483696"/>
            <pc:sldLayoutMk cId="540654325" sldId="2147483707"/>
          </pc:sldLayoutMkLst>
        </pc:sldLayoutChg>
      </pc:sldMasterChg>
      <pc:sldMasterChg chg="add addSldLayout modSldLayout">
        <pc:chgData name="Karsaliya, Nirali G" userId="S::ngk8@txstate.edu::73cb3ad3-9b9c-4c60-8193-40c39a9379ef" providerId="AD" clId="Web-{13953419-9B86-461C-A154-CFBA444C8B7D}" dt="2022-04-28T20:25:48.804" v="123"/>
        <pc:sldMasterMkLst>
          <pc:docMk/>
          <pc:sldMasterMk cId="424637745" sldId="2147483708"/>
        </pc:sldMasterMkLst>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3656117499" sldId="2147483709"/>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3946002196" sldId="2147483710"/>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3209150207" sldId="2147483711"/>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2975620554" sldId="2147483712"/>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1343928076" sldId="2147483713"/>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292034865" sldId="2147483714"/>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1776070206" sldId="2147483715"/>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2322745479" sldId="2147483716"/>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2334710116" sldId="2147483717"/>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4116333633" sldId="2147483718"/>
          </pc:sldLayoutMkLst>
        </pc:sldLayoutChg>
        <pc:sldLayoutChg chg="add mod replId">
          <pc:chgData name="Karsaliya, Nirali G" userId="S::ngk8@txstate.edu::73cb3ad3-9b9c-4c60-8193-40c39a9379ef" providerId="AD" clId="Web-{13953419-9B86-461C-A154-CFBA444C8B7D}" dt="2022-04-28T20:25:48.804" v="123"/>
          <pc:sldLayoutMkLst>
            <pc:docMk/>
            <pc:sldMasterMk cId="424637745" sldId="2147483708"/>
            <pc:sldLayoutMk cId="1824675483" sldId="2147483719"/>
          </pc:sldLayoutMkLst>
        </pc:sldLayoutChg>
      </pc:sldMasterChg>
      <pc:sldMasterChg chg="add del addSldLayout delSldLayout modSldLayout">
        <pc:chgData name="Karsaliya, Nirali G" userId="S::ngk8@txstate.edu::73cb3ad3-9b9c-4c60-8193-40c39a9379ef" providerId="AD" clId="Web-{13953419-9B86-461C-A154-CFBA444C8B7D}" dt="2022-04-28T20:24:59.881" v="120"/>
        <pc:sldMasterMkLst>
          <pc:docMk/>
          <pc:sldMasterMk cId="1043431014" sldId="2147483708"/>
        </pc:sldMasterMkLst>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699501101" sldId="2147483709"/>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2575301679" sldId="2147483710"/>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4016428954" sldId="2147483711"/>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4201430363" sldId="2147483712"/>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2683502478" sldId="2147483713"/>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2369425905" sldId="2147483714"/>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2591551840" sldId="2147483715"/>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1850648614" sldId="2147483716"/>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3303182473" sldId="2147483717"/>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2009986506" sldId="2147483718"/>
          </pc:sldLayoutMkLst>
        </pc:sldLayoutChg>
        <pc:sldLayoutChg chg="add del mod replId">
          <pc:chgData name="Karsaliya, Nirali G" userId="S::ngk8@txstate.edu::73cb3ad3-9b9c-4c60-8193-40c39a9379ef" providerId="AD" clId="Web-{13953419-9B86-461C-A154-CFBA444C8B7D}" dt="2022-04-28T20:24:59.881" v="120"/>
          <pc:sldLayoutMkLst>
            <pc:docMk/>
            <pc:sldMasterMk cId="1043431014" sldId="2147483708"/>
            <pc:sldLayoutMk cId="3336243264" sldId="2147483719"/>
          </pc:sldLayoutMkLst>
        </pc:sldLayoutChg>
      </pc:sldMasterChg>
      <pc:sldMasterChg chg="add del addSldLayout delSldLayout modSldLayout">
        <pc:chgData name="Karsaliya, Nirali G" userId="S::ngk8@txstate.edu::73cb3ad3-9b9c-4c60-8193-40c39a9379ef" providerId="AD" clId="Web-{13953419-9B86-461C-A154-CFBA444C8B7D}" dt="2022-04-28T20:25:20.569" v="122"/>
        <pc:sldMasterMkLst>
          <pc:docMk/>
          <pc:sldMasterMk cId="3296709973" sldId="2147483708"/>
        </pc:sldMasterMkLst>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109672100" sldId="2147483709"/>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271108453" sldId="2147483710"/>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931869126" sldId="2147483711"/>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174084529" sldId="2147483712"/>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597122315" sldId="2147483713"/>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2603705249" sldId="2147483714"/>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3145566088" sldId="2147483715"/>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2818127755" sldId="2147483716"/>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2971305666" sldId="2147483717"/>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1317963032" sldId="2147483718"/>
          </pc:sldLayoutMkLst>
        </pc:sldLayoutChg>
        <pc:sldLayoutChg chg="add del mod replId">
          <pc:chgData name="Karsaliya, Nirali G" userId="S::ngk8@txstate.edu::73cb3ad3-9b9c-4c60-8193-40c39a9379ef" providerId="AD" clId="Web-{13953419-9B86-461C-A154-CFBA444C8B7D}" dt="2022-04-28T20:25:20.569" v="122"/>
          <pc:sldLayoutMkLst>
            <pc:docMk/>
            <pc:sldMasterMk cId="3296709973" sldId="2147483708"/>
            <pc:sldLayoutMk cId="1841308331" sldId="2147483719"/>
          </pc:sldLayoutMkLst>
        </pc:sldLayoutChg>
      </pc:sldMasterChg>
    </pc:docChg>
  </pc:docChgLst>
  <pc:docChgLst>
    <pc:chgData name="Albarez, Gabriella G" userId="S::gga16@txstate.edu::8ff7a8ae-5e77-4aae-bfc4-ce470b6c6a6f" providerId="AD" clId="Web-{30FB986D-5783-4131-8CA9-E107C8B8E32A}"/>
    <pc:docChg chg="addSld delSld modSld modSection">
      <pc:chgData name="Albarez, Gabriella G" userId="S::gga16@txstate.edu::8ff7a8ae-5e77-4aae-bfc4-ce470b6c6a6f" providerId="AD" clId="Web-{30FB986D-5783-4131-8CA9-E107C8B8E32A}" dt="2022-04-27T02:54:49.450" v="74" actId="20577"/>
      <pc:docMkLst>
        <pc:docMk/>
      </pc:docMkLst>
      <pc:sldChg chg="modSp">
        <pc:chgData name="Albarez, Gabriella G" userId="S::gga16@txstate.edu::8ff7a8ae-5e77-4aae-bfc4-ce470b6c6a6f" providerId="AD" clId="Web-{30FB986D-5783-4131-8CA9-E107C8B8E32A}" dt="2022-04-27T02:46:51.062" v="12" actId="20577"/>
        <pc:sldMkLst>
          <pc:docMk/>
          <pc:sldMk cId="3149659386" sldId="260"/>
        </pc:sldMkLst>
        <pc:spChg chg="mod">
          <ac:chgData name="Albarez, Gabriella G" userId="S::gga16@txstate.edu::8ff7a8ae-5e77-4aae-bfc4-ce470b6c6a6f" providerId="AD" clId="Web-{30FB986D-5783-4131-8CA9-E107C8B8E32A}" dt="2022-04-27T02:46:51.062" v="12" actId="20577"/>
          <ac:spMkLst>
            <pc:docMk/>
            <pc:sldMk cId="3149659386" sldId="260"/>
            <ac:spMk id="3" creationId="{95348F37-0ADF-4189-A697-9C12D03F76AD}"/>
          </ac:spMkLst>
        </pc:spChg>
      </pc:sldChg>
      <pc:sldChg chg="modSp">
        <pc:chgData name="Albarez, Gabriella G" userId="S::gga16@txstate.edu::8ff7a8ae-5e77-4aae-bfc4-ce470b6c6a6f" providerId="AD" clId="Web-{30FB986D-5783-4131-8CA9-E107C8B8E32A}" dt="2022-04-27T02:45:56.045" v="11" actId="20577"/>
        <pc:sldMkLst>
          <pc:docMk/>
          <pc:sldMk cId="3071302962" sldId="262"/>
        </pc:sldMkLst>
        <pc:spChg chg="mod">
          <ac:chgData name="Albarez, Gabriella G" userId="S::gga16@txstate.edu::8ff7a8ae-5e77-4aae-bfc4-ce470b6c6a6f" providerId="AD" clId="Web-{30FB986D-5783-4131-8CA9-E107C8B8E32A}" dt="2022-04-27T02:45:56.045" v="11" actId="20577"/>
          <ac:spMkLst>
            <pc:docMk/>
            <pc:sldMk cId="3071302962" sldId="262"/>
            <ac:spMk id="3" creationId="{E0A2DA90-3C56-4270-A17F-23DCED7BAE5C}"/>
          </ac:spMkLst>
        </pc:spChg>
      </pc:sldChg>
      <pc:sldChg chg="modSp">
        <pc:chgData name="Albarez, Gabriella G" userId="S::gga16@txstate.edu::8ff7a8ae-5e77-4aae-bfc4-ce470b6c6a6f" providerId="AD" clId="Web-{30FB986D-5783-4131-8CA9-E107C8B8E32A}" dt="2022-04-27T02:48:57.971" v="29" actId="20577"/>
        <pc:sldMkLst>
          <pc:docMk/>
          <pc:sldMk cId="3867727216" sldId="263"/>
        </pc:sldMkLst>
        <pc:spChg chg="mod">
          <ac:chgData name="Albarez, Gabriella G" userId="S::gga16@txstate.edu::8ff7a8ae-5e77-4aae-bfc4-ce470b6c6a6f" providerId="AD" clId="Web-{30FB986D-5783-4131-8CA9-E107C8B8E32A}" dt="2022-04-27T02:48:57.971" v="29" actId="20577"/>
          <ac:spMkLst>
            <pc:docMk/>
            <pc:sldMk cId="3867727216" sldId="263"/>
            <ac:spMk id="2" creationId="{13A815CB-2DDC-CDAE-383C-18520A1FF0EE}"/>
          </ac:spMkLst>
        </pc:spChg>
      </pc:sldChg>
      <pc:sldChg chg="modSp">
        <pc:chgData name="Albarez, Gabriella G" userId="S::gga16@txstate.edu::8ff7a8ae-5e77-4aae-bfc4-ce470b6c6a6f" providerId="AD" clId="Web-{30FB986D-5783-4131-8CA9-E107C8B8E32A}" dt="2022-04-27T02:54:49.450" v="74" actId="20577"/>
        <pc:sldMkLst>
          <pc:docMk/>
          <pc:sldMk cId="2646920227" sldId="264"/>
        </pc:sldMkLst>
        <pc:spChg chg="mod">
          <ac:chgData name="Albarez, Gabriella G" userId="S::gga16@txstate.edu::8ff7a8ae-5e77-4aae-bfc4-ce470b6c6a6f" providerId="AD" clId="Web-{30FB986D-5783-4131-8CA9-E107C8B8E32A}" dt="2022-04-27T02:54:45.575" v="73" actId="20577"/>
          <ac:spMkLst>
            <pc:docMk/>
            <pc:sldMk cId="2646920227" sldId="264"/>
            <ac:spMk id="2" creationId="{D578DDEA-B6E9-A359-2FCB-66C0B5AAF805}"/>
          </ac:spMkLst>
        </pc:spChg>
        <pc:spChg chg="mod">
          <ac:chgData name="Albarez, Gabriella G" userId="S::gga16@txstate.edu::8ff7a8ae-5e77-4aae-bfc4-ce470b6c6a6f" providerId="AD" clId="Web-{30FB986D-5783-4131-8CA9-E107C8B8E32A}" dt="2022-04-27T02:54:49.450" v="74" actId="20577"/>
          <ac:spMkLst>
            <pc:docMk/>
            <pc:sldMk cId="2646920227" sldId="264"/>
            <ac:spMk id="3" creationId="{2AFAD378-183E-5777-8B9E-206241212856}"/>
          </ac:spMkLst>
        </pc:spChg>
      </pc:sldChg>
      <pc:sldChg chg="modSp new">
        <pc:chgData name="Albarez, Gabriella G" userId="S::gga16@txstate.edu::8ff7a8ae-5e77-4aae-bfc4-ce470b6c6a6f" providerId="AD" clId="Web-{30FB986D-5783-4131-8CA9-E107C8B8E32A}" dt="2022-04-27T02:54:02.870" v="44" actId="20577"/>
        <pc:sldMkLst>
          <pc:docMk/>
          <pc:sldMk cId="2683515741" sldId="269"/>
        </pc:sldMkLst>
        <pc:spChg chg="mod">
          <ac:chgData name="Albarez, Gabriella G" userId="S::gga16@txstate.edu::8ff7a8ae-5e77-4aae-bfc4-ce470b6c6a6f" providerId="AD" clId="Web-{30FB986D-5783-4131-8CA9-E107C8B8E32A}" dt="2022-04-27T02:54:02.870" v="44" actId="20577"/>
          <ac:spMkLst>
            <pc:docMk/>
            <pc:sldMk cId="2683515741" sldId="269"/>
            <ac:spMk id="2" creationId="{37F19974-12BF-DA8E-A82E-DC4D9F5E0876}"/>
          </ac:spMkLst>
        </pc:spChg>
      </pc:sldChg>
      <pc:sldChg chg="modSp new del">
        <pc:chgData name="Albarez, Gabriella G" userId="S::gga16@txstate.edu::8ff7a8ae-5e77-4aae-bfc4-ce470b6c6a6f" providerId="AD" clId="Web-{30FB986D-5783-4131-8CA9-E107C8B8E32A}" dt="2022-04-27T02:51:36.288" v="30"/>
        <pc:sldMkLst>
          <pc:docMk/>
          <pc:sldMk cId="3010522857" sldId="269"/>
        </pc:sldMkLst>
        <pc:spChg chg="mod">
          <ac:chgData name="Albarez, Gabriella G" userId="S::gga16@txstate.edu::8ff7a8ae-5e77-4aae-bfc4-ce470b6c6a6f" providerId="AD" clId="Web-{30FB986D-5783-4131-8CA9-E107C8B8E32A}" dt="2022-04-27T02:48:53.565" v="28" actId="20577"/>
          <ac:spMkLst>
            <pc:docMk/>
            <pc:sldMk cId="3010522857" sldId="269"/>
            <ac:spMk id="2" creationId="{FA052D24-8459-558D-C676-A20911B017A6}"/>
          </ac:spMkLst>
        </pc:spChg>
      </pc:sldChg>
      <pc:sldChg chg="modSp new">
        <pc:chgData name="Albarez, Gabriella G" userId="S::gga16@txstate.edu::8ff7a8ae-5e77-4aae-bfc4-ce470b6c6a6f" providerId="AD" clId="Web-{30FB986D-5783-4131-8CA9-E107C8B8E32A}" dt="2022-04-27T02:54:13.808" v="52" actId="20577"/>
        <pc:sldMkLst>
          <pc:docMk/>
          <pc:sldMk cId="1074133260" sldId="270"/>
        </pc:sldMkLst>
        <pc:spChg chg="mod">
          <ac:chgData name="Albarez, Gabriella G" userId="S::gga16@txstate.edu::8ff7a8ae-5e77-4aae-bfc4-ce470b6c6a6f" providerId="AD" clId="Web-{30FB986D-5783-4131-8CA9-E107C8B8E32A}" dt="2022-04-27T02:54:13.808" v="52" actId="20577"/>
          <ac:spMkLst>
            <pc:docMk/>
            <pc:sldMk cId="1074133260" sldId="270"/>
            <ac:spMk id="2" creationId="{861E1419-D433-4223-878E-7ED58D0D7C34}"/>
          </ac:spMkLst>
        </pc:spChg>
      </pc:sldChg>
      <pc:sldChg chg="modSp new">
        <pc:chgData name="Albarez, Gabriella G" userId="S::gga16@txstate.edu::8ff7a8ae-5e77-4aae-bfc4-ce470b6c6a6f" providerId="AD" clId="Web-{30FB986D-5783-4131-8CA9-E107C8B8E32A}" dt="2022-04-27T02:54:25.230" v="61" actId="20577"/>
        <pc:sldMkLst>
          <pc:docMk/>
          <pc:sldMk cId="3728986735" sldId="271"/>
        </pc:sldMkLst>
        <pc:spChg chg="mod">
          <ac:chgData name="Albarez, Gabriella G" userId="S::gga16@txstate.edu::8ff7a8ae-5e77-4aae-bfc4-ce470b6c6a6f" providerId="AD" clId="Web-{30FB986D-5783-4131-8CA9-E107C8B8E32A}" dt="2022-04-27T02:54:25.230" v="61" actId="20577"/>
          <ac:spMkLst>
            <pc:docMk/>
            <pc:sldMk cId="3728986735" sldId="271"/>
            <ac:spMk id="2" creationId="{180FDC9C-FB5D-0441-564D-3B477510B0B2}"/>
          </ac:spMkLst>
        </pc:spChg>
      </pc:sldChg>
      <pc:sldChg chg="modSp new">
        <pc:chgData name="Albarez, Gabriella G" userId="S::gga16@txstate.edu::8ff7a8ae-5e77-4aae-bfc4-ce470b6c6a6f" providerId="AD" clId="Web-{30FB986D-5783-4131-8CA9-E107C8B8E32A}" dt="2022-04-27T02:54:38.168" v="72" actId="20577"/>
        <pc:sldMkLst>
          <pc:docMk/>
          <pc:sldMk cId="1257344402" sldId="272"/>
        </pc:sldMkLst>
        <pc:spChg chg="mod">
          <ac:chgData name="Albarez, Gabriella G" userId="S::gga16@txstate.edu::8ff7a8ae-5e77-4aae-bfc4-ce470b6c6a6f" providerId="AD" clId="Web-{30FB986D-5783-4131-8CA9-E107C8B8E32A}" dt="2022-04-27T02:54:38.168" v="72" actId="20577"/>
          <ac:spMkLst>
            <pc:docMk/>
            <pc:sldMk cId="1257344402" sldId="272"/>
            <ac:spMk id="2" creationId="{BBE09FE0-AB8D-88EB-C6E0-B0C591E0AE48}"/>
          </ac:spMkLst>
        </pc:spChg>
      </pc:sldChg>
    </pc:docChg>
  </pc:docChgLst>
  <pc:docChgLst>
    <pc:chgData name="Karsaliya, Nirali G" userId="S::ngk8@txstate.edu::73cb3ad3-9b9c-4c60-8193-40c39a9379ef" providerId="AD" clId="Web-{32DD11EF-B3BF-4335-ADE5-F8A0179850F7}"/>
    <pc:docChg chg="modSld sldOrd">
      <pc:chgData name="Karsaliya, Nirali G" userId="S::ngk8@txstate.edu::73cb3ad3-9b9c-4c60-8193-40c39a9379ef" providerId="AD" clId="Web-{32DD11EF-B3BF-4335-ADE5-F8A0179850F7}" dt="2022-04-28T21:40:31.789" v="19" actId="20577"/>
      <pc:docMkLst>
        <pc:docMk/>
      </pc:docMkLst>
      <pc:sldChg chg="modSp">
        <pc:chgData name="Karsaliya, Nirali G" userId="S::ngk8@txstate.edu::73cb3ad3-9b9c-4c60-8193-40c39a9379ef" providerId="AD" clId="Web-{32DD11EF-B3BF-4335-ADE5-F8A0179850F7}" dt="2022-04-28T21:36:56.017" v="9" actId="20577"/>
        <pc:sldMkLst>
          <pc:docMk/>
          <pc:sldMk cId="4088226210" sldId="257"/>
        </pc:sldMkLst>
        <pc:spChg chg="mod">
          <ac:chgData name="Karsaliya, Nirali G" userId="S::ngk8@txstate.edu::73cb3ad3-9b9c-4c60-8193-40c39a9379ef" providerId="AD" clId="Web-{32DD11EF-B3BF-4335-ADE5-F8A0179850F7}" dt="2022-04-28T21:36:56.017" v="9" actId="20577"/>
          <ac:spMkLst>
            <pc:docMk/>
            <pc:sldMk cId="4088226210" sldId="257"/>
            <ac:spMk id="3" creationId="{B967DA17-0EA2-489D-A337-E405A7EC5D69}"/>
          </ac:spMkLst>
        </pc:spChg>
      </pc:sldChg>
      <pc:sldChg chg="modSp">
        <pc:chgData name="Karsaliya, Nirali G" userId="S::ngk8@txstate.edu::73cb3ad3-9b9c-4c60-8193-40c39a9379ef" providerId="AD" clId="Web-{32DD11EF-B3BF-4335-ADE5-F8A0179850F7}" dt="2022-04-28T21:40:31.789" v="19" actId="20577"/>
        <pc:sldMkLst>
          <pc:docMk/>
          <pc:sldMk cId="3216042482" sldId="258"/>
        </pc:sldMkLst>
        <pc:spChg chg="mod">
          <ac:chgData name="Karsaliya, Nirali G" userId="S::ngk8@txstate.edu::73cb3ad3-9b9c-4c60-8193-40c39a9379ef" providerId="AD" clId="Web-{32DD11EF-B3BF-4335-ADE5-F8A0179850F7}" dt="2022-04-28T21:40:31.789" v="19" actId="20577"/>
          <ac:spMkLst>
            <pc:docMk/>
            <pc:sldMk cId="3216042482" sldId="258"/>
            <ac:spMk id="3" creationId="{DCDB5457-2F29-4A3C-800F-5A1C2ECCC5A7}"/>
          </ac:spMkLst>
        </pc:spChg>
      </pc:sldChg>
      <pc:sldChg chg="modSp">
        <pc:chgData name="Karsaliya, Nirali G" userId="S::ngk8@txstate.edu::73cb3ad3-9b9c-4c60-8193-40c39a9379ef" providerId="AD" clId="Web-{32DD11EF-B3BF-4335-ADE5-F8A0179850F7}" dt="2022-04-28T21:39:37.803" v="12" actId="20577"/>
        <pc:sldMkLst>
          <pc:docMk/>
          <pc:sldMk cId="3535243908" sldId="259"/>
        </pc:sldMkLst>
        <pc:spChg chg="mod">
          <ac:chgData name="Karsaliya, Nirali G" userId="S::ngk8@txstate.edu::73cb3ad3-9b9c-4c60-8193-40c39a9379ef" providerId="AD" clId="Web-{32DD11EF-B3BF-4335-ADE5-F8A0179850F7}" dt="2022-04-28T21:39:37.803" v="12" actId="20577"/>
          <ac:spMkLst>
            <pc:docMk/>
            <pc:sldMk cId="3535243908" sldId="259"/>
            <ac:spMk id="3" creationId="{0040B622-8182-43B7-9405-F9DF74132054}"/>
          </ac:spMkLst>
        </pc:spChg>
      </pc:sldChg>
      <pc:sldChg chg="ord">
        <pc:chgData name="Karsaliya, Nirali G" userId="S::ngk8@txstate.edu::73cb3ad3-9b9c-4c60-8193-40c39a9379ef" providerId="AD" clId="Web-{32DD11EF-B3BF-4335-ADE5-F8A0179850F7}" dt="2022-04-28T21:36:19.454" v="0"/>
        <pc:sldMkLst>
          <pc:docMk/>
          <pc:sldMk cId="2242043522" sldId="273"/>
        </pc:sldMkLst>
      </pc:sldChg>
      <pc:sldChg chg="ord">
        <pc:chgData name="Karsaliya, Nirali G" userId="S::ngk8@txstate.edu::73cb3ad3-9b9c-4c60-8193-40c39a9379ef" providerId="AD" clId="Web-{32DD11EF-B3BF-4335-ADE5-F8A0179850F7}" dt="2022-04-28T21:36:24.282" v="3"/>
        <pc:sldMkLst>
          <pc:docMk/>
          <pc:sldMk cId="4108146482" sldId="282"/>
        </pc:sldMkLst>
      </pc:sldChg>
      <pc:sldChg chg="ord">
        <pc:chgData name="Karsaliya, Nirali G" userId="S::ngk8@txstate.edu::73cb3ad3-9b9c-4c60-8193-40c39a9379ef" providerId="AD" clId="Web-{32DD11EF-B3BF-4335-ADE5-F8A0179850F7}" dt="2022-04-28T21:36:22.923" v="2"/>
        <pc:sldMkLst>
          <pc:docMk/>
          <pc:sldMk cId="3498661632" sldId="283"/>
        </pc:sldMkLst>
      </pc:sldChg>
      <pc:sldChg chg="ord">
        <pc:chgData name="Karsaliya, Nirali G" userId="S::ngk8@txstate.edu::73cb3ad3-9b9c-4c60-8193-40c39a9379ef" providerId="AD" clId="Web-{32DD11EF-B3BF-4335-ADE5-F8A0179850F7}" dt="2022-04-28T21:36:21.501" v="1"/>
        <pc:sldMkLst>
          <pc:docMk/>
          <pc:sldMk cId="2725741682" sldId="290"/>
        </pc:sldMkLst>
      </pc:sldChg>
    </pc:docChg>
  </pc:docChgLst>
  <pc:docChgLst>
    <pc:chgData name="Albarez, Gabriella G" userId="S::gga16@txstate.edu::8ff7a8ae-5e77-4aae-bfc4-ce470b6c6a6f" providerId="AD" clId="Web-{0420CF41-4C25-4C11-A038-A67A0867149E}"/>
    <pc:docChg chg="modSld">
      <pc:chgData name="Albarez, Gabriella G" userId="S::gga16@txstate.edu::8ff7a8ae-5e77-4aae-bfc4-ce470b6c6a6f" providerId="AD" clId="Web-{0420CF41-4C25-4C11-A038-A67A0867149E}" dt="2022-04-28T05:58:17.902" v="172" actId="20577"/>
      <pc:docMkLst>
        <pc:docMk/>
      </pc:docMkLst>
      <pc:sldChg chg="modSp">
        <pc:chgData name="Albarez, Gabriella G" userId="S::gga16@txstate.edu::8ff7a8ae-5e77-4aae-bfc4-ce470b6c6a6f" providerId="AD" clId="Web-{0420CF41-4C25-4C11-A038-A67A0867149E}" dt="2022-04-28T05:48:04.053" v="3" actId="14100"/>
        <pc:sldMkLst>
          <pc:docMk/>
          <pc:sldMk cId="4088226210" sldId="257"/>
        </pc:sldMkLst>
        <pc:spChg chg="mod">
          <ac:chgData name="Albarez, Gabriella G" userId="S::gga16@txstate.edu::8ff7a8ae-5e77-4aae-bfc4-ce470b6c6a6f" providerId="AD" clId="Web-{0420CF41-4C25-4C11-A038-A67A0867149E}" dt="2022-04-28T05:48:04.053" v="3" actId="14100"/>
          <ac:spMkLst>
            <pc:docMk/>
            <pc:sldMk cId="4088226210" sldId="257"/>
            <ac:spMk id="2" creationId="{51AD65E2-D248-4E74-BDE4-06DDBAE2D7D4}"/>
          </ac:spMkLst>
        </pc:spChg>
        <pc:spChg chg="mod">
          <ac:chgData name="Albarez, Gabriella G" userId="S::gga16@txstate.edu::8ff7a8ae-5e77-4aae-bfc4-ce470b6c6a6f" providerId="AD" clId="Web-{0420CF41-4C25-4C11-A038-A67A0867149E}" dt="2022-04-28T05:47:52.615" v="1" actId="20577"/>
          <ac:spMkLst>
            <pc:docMk/>
            <pc:sldMk cId="4088226210" sldId="257"/>
            <ac:spMk id="3" creationId="{B967DA17-0EA2-489D-A337-E405A7EC5D69}"/>
          </ac:spMkLst>
        </pc:spChg>
      </pc:sldChg>
      <pc:sldChg chg="modSp">
        <pc:chgData name="Albarez, Gabriella G" userId="S::gga16@txstate.edu::8ff7a8ae-5e77-4aae-bfc4-ce470b6c6a6f" providerId="AD" clId="Web-{0420CF41-4C25-4C11-A038-A67A0867149E}" dt="2022-04-28T05:48:54.601" v="7" actId="20577"/>
        <pc:sldMkLst>
          <pc:docMk/>
          <pc:sldMk cId="3216042482" sldId="258"/>
        </pc:sldMkLst>
        <pc:spChg chg="mod">
          <ac:chgData name="Albarez, Gabriella G" userId="S::gga16@txstate.edu::8ff7a8ae-5e77-4aae-bfc4-ce470b6c6a6f" providerId="AD" clId="Web-{0420CF41-4C25-4C11-A038-A67A0867149E}" dt="2022-04-28T05:48:54.601" v="7" actId="20577"/>
          <ac:spMkLst>
            <pc:docMk/>
            <pc:sldMk cId="3216042482" sldId="258"/>
            <ac:spMk id="2" creationId="{A90EF850-1A44-43BF-AEA0-565B6EAD431D}"/>
          </ac:spMkLst>
        </pc:spChg>
        <pc:spChg chg="mod">
          <ac:chgData name="Albarez, Gabriella G" userId="S::gga16@txstate.edu::8ff7a8ae-5e77-4aae-bfc4-ce470b6c6a6f" providerId="AD" clId="Web-{0420CF41-4C25-4C11-A038-A67A0867149E}" dt="2022-04-28T05:48:45.085" v="5" actId="20577"/>
          <ac:spMkLst>
            <pc:docMk/>
            <pc:sldMk cId="3216042482" sldId="258"/>
            <ac:spMk id="3" creationId="{DCDB5457-2F29-4A3C-800F-5A1C2ECCC5A7}"/>
          </ac:spMkLst>
        </pc:spChg>
      </pc:sldChg>
      <pc:sldChg chg="modSp">
        <pc:chgData name="Albarez, Gabriella G" userId="S::gga16@txstate.edu::8ff7a8ae-5e77-4aae-bfc4-ce470b6c6a6f" providerId="AD" clId="Web-{0420CF41-4C25-4C11-A038-A67A0867149E}" dt="2022-04-28T05:49:27.383" v="12" actId="20577"/>
        <pc:sldMkLst>
          <pc:docMk/>
          <pc:sldMk cId="3535243908" sldId="259"/>
        </pc:sldMkLst>
        <pc:spChg chg="mod">
          <ac:chgData name="Albarez, Gabriella G" userId="S::gga16@txstate.edu::8ff7a8ae-5e77-4aae-bfc4-ce470b6c6a6f" providerId="AD" clId="Web-{0420CF41-4C25-4C11-A038-A67A0867149E}" dt="2022-04-28T05:49:14.133" v="11" actId="20577"/>
          <ac:spMkLst>
            <pc:docMk/>
            <pc:sldMk cId="3535243908" sldId="259"/>
            <ac:spMk id="2" creationId="{0A994EDC-D0EB-491C-B3B2-5238877F879D}"/>
          </ac:spMkLst>
        </pc:spChg>
        <pc:spChg chg="mod">
          <ac:chgData name="Albarez, Gabriella G" userId="S::gga16@txstate.edu::8ff7a8ae-5e77-4aae-bfc4-ce470b6c6a6f" providerId="AD" clId="Web-{0420CF41-4C25-4C11-A038-A67A0867149E}" dt="2022-04-28T05:49:27.383" v="12" actId="20577"/>
          <ac:spMkLst>
            <pc:docMk/>
            <pc:sldMk cId="3535243908" sldId="259"/>
            <ac:spMk id="3" creationId="{0040B622-8182-43B7-9405-F9DF74132054}"/>
          </ac:spMkLst>
        </pc:spChg>
      </pc:sldChg>
      <pc:sldChg chg="modSp">
        <pc:chgData name="Albarez, Gabriella G" userId="S::gga16@txstate.edu::8ff7a8ae-5e77-4aae-bfc4-ce470b6c6a6f" providerId="AD" clId="Web-{0420CF41-4C25-4C11-A038-A67A0867149E}" dt="2022-04-28T05:54:04.331" v="154" actId="20577"/>
        <pc:sldMkLst>
          <pc:docMk/>
          <pc:sldMk cId="3149659386" sldId="260"/>
        </pc:sldMkLst>
        <pc:spChg chg="mod">
          <ac:chgData name="Albarez, Gabriella G" userId="S::gga16@txstate.edu::8ff7a8ae-5e77-4aae-bfc4-ce470b6c6a6f" providerId="AD" clId="Web-{0420CF41-4C25-4C11-A038-A67A0867149E}" dt="2022-04-28T05:49:46.259" v="14" actId="20577"/>
          <ac:spMkLst>
            <pc:docMk/>
            <pc:sldMk cId="3149659386" sldId="260"/>
            <ac:spMk id="2" creationId="{E5E7538B-C652-400E-AC10-9247935B588A}"/>
          </ac:spMkLst>
        </pc:spChg>
        <pc:spChg chg="mod">
          <ac:chgData name="Albarez, Gabriella G" userId="S::gga16@txstate.edu::8ff7a8ae-5e77-4aae-bfc4-ce470b6c6a6f" providerId="AD" clId="Web-{0420CF41-4C25-4C11-A038-A67A0867149E}" dt="2022-04-28T05:54:04.331" v="154" actId="20577"/>
          <ac:spMkLst>
            <pc:docMk/>
            <pc:sldMk cId="3149659386" sldId="260"/>
            <ac:spMk id="3" creationId="{95348F37-0ADF-4189-A697-9C12D03F76AD}"/>
          </ac:spMkLst>
        </pc:spChg>
      </pc:sldChg>
      <pc:sldChg chg="modSp">
        <pc:chgData name="Albarez, Gabriella G" userId="S::gga16@txstate.edu::8ff7a8ae-5e77-4aae-bfc4-ce470b6c6a6f" providerId="AD" clId="Web-{0420CF41-4C25-4C11-A038-A67A0867149E}" dt="2022-04-28T05:56:14.696" v="164" actId="20577"/>
        <pc:sldMkLst>
          <pc:docMk/>
          <pc:sldMk cId="3628162502" sldId="261"/>
        </pc:sldMkLst>
        <pc:spChg chg="mod">
          <ac:chgData name="Albarez, Gabriella G" userId="S::gga16@txstate.edu::8ff7a8ae-5e77-4aae-bfc4-ce470b6c6a6f" providerId="AD" clId="Web-{0420CF41-4C25-4C11-A038-A67A0867149E}" dt="2022-04-28T05:56:00.711" v="163" actId="20577"/>
          <ac:spMkLst>
            <pc:docMk/>
            <pc:sldMk cId="3628162502" sldId="261"/>
            <ac:spMk id="2" creationId="{D3B6F2A7-2D90-4348-9869-4399ED6A6CA0}"/>
          </ac:spMkLst>
        </pc:spChg>
        <pc:spChg chg="mod">
          <ac:chgData name="Albarez, Gabriella G" userId="S::gga16@txstate.edu::8ff7a8ae-5e77-4aae-bfc4-ce470b6c6a6f" providerId="AD" clId="Web-{0420CF41-4C25-4C11-A038-A67A0867149E}" dt="2022-04-28T05:56:14.696" v="164" actId="20577"/>
          <ac:spMkLst>
            <pc:docMk/>
            <pc:sldMk cId="3628162502" sldId="261"/>
            <ac:spMk id="3" creationId="{05BEF22D-9A92-4864-87EF-50C373D80D51}"/>
          </ac:spMkLst>
        </pc:spChg>
      </pc:sldChg>
      <pc:sldChg chg="modSp">
        <pc:chgData name="Albarez, Gabriella G" userId="S::gga16@txstate.edu::8ff7a8ae-5e77-4aae-bfc4-ce470b6c6a6f" providerId="AD" clId="Web-{0420CF41-4C25-4C11-A038-A67A0867149E}" dt="2022-04-28T05:55:42.726" v="160" actId="20577"/>
        <pc:sldMkLst>
          <pc:docMk/>
          <pc:sldMk cId="3071302962" sldId="262"/>
        </pc:sldMkLst>
        <pc:spChg chg="mod">
          <ac:chgData name="Albarez, Gabriella G" userId="S::gga16@txstate.edu::8ff7a8ae-5e77-4aae-bfc4-ce470b6c6a6f" providerId="AD" clId="Web-{0420CF41-4C25-4C11-A038-A67A0867149E}" dt="2022-04-28T05:55:42.726" v="160" actId="20577"/>
          <ac:spMkLst>
            <pc:docMk/>
            <pc:sldMk cId="3071302962" sldId="262"/>
            <ac:spMk id="2" creationId="{A666E075-6A9F-44D9-9C7C-F7E29DC3F41A}"/>
          </ac:spMkLst>
        </pc:spChg>
        <pc:spChg chg="mod">
          <ac:chgData name="Albarez, Gabriella G" userId="S::gga16@txstate.edu::8ff7a8ae-5e77-4aae-bfc4-ce470b6c6a6f" providerId="AD" clId="Web-{0420CF41-4C25-4C11-A038-A67A0867149E}" dt="2022-04-28T05:55:23.726" v="159" actId="20577"/>
          <ac:spMkLst>
            <pc:docMk/>
            <pc:sldMk cId="3071302962" sldId="262"/>
            <ac:spMk id="3" creationId="{E0A2DA90-3C56-4270-A17F-23DCED7BAE5C}"/>
          </ac:spMkLst>
        </pc:spChg>
      </pc:sldChg>
      <pc:sldChg chg="modSp">
        <pc:chgData name="Albarez, Gabriella G" userId="S::gga16@txstate.edu::8ff7a8ae-5e77-4aae-bfc4-ce470b6c6a6f" providerId="AD" clId="Web-{0420CF41-4C25-4C11-A038-A67A0867149E}" dt="2022-04-28T05:56:38.306" v="167" actId="20577"/>
        <pc:sldMkLst>
          <pc:docMk/>
          <pc:sldMk cId="3867727216" sldId="263"/>
        </pc:sldMkLst>
        <pc:spChg chg="mod">
          <ac:chgData name="Albarez, Gabriella G" userId="S::gga16@txstate.edu::8ff7a8ae-5e77-4aae-bfc4-ce470b6c6a6f" providerId="AD" clId="Web-{0420CF41-4C25-4C11-A038-A67A0867149E}" dt="2022-04-28T05:56:28.540" v="165" actId="20577"/>
          <ac:spMkLst>
            <pc:docMk/>
            <pc:sldMk cId="3867727216" sldId="263"/>
            <ac:spMk id="2" creationId="{13A815CB-2DDC-CDAE-383C-18520A1FF0EE}"/>
          </ac:spMkLst>
        </pc:spChg>
        <pc:spChg chg="mod">
          <ac:chgData name="Albarez, Gabriella G" userId="S::gga16@txstate.edu::8ff7a8ae-5e77-4aae-bfc4-ce470b6c6a6f" providerId="AD" clId="Web-{0420CF41-4C25-4C11-A038-A67A0867149E}" dt="2022-04-28T05:56:38.306" v="167" actId="20577"/>
          <ac:spMkLst>
            <pc:docMk/>
            <pc:sldMk cId="3867727216" sldId="263"/>
            <ac:spMk id="5" creationId="{4314CC80-4BF2-52C7-3D1A-9D7D52C9D660}"/>
          </ac:spMkLst>
        </pc:spChg>
      </pc:sldChg>
      <pc:sldChg chg="modSp">
        <pc:chgData name="Albarez, Gabriella G" userId="S::gga16@txstate.edu::8ff7a8ae-5e77-4aae-bfc4-ce470b6c6a6f" providerId="AD" clId="Web-{0420CF41-4C25-4C11-A038-A67A0867149E}" dt="2022-04-28T05:57:17.229" v="170" actId="1076"/>
        <pc:sldMkLst>
          <pc:docMk/>
          <pc:sldMk cId="2646920227" sldId="264"/>
        </pc:sldMkLst>
        <pc:spChg chg="mod">
          <ac:chgData name="Albarez, Gabriella G" userId="S::gga16@txstate.edu::8ff7a8ae-5e77-4aae-bfc4-ce470b6c6a6f" providerId="AD" clId="Web-{0420CF41-4C25-4C11-A038-A67A0867149E}" dt="2022-04-28T05:56:57.478" v="168" actId="20577"/>
          <ac:spMkLst>
            <pc:docMk/>
            <pc:sldMk cId="2646920227" sldId="264"/>
            <ac:spMk id="2" creationId="{D578DDEA-B6E9-A359-2FCB-66C0B5AAF805}"/>
          </ac:spMkLst>
        </pc:spChg>
        <pc:spChg chg="mod">
          <ac:chgData name="Albarez, Gabriella G" userId="S::gga16@txstate.edu::8ff7a8ae-5e77-4aae-bfc4-ce470b6c6a6f" providerId="AD" clId="Web-{0420CF41-4C25-4C11-A038-A67A0867149E}" dt="2022-04-28T05:57:10.041" v="169" actId="20577"/>
          <ac:spMkLst>
            <pc:docMk/>
            <pc:sldMk cId="2646920227" sldId="264"/>
            <ac:spMk id="3" creationId="{2AFAD378-183E-5777-8B9E-206241212856}"/>
          </ac:spMkLst>
        </pc:spChg>
        <pc:picChg chg="mod">
          <ac:chgData name="Albarez, Gabriella G" userId="S::gga16@txstate.edu::8ff7a8ae-5e77-4aae-bfc4-ce470b6c6a6f" providerId="AD" clId="Web-{0420CF41-4C25-4C11-A038-A67A0867149E}" dt="2022-04-28T05:57:17.229" v="170" actId="1076"/>
          <ac:picMkLst>
            <pc:docMk/>
            <pc:sldMk cId="2646920227" sldId="264"/>
            <ac:picMk id="4" creationId="{855592CB-FCC8-EDCE-5713-BA0EE66870A0}"/>
          </ac:picMkLst>
        </pc:picChg>
      </pc:sldChg>
      <pc:sldChg chg="modSp">
        <pc:chgData name="Albarez, Gabriella G" userId="S::gga16@txstate.edu::8ff7a8ae-5e77-4aae-bfc4-ce470b6c6a6f" providerId="AD" clId="Web-{0420CF41-4C25-4C11-A038-A67A0867149E}" dt="2022-04-28T05:58:17.902" v="172" actId="20577"/>
        <pc:sldMkLst>
          <pc:docMk/>
          <pc:sldMk cId="169590207" sldId="266"/>
        </pc:sldMkLst>
        <pc:spChg chg="mod">
          <ac:chgData name="Albarez, Gabriella G" userId="S::gga16@txstate.edu::8ff7a8ae-5e77-4aae-bfc4-ce470b6c6a6f" providerId="AD" clId="Web-{0420CF41-4C25-4C11-A038-A67A0867149E}" dt="2022-04-28T05:58:17.902" v="172" actId="20577"/>
          <ac:spMkLst>
            <pc:docMk/>
            <pc:sldMk cId="169590207" sldId="266"/>
            <ac:spMk id="2" creationId="{205D3070-18FC-8FA3-39E4-6D507A67603A}"/>
          </ac:spMkLst>
        </pc:spChg>
      </pc:sldChg>
      <pc:sldChg chg="modSp">
        <pc:chgData name="Albarez, Gabriella G" userId="S::gga16@txstate.edu::8ff7a8ae-5e77-4aae-bfc4-ce470b6c6a6f" providerId="AD" clId="Web-{0420CF41-4C25-4C11-A038-A67A0867149E}" dt="2022-04-28T05:57:50.245" v="171" actId="20577"/>
        <pc:sldMkLst>
          <pc:docMk/>
          <pc:sldMk cId="3391535307" sldId="274"/>
        </pc:sldMkLst>
        <pc:spChg chg="mod">
          <ac:chgData name="Albarez, Gabriella G" userId="S::gga16@txstate.edu::8ff7a8ae-5e77-4aae-bfc4-ce470b6c6a6f" providerId="AD" clId="Web-{0420CF41-4C25-4C11-A038-A67A0867149E}" dt="2022-04-28T05:57:50.245" v="171" actId="20577"/>
          <ac:spMkLst>
            <pc:docMk/>
            <pc:sldMk cId="3391535307" sldId="274"/>
            <ac:spMk id="2" creationId="{35BE6284-E050-A12C-E0C1-FDFE73CC8359}"/>
          </ac:spMkLst>
        </pc:spChg>
      </pc:sldChg>
    </pc:docChg>
  </pc:docChgLst>
  <pc:docChgLst>
    <pc:chgData name="Albarez, Gabriella G" userId="S::gga16@txstate.edu::8ff7a8ae-5e77-4aae-bfc4-ce470b6c6a6f" providerId="AD" clId="Web-{3E0E51F5-D01B-4F30-88B1-632BFE91977F}"/>
    <pc:docChg chg="addSld delSld modSld modSection">
      <pc:chgData name="Albarez, Gabriella G" userId="S::gga16@txstate.edu::8ff7a8ae-5e77-4aae-bfc4-ce470b6c6a6f" providerId="AD" clId="Web-{3E0E51F5-D01B-4F30-88B1-632BFE91977F}" dt="2022-04-28T17:26:30.830" v="26" actId="1076"/>
      <pc:docMkLst>
        <pc:docMk/>
      </pc:docMkLst>
      <pc:sldChg chg="addSp modSp del">
        <pc:chgData name="Albarez, Gabriella G" userId="S::gga16@txstate.edu::8ff7a8ae-5e77-4aae-bfc4-ce470b6c6a6f" providerId="AD" clId="Web-{3E0E51F5-D01B-4F30-88B1-632BFE91977F}" dt="2022-04-28T17:19:48.322" v="18"/>
        <pc:sldMkLst>
          <pc:docMk/>
          <pc:sldMk cId="1911097005" sldId="277"/>
        </pc:sldMkLst>
        <pc:picChg chg="add mod">
          <ac:chgData name="Albarez, Gabriella G" userId="S::gga16@txstate.edu::8ff7a8ae-5e77-4aae-bfc4-ce470b6c6a6f" providerId="AD" clId="Web-{3E0E51F5-D01B-4F30-88B1-632BFE91977F}" dt="2022-04-28T17:18:34.068" v="10"/>
          <ac:picMkLst>
            <pc:docMk/>
            <pc:sldMk cId="1911097005" sldId="277"/>
            <ac:picMk id="2" creationId="{1D1211EB-4481-FC88-B63E-7FBCD55A110B}"/>
          </ac:picMkLst>
        </pc:picChg>
      </pc:sldChg>
      <pc:sldChg chg="del">
        <pc:chgData name="Albarez, Gabriella G" userId="S::gga16@txstate.edu::8ff7a8ae-5e77-4aae-bfc4-ce470b6c6a6f" providerId="AD" clId="Web-{3E0E51F5-D01B-4F30-88B1-632BFE91977F}" dt="2022-04-28T17:19:50.229" v="19"/>
        <pc:sldMkLst>
          <pc:docMk/>
          <pc:sldMk cId="521356394" sldId="278"/>
        </pc:sldMkLst>
      </pc:sldChg>
      <pc:sldChg chg="addSp delSp modSp add del replId">
        <pc:chgData name="Albarez, Gabriella G" userId="S::gga16@txstate.edu::8ff7a8ae-5e77-4aae-bfc4-ce470b6c6a6f" providerId="AD" clId="Web-{3E0E51F5-D01B-4F30-88B1-632BFE91977F}" dt="2022-04-28T17:19:45.760" v="17"/>
        <pc:sldMkLst>
          <pc:docMk/>
          <pc:sldMk cId="1442808490" sldId="281"/>
        </pc:sldMkLst>
        <pc:picChg chg="add del mod">
          <ac:chgData name="Albarez, Gabriella G" userId="S::gga16@txstate.edu::8ff7a8ae-5e77-4aae-bfc4-ce470b6c6a6f" providerId="AD" clId="Web-{3E0E51F5-D01B-4F30-88B1-632BFE91977F}" dt="2022-04-28T17:19:24.633" v="14"/>
          <ac:picMkLst>
            <pc:docMk/>
            <pc:sldMk cId="1442808490" sldId="281"/>
            <ac:picMk id="2" creationId="{91D6B6B7-9E76-A655-665B-2ACD0171CC83}"/>
          </ac:picMkLst>
        </pc:picChg>
        <pc:picChg chg="del">
          <ac:chgData name="Albarez, Gabriella G" userId="S::gga16@txstate.edu::8ff7a8ae-5e77-4aae-bfc4-ce470b6c6a6f" providerId="AD" clId="Web-{3E0E51F5-D01B-4F30-88B1-632BFE91977F}" dt="2022-04-28T17:19:19.789" v="12"/>
          <ac:picMkLst>
            <pc:docMk/>
            <pc:sldMk cId="1442808490" sldId="281"/>
            <ac:picMk id="3" creationId="{FA6CFDFB-CEF9-B7AF-92C8-405F45495503}"/>
          </ac:picMkLst>
        </pc:picChg>
        <pc:picChg chg="add">
          <ac:chgData name="Albarez, Gabriella G" userId="S::gga16@txstate.edu::8ff7a8ae-5e77-4aae-bfc4-ce470b6c6a6f" providerId="AD" clId="Web-{3E0E51F5-D01B-4F30-88B1-632BFE91977F}" dt="2022-04-28T17:19:30.478" v="15"/>
          <ac:picMkLst>
            <pc:docMk/>
            <pc:sldMk cId="1442808490" sldId="281"/>
            <ac:picMk id="4" creationId="{5F895911-1A8B-E66C-343A-34A666CF6510}"/>
          </ac:picMkLst>
        </pc:picChg>
      </pc:sldChg>
      <pc:sldChg chg="addSp delSp modSp add replId">
        <pc:chgData name="Albarez, Gabriella G" userId="S::gga16@txstate.edu::8ff7a8ae-5e77-4aae-bfc4-ce470b6c6a6f" providerId="AD" clId="Web-{3E0E51F5-D01B-4F30-88B1-632BFE91977F}" dt="2022-04-28T17:26:30.830" v="26" actId="1076"/>
        <pc:sldMkLst>
          <pc:docMk/>
          <pc:sldMk cId="4108146482" sldId="282"/>
        </pc:sldMkLst>
        <pc:picChg chg="add mod">
          <ac:chgData name="Albarez, Gabriella G" userId="S::gga16@txstate.edu::8ff7a8ae-5e77-4aae-bfc4-ce470b6c6a6f" providerId="AD" clId="Web-{3E0E51F5-D01B-4F30-88B1-632BFE91977F}" dt="2022-04-28T17:26:30.830" v="26" actId="1076"/>
          <ac:picMkLst>
            <pc:docMk/>
            <pc:sldMk cId="4108146482" sldId="282"/>
            <ac:picMk id="2" creationId="{282187F4-F628-6A2F-17E3-31BDDCC90041}"/>
          </ac:picMkLst>
        </pc:picChg>
        <pc:picChg chg="del">
          <ac:chgData name="Albarez, Gabriella G" userId="S::gga16@txstate.edu::8ff7a8ae-5e77-4aae-bfc4-ce470b6c6a6f" providerId="AD" clId="Web-{3E0E51F5-D01B-4F30-88B1-632BFE91977F}" dt="2022-04-28T17:19:53.151" v="20"/>
          <ac:picMkLst>
            <pc:docMk/>
            <pc:sldMk cId="4108146482" sldId="282"/>
            <ac:picMk id="3" creationId="{FA6CFDFB-CEF9-B7AF-92C8-405F45495503}"/>
          </ac:picMkLst>
        </pc:picChg>
      </pc:sldChg>
    </pc:docChg>
  </pc:docChgLst>
  <pc:docChgLst>
    <pc:chgData name="Govindaiah, Babitha" userId="S::b_g433@txstate.edu::c3a0d7ed-b599-4fbf-943d-f6d10cbf5bce" providerId="AD" clId="Web-{56BA6EFC-2477-443A-B0B2-45E25E9C50B6}"/>
    <pc:docChg chg="modSld">
      <pc:chgData name="Govindaiah, Babitha" userId="S::b_g433@txstate.edu::c3a0d7ed-b599-4fbf-943d-f6d10cbf5bce" providerId="AD" clId="Web-{56BA6EFC-2477-443A-B0B2-45E25E9C50B6}" dt="2022-04-28T22:01:49.579" v="0" actId="14100"/>
      <pc:docMkLst>
        <pc:docMk/>
      </pc:docMkLst>
      <pc:sldChg chg="modSp">
        <pc:chgData name="Govindaiah, Babitha" userId="S::b_g433@txstate.edu::c3a0d7ed-b599-4fbf-943d-f6d10cbf5bce" providerId="AD" clId="Web-{56BA6EFC-2477-443A-B0B2-45E25E9C50B6}" dt="2022-04-28T22:01:49.579" v="0" actId="14100"/>
        <pc:sldMkLst>
          <pc:docMk/>
          <pc:sldMk cId="3867727216" sldId="263"/>
        </pc:sldMkLst>
        <pc:picChg chg="mod">
          <ac:chgData name="Govindaiah, Babitha" userId="S::b_g433@txstate.edu::c3a0d7ed-b599-4fbf-943d-f6d10cbf5bce" providerId="AD" clId="Web-{56BA6EFC-2477-443A-B0B2-45E25E9C50B6}" dt="2022-04-28T22:01:49.579" v="0" actId="14100"/>
          <ac:picMkLst>
            <pc:docMk/>
            <pc:sldMk cId="3867727216" sldId="263"/>
            <ac:picMk id="3" creationId="{0C2A800A-3AAF-205D-AAB5-92DADE856EE2}"/>
          </ac:picMkLst>
        </pc:picChg>
      </pc:sldChg>
    </pc:docChg>
  </pc:docChgLst>
  <pc:docChgLst>
    <pc:chgData name="Karsaliya, Nirali G" userId="S::ngk8@txstate.edu::73cb3ad3-9b9c-4c60-8193-40c39a9379ef" providerId="AD" clId="Web-{D8114512-CC90-4DF8-A21A-51C6FABCEF76}"/>
    <pc:docChg chg="addSld modSld sldOrd modSection">
      <pc:chgData name="Karsaliya, Nirali G" userId="S::ngk8@txstate.edu::73cb3ad3-9b9c-4c60-8193-40c39a9379ef" providerId="AD" clId="Web-{D8114512-CC90-4DF8-A21A-51C6FABCEF76}" dt="2022-04-28T18:41:50.625" v="230" actId="1076"/>
      <pc:docMkLst>
        <pc:docMk/>
      </pc:docMkLst>
      <pc:sldChg chg="modSp">
        <pc:chgData name="Karsaliya, Nirali G" userId="S::ngk8@txstate.edu::73cb3ad3-9b9c-4c60-8193-40c39a9379ef" providerId="AD" clId="Web-{D8114512-CC90-4DF8-A21A-51C6FABCEF76}" dt="2022-04-28T18:36:38.336" v="209" actId="20577"/>
        <pc:sldMkLst>
          <pc:docMk/>
          <pc:sldMk cId="1652164983" sldId="268"/>
        </pc:sldMkLst>
        <pc:spChg chg="mod">
          <ac:chgData name="Karsaliya, Nirali G" userId="S::ngk8@txstate.edu::73cb3ad3-9b9c-4c60-8193-40c39a9379ef" providerId="AD" clId="Web-{D8114512-CC90-4DF8-A21A-51C6FABCEF76}" dt="2022-04-28T18:36:38.336" v="209" actId="20577"/>
          <ac:spMkLst>
            <pc:docMk/>
            <pc:sldMk cId="1652164983" sldId="268"/>
            <ac:spMk id="3" creationId="{EC706C32-1BC8-9816-D013-AA40382310FA}"/>
          </ac:spMkLst>
        </pc:spChg>
      </pc:sldChg>
      <pc:sldChg chg="modSp">
        <pc:chgData name="Karsaliya, Nirali G" userId="S::ngk8@txstate.edu::73cb3ad3-9b9c-4c60-8193-40c39a9379ef" providerId="AD" clId="Web-{D8114512-CC90-4DF8-A21A-51C6FABCEF76}" dt="2022-04-28T18:27:12.681" v="15"/>
        <pc:sldMkLst>
          <pc:docMk/>
          <pc:sldMk cId="1074133260" sldId="270"/>
        </pc:sldMkLst>
        <pc:graphicFrameChg chg="mod modGraphic">
          <ac:chgData name="Karsaliya, Nirali G" userId="S::ngk8@txstate.edu::73cb3ad3-9b9c-4c60-8193-40c39a9379ef" providerId="AD" clId="Web-{D8114512-CC90-4DF8-A21A-51C6FABCEF76}" dt="2022-04-28T18:27:12.681" v="15"/>
          <ac:graphicFrameMkLst>
            <pc:docMk/>
            <pc:sldMk cId="1074133260" sldId="270"/>
            <ac:graphicFrameMk id="4" creationId="{C3C13126-7AF4-AB7A-D380-39F0E6EB32A7}"/>
          </ac:graphicFrameMkLst>
        </pc:graphicFrameChg>
      </pc:sldChg>
      <pc:sldChg chg="modSp">
        <pc:chgData name="Karsaliya, Nirali G" userId="S::ngk8@txstate.edu::73cb3ad3-9b9c-4c60-8193-40c39a9379ef" providerId="AD" clId="Web-{D8114512-CC90-4DF8-A21A-51C6FABCEF76}" dt="2022-04-28T18:27:09.275" v="13"/>
        <pc:sldMkLst>
          <pc:docMk/>
          <pc:sldMk cId="3728986735" sldId="271"/>
        </pc:sldMkLst>
        <pc:graphicFrameChg chg="mod modGraphic">
          <ac:chgData name="Karsaliya, Nirali G" userId="S::ngk8@txstate.edu::73cb3ad3-9b9c-4c60-8193-40c39a9379ef" providerId="AD" clId="Web-{D8114512-CC90-4DF8-A21A-51C6FABCEF76}" dt="2022-04-28T18:27:09.275" v="13"/>
          <ac:graphicFrameMkLst>
            <pc:docMk/>
            <pc:sldMk cId="3728986735" sldId="271"/>
            <ac:graphicFrameMk id="4" creationId="{9BB47BD2-974D-C1F9-8B71-B972AF3C014C}"/>
          </ac:graphicFrameMkLst>
        </pc:graphicFrameChg>
      </pc:sldChg>
      <pc:sldChg chg="addSp delSp modSp add ord replId">
        <pc:chgData name="Karsaliya, Nirali G" userId="S::ngk8@txstate.edu::73cb3ad3-9b9c-4c60-8193-40c39a9379ef" providerId="AD" clId="Web-{D8114512-CC90-4DF8-A21A-51C6FABCEF76}" dt="2022-04-28T18:41:50.625" v="230" actId="1076"/>
        <pc:sldMkLst>
          <pc:docMk/>
          <pc:sldMk cId="3402060766" sldId="284"/>
        </pc:sldMkLst>
        <pc:spChg chg="mod">
          <ac:chgData name="Karsaliya, Nirali G" userId="S::ngk8@txstate.edu::73cb3ad3-9b9c-4c60-8193-40c39a9379ef" providerId="AD" clId="Web-{D8114512-CC90-4DF8-A21A-51C6FABCEF76}" dt="2022-04-28T18:41:50.625" v="230" actId="1076"/>
          <ac:spMkLst>
            <pc:docMk/>
            <pc:sldMk cId="3402060766" sldId="284"/>
            <ac:spMk id="2" creationId="{51AD65E2-D248-4E74-BDE4-06DDBAE2D7D4}"/>
          </ac:spMkLst>
        </pc:spChg>
        <pc:spChg chg="del mod">
          <ac:chgData name="Karsaliya, Nirali G" userId="S::ngk8@txstate.edu::73cb3ad3-9b9c-4c60-8193-40c39a9379ef" providerId="AD" clId="Web-{D8114512-CC90-4DF8-A21A-51C6FABCEF76}" dt="2022-04-28T18:38:36.683" v="214"/>
          <ac:spMkLst>
            <pc:docMk/>
            <pc:sldMk cId="3402060766" sldId="284"/>
            <ac:spMk id="3" creationId="{B967DA17-0EA2-489D-A337-E405A7EC5D69}"/>
          </ac:spMkLst>
        </pc:spChg>
        <pc:spChg chg="add del mod">
          <ac:chgData name="Karsaliya, Nirali G" userId="S::ngk8@txstate.edu::73cb3ad3-9b9c-4c60-8193-40c39a9379ef" providerId="AD" clId="Web-{D8114512-CC90-4DF8-A21A-51C6FABCEF76}" dt="2022-04-28T18:38:39.761" v="215"/>
          <ac:spMkLst>
            <pc:docMk/>
            <pc:sldMk cId="3402060766" sldId="284"/>
            <ac:spMk id="6" creationId="{C62AF10A-53AA-50B8-77D7-EB9F278ED9BC}"/>
          </ac:spMkLst>
        </pc:spChg>
        <pc:spChg chg="del">
          <ac:chgData name="Karsaliya, Nirali G" userId="S::ngk8@txstate.edu::73cb3ad3-9b9c-4c60-8193-40c39a9379ef" providerId="AD" clId="Web-{D8114512-CC90-4DF8-A21A-51C6FABCEF76}" dt="2022-04-28T18:41:16.140" v="228"/>
          <ac:spMkLst>
            <pc:docMk/>
            <pc:sldMk cId="3402060766" sldId="284"/>
            <ac:spMk id="47" creationId="{4F7EBAE4-9945-4473-9E34-B2C66EA0F03D}"/>
          </ac:spMkLst>
        </pc:spChg>
        <pc:spChg chg="del">
          <ac:chgData name="Karsaliya, Nirali G" userId="S::ngk8@txstate.edu::73cb3ad3-9b9c-4c60-8193-40c39a9379ef" providerId="AD" clId="Web-{D8114512-CC90-4DF8-A21A-51C6FABCEF76}" dt="2022-04-28T18:41:16.140" v="228"/>
          <ac:spMkLst>
            <pc:docMk/>
            <pc:sldMk cId="3402060766" sldId="284"/>
            <ac:spMk id="48" creationId="{70BEB1E7-2F88-40BC-B73D-42E5B6F80BFC}"/>
          </ac:spMkLst>
        </pc:spChg>
        <pc:spChg chg="del">
          <ac:chgData name="Karsaliya, Nirali G" userId="S::ngk8@txstate.edu::73cb3ad3-9b9c-4c60-8193-40c39a9379ef" providerId="AD" clId="Web-{D8114512-CC90-4DF8-A21A-51C6FABCEF76}" dt="2022-04-28T18:41:16.140" v="228"/>
          <ac:spMkLst>
            <pc:docMk/>
            <pc:sldMk cId="3402060766" sldId="284"/>
            <ac:spMk id="49" creationId="{A7B99495-F43F-4D80-A44F-2CB4764EB90B}"/>
          </ac:spMkLst>
        </pc:spChg>
        <pc:spChg chg="add">
          <ac:chgData name="Karsaliya, Nirali G" userId="S::ngk8@txstate.edu::73cb3ad3-9b9c-4c60-8193-40c39a9379ef" providerId="AD" clId="Web-{D8114512-CC90-4DF8-A21A-51C6FABCEF76}" dt="2022-04-28T18:41:16.140" v="228"/>
          <ac:spMkLst>
            <pc:docMk/>
            <pc:sldMk cId="3402060766" sldId="284"/>
            <ac:spMk id="54" creationId="{D278ADA9-6383-4BDD-80D2-8899A402687B}"/>
          </ac:spMkLst>
        </pc:spChg>
        <pc:spChg chg="add">
          <ac:chgData name="Karsaliya, Nirali G" userId="S::ngk8@txstate.edu::73cb3ad3-9b9c-4c60-8193-40c39a9379ef" providerId="AD" clId="Web-{D8114512-CC90-4DF8-A21A-51C6FABCEF76}" dt="2022-04-28T18:41:16.140" v="228"/>
          <ac:spMkLst>
            <pc:docMk/>
            <pc:sldMk cId="3402060766" sldId="284"/>
            <ac:spMk id="56" creationId="{484B7147-B0F6-40ED-B5A2-FF72BC8198B6}"/>
          </ac:spMkLst>
        </pc:spChg>
        <pc:spChg chg="add">
          <ac:chgData name="Karsaliya, Nirali G" userId="S::ngk8@txstate.edu::73cb3ad3-9b9c-4c60-8193-40c39a9379ef" providerId="AD" clId="Web-{D8114512-CC90-4DF8-A21A-51C6FABCEF76}" dt="2022-04-28T18:41:16.140" v="228"/>
          <ac:spMkLst>
            <pc:docMk/>
            <pc:sldMk cId="3402060766" sldId="284"/>
            <ac:spMk id="58" creationId="{B36D2DE0-0628-4A9A-A59D-7BA8B5EB3022}"/>
          </ac:spMkLst>
        </pc:spChg>
        <pc:spChg chg="add">
          <ac:chgData name="Karsaliya, Nirali G" userId="S::ngk8@txstate.edu::73cb3ad3-9b9c-4c60-8193-40c39a9379ef" providerId="AD" clId="Web-{D8114512-CC90-4DF8-A21A-51C6FABCEF76}" dt="2022-04-28T18:41:16.140" v="228"/>
          <ac:spMkLst>
            <pc:docMk/>
            <pc:sldMk cId="3402060766" sldId="284"/>
            <ac:spMk id="60" creationId="{48E405C9-94BE-41DA-928C-DEC9A8550E9F}"/>
          </ac:spMkLst>
        </pc:spChg>
        <pc:spChg chg="add">
          <ac:chgData name="Karsaliya, Nirali G" userId="S::ngk8@txstate.edu::73cb3ad3-9b9c-4c60-8193-40c39a9379ef" providerId="AD" clId="Web-{D8114512-CC90-4DF8-A21A-51C6FABCEF76}" dt="2022-04-28T18:41:16.140" v="228"/>
          <ac:spMkLst>
            <pc:docMk/>
            <pc:sldMk cId="3402060766" sldId="284"/>
            <ac:spMk id="62" creationId="{D2091A72-D5BB-42AC-8FD3-F7747D90861E}"/>
          </ac:spMkLst>
        </pc:spChg>
        <pc:spChg chg="add">
          <ac:chgData name="Karsaliya, Nirali G" userId="S::ngk8@txstate.edu::73cb3ad3-9b9c-4c60-8193-40c39a9379ef" providerId="AD" clId="Web-{D8114512-CC90-4DF8-A21A-51C6FABCEF76}" dt="2022-04-28T18:41:16.140" v="228"/>
          <ac:spMkLst>
            <pc:docMk/>
            <pc:sldMk cId="3402060766" sldId="284"/>
            <ac:spMk id="64" creationId="{6ED12BFC-A737-46AF-8411-481112D54B0C}"/>
          </ac:spMkLst>
        </pc:spChg>
        <pc:picChg chg="del">
          <ac:chgData name="Karsaliya, Nirali G" userId="S::ngk8@txstate.edu::73cb3ad3-9b9c-4c60-8193-40c39a9379ef" providerId="AD" clId="Web-{D8114512-CC90-4DF8-A21A-51C6FABCEF76}" dt="2022-04-28T18:39:09.090" v="227"/>
          <ac:picMkLst>
            <pc:docMk/>
            <pc:sldMk cId="3402060766" sldId="284"/>
            <ac:picMk id="4" creationId="{E093D289-89F0-8B82-7D69-2A77CC71B58A}"/>
          </ac:picMkLst>
        </pc:picChg>
      </pc:sldChg>
    </pc:docChg>
  </pc:docChgLst>
  <pc:docChgLst>
    <pc:chgData name="Karsaliya, Nirali G" userId="S::ngk8@txstate.edu::73cb3ad3-9b9c-4c60-8193-40c39a9379ef" providerId="AD" clId="Web-{E247827C-9A4B-479E-9B73-29A3A91CF85A}"/>
    <pc:docChg chg="modSld">
      <pc:chgData name="Karsaliya, Nirali G" userId="S::ngk8@txstate.edu::73cb3ad3-9b9c-4c60-8193-40c39a9379ef" providerId="AD" clId="Web-{E247827C-9A4B-479E-9B73-29A3A91CF85A}" dt="2022-04-28T17:33:44.446" v="97" actId="1076"/>
      <pc:docMkLst>
        <pc:docMk/>
      </pc:docMkLst>
      <pc:sldChg chg="modSp">
        <pc:chgData name="Karsaliya, Nirali G" userId="S::ngk8@txstate.edu::73cb3ad3-9b9c-4c60-8193-40c39a9379ef" providerId="AD" clId="Web-{E247827C-9A4B-479E-9B73-29A3A91CF85A}" dt="2022-04-28T17:33:09.445" v="89" actId="1076"/>
        <pc:sldMkLst>
          <pc:docMk/>
          <pc:sldMk cId="2683515741" sldId="269"/>
        </pc:sldMkLst>
        <pc:graphicFrameChg chg="mod modGraphic">
          <ac:chgData name="Karsaliya, Nirali G" userId="S::ngk8@txstate.edu::73cb3ad3-9b9c-4c60-8193-40c39a9379ef" providerId="AD" clId="Web-{E247827C-9A4B-479E-9B73-29A3A91CF85A}" dt="2022-04-28T17:33:09.445" v="89" actId="1076"/>
          <ac:graphicFrameMkLst>
            <pc:docMk/>
            <pc:sldMk cId="2683515741" sldId="269"/>
            <ac:graphicFrameMk id="7" creationId="{606D5CCC-34FB-5B2C-0C78-94E348BCFC76}"/>
          </ac:graphicFrameMkLst>
        </pc:graphicFrameChg>
      </pc:sldChg>
      <pc:sldChg chg="addSp delSp modSp">
        <pc:chgData name="Karsaliya, Nirali G" userId="S::ngk8@txstate.edu::73cb3ad3-9b9c-4c60-8193-40c39a9379ef" providerId="AD" clId="Web-{E247827C-9A4B-479E-9B73-29A3A91CF85A}" dt="2022-04-28T17:33:28.727" v="93" actId="1076"/>
        <pc:sldMkLst>
          <pc:docMk/>
          <pc:sldMk cId="1074133260" sldId="270"/>
        </pc:sldMkLst>
        <pc:spChg chg="del">
          <ac:chgData name="Karsaliya, Nirali G" userId="S::ngk8@txstate.edu::73cb3ad3-9b9c-4c60-8193-40c39a9379ef" providerId="AD" clId="Web-{E247827C-9A4B-479E-9B73-29A3A91CF85A}" dt="2022-04-28T17:17:37.368" v="1"/>
          <ac:spMkLst>
            <pc:docMk/>
            <pc:sldMk cId="1074133260" sldId="270"/>
            <ac:spMk id="3" creationId="{C930A944-D01F-461E-E610-A69466DAD376}"/>
          </ac:spMkLst>
        </pc:spChg>
        <pc:graphicFrameChg chg="add mod modGraphic">
          <ac:chgData name="Karsaliya, Nirali G" userId="S::ngk8@txstate.edu::73cb3ad3-9b9c-4c60-8193-40c39a9379ef" providerId="AD" clId="Web-{E247827C-9A4B-479E-9B73-29A3A91CF85A}" dt="2022-04-28T17:33:28.727" v="93" actId="1076"/>
          <ac:graphicFrameMkLst>
            <pc:docMk/>
            <pc:sldMk cId="1074133260" sldId="270"/>
            <ac:graphicFrameMk id="4" creationId="{C3C13126-7AF4-AB7A-D380-39F0E6EB32A7}"/>
          </ac:graphicFrameMkLst>
        </pc:graphicFrameChg>
      </pc:sldChg>
      <pc:sldChg chg="addSp delSp modSp">
        <pc:chgData name="Karsaliya, Nirali G" userId="S::ngk8@txstate.edu::73cb3ad3-9b9c-4c60-8193-40c39a9379ef" providerId="AD" clId="Web-{E247827C-9A4B-479E-9B73-29A3A91CF85A}" dt="2022-04-28T17:33:44.446" v="97" actId="1076"/>
        <pc:sldMkLst>
          <pc:docMk/>
          <pc:sldMk cId="3728986735" sldId="271"/>
        </pc:sldMkLst>
        <pc:spChg chg="del">
          <ac:chgData name="Karsaliya, Nirali G" userId="S::ngk8@txstate.edu::73cb3ad3-9b9c-4c60-8193-40c39a9379ef" providerId="AD" clId="Web-{E247827C-9A4B-479E-9B73-29A3A91CF85A}" dt="2022-04-28T17:30:08.470" v="2"/>
          <ac:spMkLst>
            <pc:docMk/>
            <pc:sldMk cId="3728986735" sldId="271"/>
            <ac:spMk id="3" creationId="{E5076B0F-D35F-BF5C-3C92-623A521D50A7}"/>
          </ac:spMkLst>
        </pc:spChg>
        <pc:graphicFrameChg chg="add mod modGraphic">
          <ac:chgData name="Karsaliya, Nirali G" userId="S::ngk8@txstate.edu::73cb3ad3-9b9c-4c60-8193-40c39a9379ef" providerId="AD" clId="Web-{E247827C-9A4B-479E-9B73-29A3A91CF85A}" dt="2022-04-28T17:33:44.446" v="97" actId="1076"/>
          <ac:graphicFrameMkLst>
            <pc:docMk/>
            <pc:sldMk cId="3728986735" sldId="271"/>
            <ac:graphicFrameMk id="4" creationId="{9BB47BD2-974D-C1F9-8B71-B972AF3C014C}"/>
          </ac:graphicFrameMkLst>
        </pc:graphicFrameChg>
      </pc:sldChg>
    </pc:docChg>
  </pc:docChgLst>
  <pc:docChgLst>
    <pc:chgData name="Albarez, Gabriella G" userId="S::gga16@txstate.edu::8ff7a8ae-5e77-4aae-bfc4-ce470b6c6a6f" providerId="AD" clId="Web-{BC627E2A-00B6-4B48-A9AF-53730FF95581}"/>
    <pc:docChg chg="addSld modSld modSection">
      <pc:chgData name="Albarez, Gabriella G" userId="S::gga16@txstate.edu::8ff7a8ae-5e77-4aae-bfc4-ce470b6c6a6f" providerId="AD" clId="Web-{BC627E2A-00B6-4B48-A9AF-53730FF95581}" dt="2022-04-27T20:40:54.421" v="15" actId="20577"/>
      <pc:docMkLst>
        <pc:docMk/>
      </pc:docMkLst>
      <pc:sldChg chg="modSp">
        <pc:chgData name="Albarez, Gabriella G" userId="S::gga16@txstate.edu::8ff7a8ae-5e77-4aae-bfc4-ce470b6c6a6f" providerId="AD" clId="Web-{BC627E2A-00B6-4B48-A9AF-53730FF95581}" dt="2022-04-27T20:39:13.339" v="14" actId="20577"/>
        <pc:sldMkLst>
          <pc:docMk/>
          <pc:sldMk cId="3628162502" sldId="261"/>
        </pc:sldMkLst>
        <pc:spChg chg="mod">
          <ac:chgData name="Albarez, Gabriella G" userId="S::gga16@txstate.edu::8ff7a8ae-5e77-4aae-bfc4-ce470b6c6a6f" providerId="AD" clId="Web-{BC627E2A-00B6-4B48-A9AF-53730FF95581}" dt="2022-04-27T20:39:13.339" v="14" actId="20577"/>
          <ac:spMkLst>
            <pc:docMk/>
            <pc:sldMk cId="3628162502" sldId="261"/>
            <ac:spMk id="3" creationId="{05BEF22D-9A92-4864-87EF-50C373D80D51}"/>
          </ac:spMkLst>
        </pc:spChg>
      </pc:sldChg>
      <pc:sldChg chg="modSp new">
        <pc:chgData name="Albarez, Gabriella G" userId="S::gga16@txstate.edu::8ff7a8ae-5e77-4aae-bfc4-ce470b6c6a6f" providerId="AD" clId="Web-{BC627E2A-00B6-4B48-A9AF-53730FF95581}" dt="2022-04-27T20:40:54.421" v="15" actId="20577"/>
        <pc:sldMkLst>
          <pc:docMk/>
          <pc:sldMk cId="3391535307" sldId="274"/>
        </pc:sldMkLst>
        <pc:spChg chg="mod">
          <ac:chgData name="Albarez, Gabriella G" userId="S::gga16@txstate.edu::8ff7a8ae-5e77-4aae-bfc4-ce470b6c6a6f" providerId="AD" clId="Web-{BC627E2A-00B6-4B48-A9AF-53730FF95581}" dt="2022-04-27T20:40:54.421" v="15" actId="20577"/>
          <ac:spMkLst>
            <pc:docMk/>
            <pc:sldMk cId="3391535307" sldId="274"/>
            <ac:spMk id="2" creationId="{35BE6284-E050-A12C-E0C1-FDFE73CC8359}"/>
          </ac:spMkLst>
        </pc:spChg>
      </pc:sldChg>
    </pc:docChg>
  </pc:docChgLst>
  <pc:docChgLst>
    <pc:chgData name="Govindaiah, Babitha" userId="S::b_g433@txstate.edu::c3a0d7ed-b599-4fbf-943d-f6d10cbf5bce" providerId="AD" clId="Web-{8DECD3EF-5305-4FDF-99A5-EBB11FE0CE88}"/>
    <pc:docChg chg="addSld modSld modSection">
      <pc:chgData name="Govindaiah, Babitha" userId="S::b_g433@txstate.edu::c3a0d7ed-b599-4fbf-943d-f6d10cbf5bce" providerId="AD" clId="Web-{8DECD3EF-5305-4FDF-99A5-EBB11FE0CE88}" dt="2022-04-26T21:30:07.082" v="279" actId="20577"/>
      <pc:docMkLst>
        <pc:docMk/>
      </pc:docMkLst>
      <pc:sldChg chg="addSp modSp mod setBg">
        <pc:chgData name="Govindaiah, Babitha" userId="S::b_g433@txstate.edu::c3a0d7ed-b599-4fbf-943d-f6d10cbf5bce" providerId="AD" clId="Web-{8DECD3EF-5305-4FDF-99A5-EBB11FE0CE88}" dt="2022-04-26T21:11:37.531" v="226"/>
        <pc:sldMkLst>
          <pc:docMk/>
          <pc:sldMk cId="4088226210" sldId="257"/>
        </pc:sldMkLst>
        <pc:spChg chg="mod">
          <ac:chgData name="Govindaiah, Babitha" userId="S::b_g433@txstate.edu::c3a0d7ed-b599-4fbf-943d-f6d10cbf5bce" providerId="AD" clId="Web-{8DECD3EF-5305-4FDF-99A5-EBB11FE0CE88}" dt="2022-04-26T21:11:37.531" v="226"/>
          <ac:spMkLst>
            <pc:docMk/>
            <pc:sldMk cId="4088226210" sldId="257"/>
            <ac:spMk id="2" creationId="{51AD65E2-D248-4E74-BDE4-06DDBAE2D7D4}"/>
          </ac:spMkLst>
        </pc:spChg>
        <pc:spChg chg="mod ord">
          <ac:chgData name="Govindaiah, Babitha" userId="S::b_g433@txstate.edu::c3a0d7ed-b599-4fbf-943d-f6d10cbf5bce" providerId="AD" clId="Web-{8DECD3EF-5305-4FDF-99A5-EBB11FE0CE88}" dt="2022-04-26T21:11:37.531" v="226"/>
          <ac:spMkLst>
            <pc:docMk/>
            <pc:sldMk cId="4088226210" sldId="257"/>
            <ac:spMk id="3" creationId="{B967DA17-0EA2-489D-A337-E405A7EC5D69}"/>
          </ac:spMkLst>
        </pc:spChg>
        <pc:spChg chg="add">
          <ac:chgData name="Govindaiah, Babitha" userId="S::b_g433@txstate.edu::c3a0d7ed-b599-4fbf-943d-f6d10cbf5bce" providerId="AD" clId="Web-{8DECD3EF-5305-4FDF-99A5-EBB11FE0CE88}" dt="2022-04-26T21:11:37.531" v="226"/>
          <ac:spMkLst>
            <pc:docMk/>
            <pc:sldMk cId="4088226210" sldId="257"/>
            <ac:spMk id="9" creationId="{79BB35BC-D5C2-4C8B-A22A-A71E6191913B}"/>
          </ac:spMkLst>
        </pc:spChg>
        <pc:picChg chg="add mod">
          <ac:chgData name="Govindaiah, Babitha" userId="S::b_g433@txstate.edu::c3a0d7ed-b599-4fbf-943d-f6d10cbf5bce" providerId="AD" clId="Web-{8DECD3EF-5305-4FDF-99A5-EBB11FE0CE88}" dt="2022-04-26T21:11:37.531" v="226"/>
          <ac:picMkLst>
            <pc:docMk/>
            <pc:sldMk cId="4088226210" sldId="257"/>
            <ac:picMk id="4" creationId="{E093D289-89F0-8B82-7D69-2A77CC71B58A}"/>
          </ac:picMkLst>
        </pc:picChg>
      </pc:sldChg>
      <pc:sldChg chg="addSp delSp modSp mod setBg">
        <pc:chgData name="Govindaiah, Babitha" userId="S::b_g433@txstate.edu::c3a0d7ed-b599-4fbf-943d-f6d10cbf5bce" providerId="AD" clId="Web-{8DECD3EF-5305-4FDF-99A5-EBB11FE0CE88}" dt="2022-04-26T21:20:54.330" v="251" actId="14100"/>
        <pc:sldMkLst>
          <pc:docMk/>
          <pc:sldMk cId="3216042482" sldId="258"/>
        </pc:sldMkLst>
        <pc:spChg chg="mod">
          <ac:chgData name="Govindaiah, Babitha" userId="S::b_g433@txstate.edu::c3a0d7ed-b599-4fbf-943d-f6d10cbf5bce" providerId="AD" clId="Web-{8DECD3EF-5305-4FDF-99A5-EBB11FE0CE88}" dt="2022-04-26T21:20:07.155" v="246"/>
          <ac:spMkLst>
            <pc:docMk/>
            <pc:sldMk cId="3216042482" sldId="258"/>
            <ac:spMk id="2" creationId="{A90EF850-1A44-43BF-AEA0-565B6EAD431D}"/>
          </ac:spMkLst>
        </pc:spChg>
        <pc:spChg chg="mod">
          <ac:chgData name="Govindaiah, Babitha" userId="S::b_g433@txstate.edu::c3a0d7ed-b599-4fbf-943d-f6d10cbf5bce" providerId="AD" clId="Web-{8DECD3EF-5305-4FDF-99A5-EBB11FE0CE88}" dt="2022-04-26T21:20:54.330" v="251" actId="14100"/>
          <ac:spMkLst>
            <pc:docMk/>
            <pc:sldMk cId="3216042482" sldId="258"/>
            <ac:spMk id="3" creationId="{DCDB5457-2F29-4A3C-800F-5A1C2ECCC5A7}"/>
          </ac:spMkLst>
        </pc:spChg>
        <pc:spChg chg="add del">
          <ac:chgData name="Govindaiah, Babitha" userId="S::b_g433@txstate.edu::c3a0d7ed-b599-4fbf-943d-f6d10cbf5bce" providerId="AD" clId="Web-{8DECD3EF-5305-4FDF-99A5-EBB11FE0CE88}" dt="2022-04-26T21:15:13.684" v="238"/>
          <ac:spMkLst>
            <pc:docMk/>
            <pc:sldMk cId="3216042482" sldId="258"/>
            <ac:spMk id="9" creationId="{4F7EBAE4-9945-4473-9E34-B2C66EA0F03D}"/>
          </ac:spMkLst>
        </pc:spChg>
        <pc:spChg chg="add del">
          <ac:chgData name="Govindaiah, Babitha" userId="S::b_g433@txstate.edu::c3a0d7ed-b599-4fbf-943d-f6d10cbf5bce" providerId="AD" clId="Web-{8DECD3EF-5305-4FDF-99A5-EBB11FE0CE88}" dt="2022-04-26T21:19:49.185" v="243"/>
          <ac:spMkLst>
            <pc:docMk/>
            <pc:sldMk cId="3216042482" sldId="258"/>
            <ac:spMk id="10" creationId="{86C7B4A1-154A-4DF0-AC46-F88D75A2E0FD}"/>
          </ac:spMkLst>
        </pc:spChg>
        <pc:spChg chg="add del">
          <ac:chgData name="Govindaiah, Babitha" userId="S::b_g433@txstate.edu::c3a0d7ed-b599-4fbf-943d-f6d10cbf5bce" providerId="AD" clId="Web-{8DECD3EF-5305-4FDF-99A5-EBB11FE0CE88}" dt="2022-04-26T21:15:13.684" v="238"/>
          <ac:spMkLst>
            <pc:docMk/>
            <pc:sldMk cId="3216042482" sldId="258"/>
            <ac:spMk id="11" creationId="{70BEB1E7-2F88-40BC-B73D-42E5B6F80BFC}"/>
          </ac:spMkLst>
        </pc:spChg>
        <pc:spChg chg="add del">
          <ac:chgData name="Govindaiah, Babitha" userId="S::b_g433@txstate.edu::c3a0d7ed-b599-4fbf-943d-f6d10cbf5bce" providerId="AD" clId="Web-{8DECD3EF-5305-4FDF-99A5-EBB11FE0CE88}" dt="2022-04-26T21:20:07.155" v="246"/>
          <ac:spMkLst>
            <pc:docMk/>
            <pc:sldMk cId="3216042482" sldId="258"/>
            <ac:spMk id="12" creationId="{D009D6D5-DAC2-4A8B-A17A-E206B9012D09}"/>
          </ac:spMkLst>
        </pc:spChg>
        <pc:spChg chg="add del">
          <ac:chgData name="Govindaiah, Babitha" userId="S::b_g433@txstate.edu::c3a0d7ed-b599-4fbf-943d-f6d10cbf5bce" providerId="AD" clId="Web-{8DECD3EF-5305-4FDF-99A5-EBB11FE0CE88}" dt="2022-04-26T21:15:13.684" v="238"/>
          <ac:spMkLst>
            <pc:docMk/>
            <pc:sldMk cId="3216042482" sldId="258"/>
            <ac:spMk id="13" creationId="{A7B99495-F43F-4D80-A44F-2CB4764EB90B}"/>
          </ac:spMkLst>
        </pc:spChg>
        <pc:spChg chg="add">
          <ac:chgData name="Govindaiah, Babitha" userId="S::b_g433@txstate.edu::c3a0d7ed-b599-4fbf-943d-f6d10cbf5bce" providerId="AD" clId="Web-{8DECD3EF-5305-4FDF-99A5-EBB11FE0CE88}" dt="2022-04-26T21:20:07.155" v="246"/>
          <ac:spMkLst>
            <pc:docMk/>
            <pc:sldMk cId="3216042482" sldId="258"/>
            <ac:spMk id="17" creationId="{0E3596DD-156A-473E-9BB3-C6A29F7574E9}"/>
          </ac:spMkLst>
        </pc:spChg>
        <pc:spChg chg="add">
          <ac:chgData name="Govindaiah, Babitha" userId="S::b_g433@txstate.edu::c3a0d7ed-b599-4fbf-943d-f6d10cbf5bce" providerId="AD" clId="Web-{8DECD3EF-5305-4FDF-99A5-EBB11FE0CE88}" dt="2022-04-26T21:20:07.155" v="246"/>
          <ac:spMkLst>
            <pc:docMk/>
            <pc:sldMk cId="3216042482" sldId="258"/>
            <ac:spMk id="19" creationId="{2C46C4D6-C474-4E92-B52E-944C1118F7B6}"/>
          </ac:spMkLst>
        </pc:spChg>
        <pc:picChg chg="add del mod">
          <ac:chgData name="Govindaiah, Babitha" userId="S::b_g433@txstate.edu::c3a0d7ed-b599-4fbf-943d-f6d10cbf5bce" providerId="AD" clId="Web-{8DECD3EF-5305-4FDF-99A5-EBB11FE0CE88}" dt="2022-04-26T21:15:18.716" v="240"/>
          <ac:picMkLst>
            <pc:docMk/>
            <pc:sldMk cId="3216042482" sldId="258"/>
            <ac:picMk id="4" creationId="{D4C60759-2315-75F3-9CA4-E0BA35E4BC59}"/>
          </ac:picMkLst>
        </pc:picChg>
        <pc:picChg chg="add mod ord">
          <ac:chgData name="Govindaiah, Babitha" userId="S::b_g433@txstate.edu::c3a0d7ed-b599-4fbf-943d-f6d10cbf5bce" providerId="AD" clId="Web-{8DECD3EF-5305-4FDF-99A5-EBB11FE0CE88}" dt="2022-04-26T21:20:07.155" v="246"/>
          <ac:picMkLst>
            <pc:docMk/>
            <pc:sldMk cId="3216042482" sldId="258"/>
            <ac:picMk id="5" creationId="{2B92274F-DC17-4AD7-CF03-B2791325EC0C}"/>
          </ac:picMkLst>
        </pc:picChg>
      </pc:sldChg>
      <pc:sldChg chg="addSp delSp modSp mod setBg">
        <pc:chgData name="Govindaiah, Babitha" userId="S::b_g433@txstate.edu::c3a0d7ed-b599-4fbf-943d-f6d10cbf5bce" providerId="AD" clId="Web-{8DECD3EF-5305-4FDF-99A5-EBB11FE0CE88}" dt="2022-04-26T21:23:27.761" v="268" actId="1076"/>
        <pc:sldMkLst>
          <pc:docMk/>
          <pc:sldMk cId="3535243908" sldId="259"/>
        </pc:sldMkLst>
        <pc:spChg chg="mod">
          <ac:chgData name="Govindaiah, Babitha" userId="S::b_g433@txstate.edu::c3a0d7ed-b599-4fbf-943d-f6d10cbf5bce" providerId="AD" clId="Web-{8DECD3EF-5305-4FDF-99A5-EBB11FE0CE88}" dt="2022-04-26T21:23:17.729" v="265"/>
          <ac:spMkLst>
            <pc:docMk/>
            <pc:sldMk cId="3535243908" sldId="259"/>
            <ac:spMk id="2" creationId="{0A994EDC-D0EB-491C-B3B2-5238877F879D}"/>
          </ac:spMkLst>
        </pc:spChg>
        <pc:spChg chg="mod">
          <ac:chgData name="Govindaiah, Babitha" userId="S::b_g433@txstate.edu::c3a0d7ed-b599-4fbf-943d-f6d10cbf5bce" providerId="AD" clId="Web-{8DECD3EF-5305-4FDF-99A5-EBB11FE0CE88}" dt="2022-04-26T21:23:17.729" v="265"/>
          <ac:spMkLst>
            <pc:docMk/>
            <pc:sldMk cId="3535243908" sldId="259"/>
            <ac:spMk id="3" creationId="{0040B622-8182-43B7-9405-F9DF74132054}"/>
          </ac:spMkLst>
        </pc:spChg>
        <pc:spChg chg="add del">
          <ac:chgData name="Govindaiah, Babitha" userId="S::b_g433@txstate.edu::c3a0d7ed-b599-4fbf-943d-f6d10cbf5bce" providerId="AD" clId="Web-{8DECD3EF-5305-4FDF-99A5-EBB11FE0CE88}" dt="2022-04-26T21:21:38.067" v="253"/>
          <ac:spMkLst>
            <pc:docMk/>
            <pc:sldMk cId="3535243908" sldId="259"/>
            <ac:spMk id="9" creationId="{79BB35BC-D5C2-4C8B-A22A-A71E6191913B}"/>
          </ac:spMkLst>
        </pc:spChg>
        <pc:spChg chg="add del">
          <ac:chgData name="Govindaiah, Babitha" userId="S::b_g433@txstate.edu::c3a0d7ed-b599-4fbf-943d-f6d10cbf5bce" providerId="AD" clId="Web-{8DECD3EF-5305-4FDF-99A5-EBB11FE0CE88}" dt="2022-04-26T21:22:51.384" v="262"/>
          <ac:spMkLst>
            <pc:docMk/>
            <pc:sldMk cId="3535243908" sldId="259"/>
            <ac:spMk id="14" creationId="{79BB35BC-D5C2-4C8B-A22A-A71E6191913B}"/>
          </ac:spMkLst>
        </pc:spChg>
        <pc:spChg chg="add del">
          <ac:chgData name="Govindaiah, Babitha" userId="S::b_g433@txstate.edu::c3a0d7ed-b599-4fbf-943d-f6d10cbf5bce" providerId="AD" clId="Web-{8DECD3EF-5305-4FDF-99A5-EBB11FE0CE88}" dt="2022-04-26T21:22:47.118" v="259"/>
          <ac:spMkLst>
            <pc:docMk/>
            <pc:sldMk cId="3535243908" sldId="259"/>
            <ac:spMk id="20" creationId="{79BB35BC-D5C2-4C8B-A22A-A71E6191913B}"/>
          </ac:spMkLst>
        </pc:spChg>
        <pc:spChg chg="add del">
          <ac:chgData name="Govindaiah, Babitha" userId="S::b_g433@txstate.edu::c3a0d7ed-b599-4fbf-943d-f6d10cbf5bce" providerId="AD" clId="Web-{8DECD3EF-5305-4FDF-99A5-EBB11FE0CE88}" dt="2022-04-26T21:22:51.384" v="261"/>
          <ac:spMkLst>
            <pc:docMk/>
            <pc:sldMk cId="3535243908" sldId="259"/>
            <ac:spMk id="22" creationId="{D009D6D5-DAC2-4A8B-A17A-E206B9012D09}"/>
          </ac:spMkLst>
        </pc:spChg>
        <pc:spChg chg="add del">
          <ac:chgData name="Govindaiah, Babitha" userId="S::b_g433@txstate.edu::c3a0d7ed-b599-4fbf-943d-f6d10cbf5bce" providerId="AD" clId="Web-{8DECD3EF-5305-4FDF-99A5-EBB11FE0CE88}" dt="2022-04-26T21:23:17.729" v="265"/>
          <ac:spMkLst>
            <pc:docMk/>
            <pc:sldMk cId="3535243908" sldId="259"/>
            <ac:spMk id="24" creationId="{79BB35BC-D5C2-4C8B-A22A-A71E6191913B}"/>
          </ac:spMkLst>
        </pc:spChg>
        <pc:spChg chg="add del">
          <ac:chgData name="Govindaiah, Babitha" userId="S::b_g433@txstate.edu::c3a0d7ed-b599-4fbf-943d-f6d10cbf5bce" providerId="AD" clId="Web-{8DECD3EF-5305-4FDF-99A5-EBB11FE0CE88}" dt="2022-04-26T21:23:17.729" v="264"/>
          <ac:spMkLst>
            <pc:docMk/>
            <pc:sldMk cId="3535243908" sldId="259"/>
            <ac:spMk id="29" creationId="{2EB492CD-616E-47F8-933B-5E2D952A0593}"/>
          </ac:spMkLst>
        </pc:spChg>
        <pc:spChg chg="add del">
          <ac:chgData name="Govindaiah, Babitha" userId="S::b_g433@txstate.edu::c3a0d7ed-b599-4fbf-943d-f6d10cbf5bce" providerId="AD" clId="Web-{8DECD3EF-5305-4FDF-99A5-EBB11FE0CE88}" dt="2022-04-26T21:23:17.729" v="264"/>
          <ac:spMkLst>
            <pc:docMk/>
            <pc:sldMk cId="3535243908" sldId="259"/>
            <ac:spMk id="31" creationId="{59383CF9-23B5-4335-9B21-1791C4CF1C75}"/>
          </ac:spMkLst>
        </pc:spChg>
        <pc:spChg chg="add del">
          <ac:chgData name="Govindaiah, Babitha" userId="S::b_g433@txstate.edu::c3a0d7ed-b599-4fbf-943d-f6d10cbf5bce" providerId="AD" clId="Web-{8DECD3EF-5305-4FDF-99A5-EBB11FE0CE88}" dt="2022-04-26T21:23:17.729" v="264"/>
          <ac:spMkLst>
            <pc:docMk/>
            <pc:sldMk cId="3535243908" sldId="259"/>
            <ac:spMk id="33" creationId="{0007FE00-9498-4706-B255-6437B0252C02}"/>
          </ac:spMkLst>
        </pc:spChg>
        <pc:spChg chg="add">
          <ac:chgData name="Govindaiah, Babitha" userId="S::b_g433@txstate.edu::c3a0d7ed-b599-4fbf-943d-f6d10cbf5bce" providerId="AD" clId="Web-{8DECD3EF-5305-4FDF-99A5-EBB11FE0CE88}" dt="2022-04-26T21:23:17.729" v="265"/>
          <ac:spMkLst>
            <pc:docMk/>
            <pc:sldMk cId="3535243908" sldId="259"/>
            <ac:spMk id="35" creationId="{85F55C16-BC21-49EF-A4FF-C3155BB93BD3}"/>
          </ac:spMkLst>
        </pc:spChg>
        <pc:spChg chg="add">
          <ac:chgData name="Govindaiah, Babitha" userId="S::b_g433@txstate.edu::c3a0d7ed-b599-4fbf-943d-f6d10cbf5bce" providerId="AD" clId="Web-{8DECD3EF-5305-4FDF-99A5-EBB11FE0CE88}" dt="2022-04-26T21:23:17.729" v="265"/>
          <ac:spMkLst>
            <pc:docMk/>
            <pc:sldMk cId="3535243908" sldId="259"/>
            <ac:spMk id="36" creationId="{0C5F069E-AFE6-4825-8945-46F2918A5019}"/>
          </ac:spMkLst>
        </pc:spChg>
        <pc:picChg chg="add del">
          <ac:chgData name="Govindaiah, Babitha" userId="S::b_g433@txstate.edu::c3a0d7ed-b599-4fbf-943d-f6d10cbf5bce" providerId="AD" clId="Web-{8DECD3EF-5305-4FDF-99A5-EBB11FE0CE88}" dt="2022-04-26T21:21:38.067" v="253"/>
          <ac:picMkLst>
            <pc:docMk/>
            <pc:sldMk cId="3535243908" sldId="259"/>
            <ac:picMk id="5" creationId="{A95273D1-E7E2-1F67-DE39-BBBA7AD48FAB}"/>
          </ac:picMkLst>
        </pc:picChg>
        <pc:picChg chg="add del">
          <ac:chgData name="Govindaiah, Babitha" userId="S::b_g433@txstate.edu::c3a0d7ed-b599-4fbf-943d-f6d10cbf5bce" providerId="AD" clId="Web-{8DECD3EF-5305-4FDF-99A5-EBB11FE0CE88}" dt="2022-04-26T21:21:51.943" v="255"/>
          <ac:picMkLst>
            <pc:docMk/>
            <pc:sldMk cId="3535243908" sldId="259"/>
            <ac:picMk id="11" creationId="{5F13E389-5761-B814-36A9-E8857A91EF7C}"/>
          </ac:picMkLst>
        </pc:picChg>
        <pc:picChg chg="add mod ord">
          <ac:chgData name="Govindaiah, Babitha" userId="S::b_g433@txstate.edu::c3a0d7ed-b599-4fbf-943d-f6d10cbf5bce" providerId="AD" clId="Web-{8DECD3EF-5305-4FDF-99A5-EBB11FE0CE88}" dt="2022-04-26T21:23:27.761" v="268" actId="1076"/>
          <ac:picMkLst>
            <pc:docMk/>
            <pc:sldMk cId="3535243908" sldId="259"/>
            <ac:picMk id="15" creationId="{A95273D1-E7E2-1F67-DE39-BBBA7AD48FAB}"/>
          </ac:picMkLst>
        </pc:picChg>
        <pc:cxnChg chg="add del">
          <ac:chgData name="Govindaiah, Babitha" userId="S::b_g433@txstate.edu::c3a0d7ed-b599-4fbf-943d-f6d10cbf5bce" providerId="AD" clId="Web-{8DECD3EF-5305-4FDF-99A5-EBB11FE0CE88}" dt="2022-04-26T21:21:51.943" v="255"/>
          <ac:cxnSpMkLst>
            <pc:docMk/>
            <pc:sldMk cId="3535243908" sldId="259"/>
            <ac:cxnSpMk id="12" creationId="{A7F400EE-A8A5-48AF-B4D6-291B52C6F0B0}"/>
          </ac:cxnSpMkLst>
        </pc:cxnChg>
      </pc:sldChg>
      <pc:sldChg chg="addSp delSp modSp mod setBg">
        <pc:chgData name="Govindaiah, Babitha" userId="S::b_g433@txstate.edu::c3a0d7ed-b599-4fbf-943d-f6d10cbf5bce" providerId="AD" clId="Web-{8DECD3EF-5305-4FDF-99A5-EBB11FE0CE88}" dt="2022-04-26T21:30:07.082" v="279" actId="20577"/>
        <pc:sldMkLst>
          <pc:docMk/>
          <pc:sldMk cId="3628162502" sldId="261"/>
        </pc:sldMkLst>
        <pc:spChg chg="mod">
          <ac:chgData name="Govindaiah, Babitha" userId="S::b_g433@txstate.edu::c3a0d7ed-b599-4fbf-943d-f6d10cbf5bce" providerId="AD" clId="Web-{8DECD3EF-5305-4FDF-99A5-EBB11FE0CE88}" dt="2022-04-26T21:29:41.065" v="276"/>
          <ac:spMkLst>
            <pc:docMk/>
            <pc:sldMk cId="3628162502" sldId="261"/>
            <ac:spMk id="2" creationId="{D3B6F2A7-2D90-4348-9869-4399ED6A6CA0}"/>
          </ac:spMkLst>
        </pc:spChg>
        <pc:spChg chg="mod">
          <ac:chgData name="Govindaiah, Babitha" userId="S::b_g433@txstate.edu::c3a0d7ed-b599-4fbf-943d-f6d10cbf5bce" providerId="AD" clId="Web-{8DECD3EF-5305-4FDF-99A5-EBB11FE0CE88}" dt="2022-04-26T21:30:07.082" v="279" actId="20577"/>
          <ac:spMkLst>
            <pc:docMk/>
            <pc:sldMk cId="3628162502" sldId="261"/>
            <ac:spMk id="3" creationId="{05BEF22D-9A92-4864-87EF-50C373D80D51}"/>
          </ac:spMkLst>
        </pc:spChg>
        <pc:spChg chg="add del">
          <ac:chgData name="Govindaiah, Babitha" userId="S::b_g433@txstate.edu::c3a0d7ed-b599-4fbf-943d-f6d10cbf5bce" providerId="AD" clId="Web-{8DECD3EF-5305-4FDF-99A5-EBB11FE0CE88}" dt="2022-04-26T21:29:36.065" v="273"/>
          <ac:spMkLst>
            <pc:docMk/>
            <pc:sldMk cId="3628162502" sldId="261"/>
            <ac:spMk id="10" creationId="{0E3596DD-156A-473E-9BB3-C6A29F7574E9}"/>
          </ac:spMkLst>
        </pc:spChg>
        <pc:spChg chg="add del">
          <ac:chgData name="Govindaiah, Babitha" userId="S::b_g433@txstate.edu::c3a0d7ed-b599-4fbf-943d-f6d10cbf5bce" providerId="AD" clId="Web-{8DECD3EF-5305-4FDF-99A5-EBB11FE0CE88}" dt="2022-04-26T21:29:36.065" v="273"/>
          <ac:spMkLst>
            <pc:docMk/>
            <pc:sldMk cId="3628162502" sldId="261"/>
            <ac:spMk id="12" creationId="{2C46C4D6-C474-4E92-B52E-944C1118F7B6}"/>
          </ac:spMkLst>
        </pc:spChg>
        <pc:spChg chg="add del">
          <ac:chgData name="Govindaiah, Babitha" userId="S::b_g433@txstate.edu::c3a0d7ed-b599-4fbf-943d-f6d10cbf5bce" providerId="AD" clId="Web-{8DECD3EF-5305-4FDF-99A5-EBB11FE0CE88}" dt="2022-04-26T21:29:41.049" v="275"/>
          <ac:spMkLst>
            <pc:docMk/>
            <pc:sldMk cId="3628162502" sldId="261"/>
            <ac:spMk id="15" creationId="{201CC55D-ED54-4C5C-95E6-10947BD1103B}"/>
          </ac:spMkLst>
        </pc:spChg>
        <pc:spChg chg="add del">
          <ac:chgData name="Govindaiah, Babitha" userId="S::b_g433@txstate.edu::c3a0d7ed-b599-4fbf-943d-f6d10cbf5bce" providerId="AD" clId="Web-{8DECD3EF-5305-4FDF-99A5-EBB11FE0CE88}" dt="2022-04-26T21:29:41.049" v="275"/>
          <ac:spMkLst>
            <pc:docMk/>
            <pc:sldMk cId="3628162502" sldId="261"/>
            <ac:spMk id="16" creationId="{3873B707-463F-40B0-8227-E8CC6C67EB25}"/>
          </ac:spMkLst>
        </pc:spChg>
        <pc:spChg chg="add del">
          <ac:chgData name="Govindaiah, Babitha" userId="S::b_g433@txstate.edu::c3a0d7ed-b599-4fbf-943d-f6d10cbf5bce" providerId="AD" clId="Web-{8DECD3EF-5305-4FDF-99A5-EBB11FE0CE88}" dt="2022-04-26T21:29:41.049" v="275"/>
          <ac:spMkLst>
            <pc:docMk/>
            <pc:sldMk cId="3628162502" sldId="261"/>
            <ac:spMk id="18" creationId="{C13237C8-E62C-4F0D-A318-BD6FB6C2D138}"/>
          </ac:spMkLst>
        </pc:spChg>
        <pc:spChg chg="add del">
          <ac:chgData name="Govindaiah, Babitha" userId="S::b_g433@txstate.edu::c3a0d7ed-b599-4fbf-943d-f6d10cbf5bce" providerId="AD" clId="Web-{8DECD3EF-5305-4FDF-99A5-EBB11FE0CE88}" dt="2022-04-26T21:29:41.049" v="275"/>
          <ac:spMkLst>
            <pc:docMk/>
            <pc:sldMk cId="3628162502" sldId="261"/>
            <ac:spMk id="20" creationId="{19C9EAEA-39D0-4B0E-A0EB-51E7B26740B1}"/>
          </ac:spMkLst>
        </pc:spChg>
        <pc:spChg chg="add">
          <ac:chgData name="Govindaiah, Babitha" userId="S::b_g433@txstate.edu::c3a0d7ed-b599-4fbf-943d-f6d10cbf5bce" providerId="AD" clId="Web-{8DECD3EF-5305-4FDF-99A5-EBB11FE0CE88}" dt="2022-04-26T21:29:41.065" v="276"/>
          <ac:spMkLst>
            <pc:docMk/>
            <pc:sldMk cId="3628162502" sldId="261"/>
            <ac:spMk id="22" creationId="{460B0EFB-53ED-4F35-B05D-F658EA021C65}"/>
          </ac:spMkLst>
        </pc:spChg>
        <pc:spChg chg="add">
          <ac:chgData name="Govindaiah, Babitha" userId="S::b_g433@txstate.edu::c3a0d7ed-b599-4fbf-943d-f6d10cbf5bce" providerId="AD" clId="Web-{8DECD3EF-5305-4FDF-99A5-EBB11FE0CE88}" dt="2022-04-26T21:29:41.065" v="276"/>
          <ac:spMkLst>
            <pc:docMk/>
            <pc:sldMk cId="3628162502" sldId="261"/>
            <ac:spMk id="23" creationId="{835EF3DD-7D43-4A27-8967-A92FD8CC9365}"/>
          </ac:spMkLst>
        </pc:spChg>
        <pc:grpChg chg="add del">
          <ac:chgData name="Govindaiah, Babitha" userId="S::b_g433@txstate.edu::c3a0d7ed-b599-4fbf-943d-f6d10cbf5bce" providerId="AD" clId="Web-{8DECD3EF-5305-4FDF-99A5-EBB11FE0CE88}" dt="2022-04-26T21:29:41.049" v="275"/>
          <ac:grpSpMkLst>
            <pc:docMk/>
            <pc:sldMk cId="3628162502" sldId="261"/>
            <ac:grpSpMk id="17" creationId="{1DE889C7-FAD6-4397-98E2-05D503484459}"/>
          </ac:grpSpMkLst>
        </pc:grpChg>
        <pc:picChg chg="add del mod">
          <ac:chgData name="Govindaiah, Babitha" userId="S::b_g433@txstate.edu::c3a0d7ed-b599-4fbf-943d-f6d10cbf5bce" providerId="AD" clId="Web-{8DECD3EF-5305-4FDF-99A5-EBB11FE0CE88}" dt="2022-04-26T21:29:13.485" v="269"/>
          <ac:picMkLst>
            <pc:docMk/>
            <pc:sldMk cId="3628162502" sldId="261"/>
            <ac:picMk id="4" creationId="{E5DFBAE3-8D13-C3D0-4EAE-CF3FB50B9123}"/>
          </ac:picMkLst>
        </pc:picChg>
        <pc:picChg chg="add mod ord">
          <ac:chgData name="Govindaiah, Babitha" userId="S::b_g433@txstate.edu::c3a0d7ed-b599-4fbf-943d-f6d10cbf5bce" providerId="AD" clId="Web-{8DECD3EF-5305-4FDF-99A5-EBB11FE0CE88}" dt="2022-04-26T21:29:41.065" v="276"/>
          <ac:picMkLst>
            <pc:docMk/>
            <pc:sldMk cId="3628162502" sldId="261"/>
            <ac:picMk id="5" creationId="{A443A786-6C21-A7E0-BEB5-030668234160}"/>
          </ac:picMkLst>
        </pc:picChg>
      </pc:sldChg>
      <pc:sldChg chg="addSp delSp modSp new">
        <pc:chgData name="Govindaiah, Babitha" userId="S::b_g433@txstate.edu::c3a0d7ed-b599-4fbf-943d-f6d10cbf5bce" providerId="AD" clId="Web-{8DECD3EF-5305-4FDF-99A5-EBB11FE0CE88}" dt="2022-04-26T20:47:31.380" v="161" actId="20577"/>
        <pc:sldMkLst>
          <pc:docMk/>
          <pc:sldMk cId="3867727216" sldId="263"/>
        </pc:sldMkLst>
        <pc:spChg chg="mod">
          <ac:chgData name="Govindaiah, Babitha" userId="S::b_g433@txstate.edu::c3a0d7ed-b599-4fbf-943d-f6d10cbf5bce" providerId="AD" clId="Web-{8DECD3EF-5305-4FDF-99A5-EBB11FE0CE88}" dt="2022-04-26T20:47:31.380" v="161" actId="20577"/>
          <ac:spMkLst>
            <pc:docMk/>
            <pc:sldMk cId="3867727216" sldId="263"/>
            <ac:spMk id="2" creationId="{13A815CB-2DDC-CDAE-383C-18520A1FF0EE}"/>
          </ac:spMkLst>
        </pc:spChg>
        <pc:spChg chg="del">
          <ac:chgData name="Govindaiah, Babitha" userId="S::b_g433@txstate.edu::c3a0d7ed-b599-4fbf-943d-f6d10cbf5bce" providerId="AD" clId="Web-{8DECD3EF-5305-4FDF-99A5-EBB11FE0CE88}" dt="2022-04-26T20:39:16.490" v="19"/>
          <ac:spMkLst>
            <pc:docMk/>
            <pc:sldMk cId="3867727216" sldId="263"/>
            <ac:spMk id="3" creationId="{C087F154-B9F0-41C8-5C43-1E631D822B22}"/>
          </ac:spMkLst>
        </pc:spChg>
        <pc:spChg chg="add mod">
          <ac:chgData name="Govindaiah, Babitha" userId="S::b_g433@txstate.edu::c3a0d7ed-b599-4fbf-943d-f6d10cbf5bce" providerId="AD" clId="Web-{8DECD3EF-5305-4FDF-99A5-EBB11FE0CE88}" dt="2022-04-26T20:47:04.253" v="158" actId="14100"/>
          <ac:spMkLst>
            <pc:docMk/>
            <pc:sldMk cId="3867727216" sldId="263"/>
            <ac:spMk id="5" creationId="{4314CC80-4BF2-52C7-3D1A-9D7D52C9D660}"/>
          </ac:spMkLst>
        </pc:spChg>
        <pc:spChg chg="add del mod">
          <ac:chgData name="Govindaiah, Babitha" userId="S::b_g433@txstate.edu::c3a0d7ed-b599-4fbf-943d-f6d10cbf5bce" providerId="AD" clId="Web-{8DECD3EF-5305-4FDF-99A5-EBB11FE0CE88}" dt="2022-04-26T20:39:39.851" v="25"/>
          <ac:spMkLst>
            <pc:docMk/>
            <pc:sldMk cId="3867727216" sldId="263"/>
            <ac:spMk id="6" creationId="{A4872185-0AD1-2A28-481B-222A796DA7A3}"/>
          </ac:spMkLst>
        </pc:spChg>
        <pc:picChg chg="add mod ord">
          <ac:chgData name="Govindaiah, Babitha" userId="S::b_g433@txstate.edu::c3a0d7ed-b599-4fbf-943d-f6d10cbf5bce" providerId="AD" clId="Web-{8DECD3EF-5305-4FDF-99A5-EBB11FE0CE88}" dt="2022-04-26T20:39:21.210" v="21" actId="14100"/>
          <ac:picMkLst>
            <pc:docMk/>
            <pc:sldMk cId="3867727216" sldId="263"/>
            <ac:picMk id="4" creationId="{BA640722-B3E5-AA27-3232-FC98FBB868AE}"/>
          </ac:picMkLst>
        </pc:picChg>
        <pc:picChg chg="add mod">
          <ac:chgData name="Govindaiah, Babitha" userId="S::b_g433@txstate.edu::c3a0d7ed-b599-4fbf-943d-f6d10cbf5bce" providerId="AD" clId="Web-{8DECD3EF-5305-4FDF-99A5-EBB11FE0CE88}" dt="2022-04-26T20:46:53.112" v="157" actId="1076"/>
          <ac:picMkLst>
            <pc:docMk/>
            <pc:sldMk cId="3867727216" sldId="263"/>
            <ac:picMk id="7" creationId="{A9551A64-48B5-2595-D521-A4F0197EABB9}"/>
          </ac:picMkLst>
        </pc:picChg>
      </pc:sldChg>
      <pc:sldChg chg="addSp modSp new">
        <pc:chgData name="Govindaiah, Babitha" userId="S::b_g433@txstate.edu::c3a0d7ed-b599-4fbf-943d-f6d10cbf5bce" providerId="AD" clId="Web-{8DECD3EF-5305-4FDF-99A5-EBB11FE0CE88}" dt="2022-04-26T21:09:27.194" v="191" actId="20577"/>
        <pc:sldMkLst>
          <pc:docMk/>
          <pc:sldMk cId="2646920227" sldId="264"/>
        </pc:sldMkLst>
        <pc:spChg chg="mod">
          <ac:chgData name="Govindaiah, Babitha" userId="S::b_g433@txstate.edu::c3a0d7ed-b599-4fbf-943d-f6d10cbf5bce" providerId="AD" clId="Web-{8DECD3EF-5305-4FDF-99A5-EBB11FE0CE88}" dt="2022-04-26T20:47:40.240" v="165" actId="20577"/>
          <ac:spMkLst>
            <pc:docMk/>
            <pc:sldMk cId="2646920227" sldId="264"/>
            <ac:spMk id="2" creationId="{D578DDEA-B6E9-A359-2FCB-66C0B5AAF805}"/>
          </ac:spMkLst>
        </pc:spChg>
        <pc:spChg chg="mod">
          <ac:chgData name="Govindaiah, Babitha" userId="S::b_g433@txstate.edu::c3a0d7ed-b599-4fbf-943d-f6d10cbf5bce" providerId="AD" clId="Web-{8DECD3EF-5305-4FDF-99A5-EBB11FE0CE88}" dt="2022-04-26T21:09:27.194" v="191" actId="20577"/>
          <ac:spMkLst>
            <pc:docMk/>
            <pc:sldMk cId="2646920227" sldId="264"/>
            <ac:spMk id="3" creationId="{2AFAD378-183E-5777-8B9E-206241212856}"/>
          </ac:spMkLst>
        </pc:spChg>
        <pc:picChg chg="add mod">
          <ac:chgData name="Govindaiah, Babitha" userId="S::b_g433@txstate.edu::c3a0d7ed-b599-4fbf-943d-f6d10cbf5bce" providerId="AD" clId="Web-{8DECD3EF-5305-4FDF-99A5-EBB11FE0CE88}" dt="2022-04-26T21:08:44.176" v="182" actId="1076"/>
          <ac:picMkLst>
            <pc:docMk/>
            <pc:sldMk cId="2646920227" sldId="264"/>
            <ac:picMk id="4" creationId="{855592CB-FCC8-EDCE-5713-BA0EE66870A0}"/>
          </ac:picMkLst>
        </pc:picChg>
      </pc:sldChg>
      <pc:sldChg chg="modSp new">
        <pc:chgData name="Govindaiah, Babitha" userId="S::b_g433@txstate.edu::c3a0d7ed-b599-4fbf-943d-f6d10cbf5bce" providerId="AD" clId="Web-{8DECD3EF-5305-4FDF-99A5-EBB11FE0CE88}" dt="2022-04-26T21:09:50.540" v="204" actId="20577"/>
        <pc:sldMkLst>
          <pc:docMk/>
          <pc:sldMk cId="1032048791" sldId="265"/>
        </pc:sldMkLst>
        <pc:spChg chg="mod">
          <ac:chgData name="Govindaiah, Babitha" userId="S::b_g433@txstate.edu::c3a0d7ed-b599-4fbf-943d-f6d10cbf5bce" providerId="AD" clId="Web-{8DECD3EF-5305-4FDF-99A5-EBB11FE0CE88}" dt="2022-04-26T21:09:50.540" v="204" actId="20577"/>
          <ac:spMkLst>
            <pc:docMk/>
            <pc:sldMk cId="1032048791" sldId="265"/>
            <ac:spMk id="2" creationId="{320C9DD8-76F6-1F9B-A386-A26CFD084423}"/>
          </ac:spMkLst>
        </pc:spChg>
      </pc:sldChg>
      <pc:sldChg chg="modSp new">
        <pc:chgData name="Govindaiah, Babitha" userId="S::b_g433@txstate.edu::c3a0d7ed-b599-4fbf-943d-f6d10cbf5bce" providerId="AD" clId="Web-{8DECD3EF-5305-4FDF-99A5-EBB11FE0CE88}" dt="2022-04-26T21:10:22.604" v="207" actId="20577"/>
        <pc:sldMkLst>
          <pc:docMk/>
          <pc:sldMk cId="169590207" sldId="266"/>
        </pc:sldMkLst>
        <pc:spChg chg="mod">
          <ac:chgData name="Govindaiah, Babitha" userId="S::b_g433@txstate.edu::c3a0d7ed-b599-4fbf-943d-f6d10cbf5bce" providerId="AD" clId="Web-{8DECD3EF-5305-4FDF-99A5-EBB11FE0CE88}" dt="2022-04-26T21:10:22.604" v="207" actId="20577"/>
          <ac:spMkLst>
            <pc:docMk/>
            <pc:sldMk cId="169590207" sldId="266"/>
            <ac:spMk id="2" creationId="{205D3070-18FC-8FA3-39E4-6D507A67603A}"/>
          </ac:spMkLst>
        </pc:spChg>
      </pc:sldChg>
      <pc:sldChg chg="modSp new">
        <pc:chgData name="Govindaiah, Babitha" userId="S::b_g433@txstate.edu::c3a0d7ed-b599-4fbf-943d-f6d10cbf5bce" providerId="AD" clId="Web-{8DECD3EF-5305-4FDF-99A5-EBB11FE0CE88}" dt="2022-04-26T21:10:38.089" v="213" actId="20577"/>
        <pc:sldMkLst>
          <pc:docMk/>
          <pc:sldMk cId="3966471731" sldId="267"/>
        </pc:sldMkLst>
        <pc:spChg chg="mod">
          <ac:chgData name="Govindaiah, Babitha" userId="S::b_g433@txstate.edu::c3a0d7ed-b599-4fbf-943d-f6d10cbf5bce" providerId="AD" clId="Web-{8DECD3EF-5305-4FDF-99A5-EBB11FE0CE88}" dt="2022-04-26T21:10:38.089" v="213" actId="20577"/>
          <ac:spMkLst>
            <pc:docMk/>
            <pc:sldMk cId="3966471731" sldId="267"/>
            <ac:spMk id="2" creationId="{0002FF0D-5084-E7E2-02C1-86D00B4DE17C}"/>
          </ac:spMkLst>
        </pc:spChg>
      </pc:sldChg>
      <pc:sldChg chg="modSp new">
        <pc:chgData name="Govindaiah, Babitha" userId="S::b_g433@txstate.edu::c3a0d7ed-b599-4fbf-943d-f6d10cbf5bce" providerId="AD" clId="Web-{8DECD3EF-5305-4FDF-99A5-EBB11FE0CE88}" dt="2022-04-26T21:10:49.996" v="221" actId="20577"/>
        <pc:sldMkLst>
          <pc:docMk/>
          <pc:sldMk cId="1652164983" sldId="268"/>
        </pc:sldMkLst>
        <pc:spChg chg="mod">
          <ac:chgData name="Govindaiah, Babitha" userId="S::b_g433@txstate.edu::c3a0d7ed-b599-4fbf-943d-f6d10cbf5bce" providerId="AD" clId="Web-{8DECD3EF-5305-4FDF-99A5-EBB11FE0CE88}" dt="2022-04-26T21:10:49.996" v="221" actId="20577"/>
          <ac:spMkLst>
            <pc:docMk/>
            <pc:sldMk cId="1652164983" sldId="268"/>
            <ac:spMk id="2" creationId="{8899D495-0FAA-171E-E966-13F77C91BB9C}"/>
          </ac:spMkLst>
        </pc:spChg>
      </pc:sldChg>
    </pc:docChg>
  </pc:docChgLst>
  <pc:docChgLst>
    <pc:chgData name="Karsaliya, Nirali G" userId="S::ngk8@txstate.edu::73cb3ad3-9b9c-4c60-8193-40c39a9379ef" providerId="AD" clId="Web-{470580EB-2D87-4E09-A301-61D6E10CE839}"/>
    <pc:docChg chg="modSld">
      <pc:chgData name="Karsaliya, Nirali G" userId="S::ngk8@txstate.edu::73cb3ad3-9b9c-4c60-8193-40c39a9379ef" providerId="AD" clId="Web-{470580EB-2D87-4E09-A301-61D6E10CE839}" dt="2022-04-28T18:15:54.335" v="25"/>
      <pc:docMkLst>
        <pc:docMk/>
      </pc:docMkLst>
      <pc:sldChg chg="modSp">
        <pc:chgData name="Karsaliya, Nirali G" userId="S::ngk8@txstate.edu::73cb3ad3-9b9c-4c60-8193-40c39a9379ef" providerId="AD" clId="Web-{470580EB-2D87-4E09-A301-61D6E10CE839}" dt="2022-04-28T18:15:49.991" v="15"/>
        <pc:sldMkLst>
          <pc:docMk/>
          <pc:sldMk cId="1074133260" sldId="270"/>
        </pc:sldMkLst>
        <pc:graphicFrameChg chg="mod modGraphic">
          <ac:chgData name="Karsaliya, Nirali G" userId="S::ngk8@txstate.edu::73cb3ad3-9b9c-4c60-8193-40c39a9379ef" providerId="AD" clId="Web-{470580EB-2D87-4E09-A301-61D6E10CE839}" dt="2022-04-28T18:15:49.991" v="15"/>
          <ac:graphicFrameMkLst>
            <pc:docMk/>
            <pc:sldMk cId="1074133260" sldId="270"/>
            <ac:graphicFrameMk id="4" creationId="{C3C13126-7AF4-AB7A-D380-39F0E6EB32A7}"/>
          </ac:graphicFrameMkLst>
        </pc:graphicFrameChg>
      </pc:sldChg>
      <pc:sldChg chg="modSp">
        <pc:chgData name="Karsaliya, Nirali G" userId="S::ngk8@txstate.edu::73cb3ad3-9b9c-4c60-8193-40c39a9379ef" providerId="AD" clId="Web-{470580EB-2D87-4E09-A301-61D6E10CE839}" dt="2022-04-28T18:15:54.335" v="25"/>
        <pc:sldMkLst>
          <pc:docMk/>
          <pc:sldMk cId="3728986735" sldId="271"/>
        </pc:sldMkLst>
        <pc:graphicFrameChg chg="mod modGraphic">
          <ac:chgData name="Karsaliya, Nirali G" userId="S::ngk8@txstate.edu::73cb3ad3-9b9c-4c60-8193-40c39a9379ef" providerId="AD" clId="Web-{470580EB-2D87-4E09-A301-61D6E10CE839}" dt="2022-04-28T18:15:54.335" v="25"/>
          <ac:graphicFrameMkLst>
            <pc:docMk/>
            <pc:sldMk cId="3728986735" sldId="271"/>
            <ac:graphicFrameMk id="4" creationId="{9BB47BD2-974D-C1F9-8B71-B972AF3C014C}"/>
          </ac:graphicFrameMkLst>
        </pc:graphicFrameChg>
      </pc:sldChg>
    </pc:docChg>
  </pc:docChgLst>
  <pc:docChgLst>
    <pc:chgData name="Karsaliya, Nirali G" userId="S::ngk8@txstate.edu::73cb3ad3-9b9c-4c60-8193-40c39a9379ef" providerId="AD" clId="Web-{E85DEDE7-190D-410C-880D-0DB04FB38A6D}"/>
    <pc:docChg chg="modSld">
      <pc:chgData name="Karsaliya, Nirali G" userId="S::ngk8@txstate.edu::73cb3ad3-9b9c-4c60-8193-40c39a9379ef" providerId="AD" clId="Web-{E85DEDE7-190D-410C-880D-0DB04FB38A6D}" dt="2022-04-28T18:14:18.817" v="27"/>
      <pc:docMkLst>
        <pc:docMk/>
      </pc:docMkLst>
      <pc:sldChg chg="modSp">
        <pc:chgData name="Karsaliya, Nirali G" userId="S::ngk8@txstate.edu::73cb3ad3-9b9c-4c60-8193-40c39a9379ef" providerId="AD" clId="Web-{E85DEDE7-190D-410C-880D-0DB04FB38A6D}" dt="2022-04-28T18:14:18.817" v="27"/>
        <pc:sldMkLst>
          <pc:docMk/>
          <pc:sldMk cId="1074133260" sldId="270"/>
        </pc:sldMkLst>
        <pc:graphicFrameChg chg="mod modGraphic">
          <ac:chgData name="Karsaliya, Nirali G" userId="S::ngk8@txstate.edu::73cb3ad3-9b9c-4c60-8193-40c39a9379ef" providerId="AD" clId="Web-{E85DEDE7-190D-410C-880D-0DB04FB38A6D}" dt="2022-04-28T18:14:18.817" v="27"/>
          <ac:graphicFrameMkLst>
            <pc:docMk/>
            <pc:sldMk cId="1074133260" sldId="270"/>
            <ac:graphicFrameMk id="4" creationId="{C3C13126-7AF4-AB7A-D380-39F0E6EB32A7}"/>
          </ac:graphicFrameMkLst>
        </pc:graphicFrameChg>
      </pc:sldChg>
      <pc:sldChg chg="modSp">
        <pc:chgData name="Karsaliya, Nirali G" userId="S::ngk8@txstate.edu::73cb3ad3-9b9c-4c60-8193-40c39a9379ef" providerId="AD" clId="Web-{E85DEDE7-190D-410C-880D-0DB04FB38A6D}" dt="2022-04-28T18:13:49.379" v="17"/>
        <pc:sldMkLst>
          <pc:docMk/>
          <pc:sldMk cId="3728986735" sldId="271"/>
        </pc:sldMkLst>
        <pc:graphicFrameChg chg="mod modGraphic">
          <ac:chgData name="Karsaliya, Nirali G" userId="S::ngk8@txstate.edu::73cb3ad3-9b9c-4c60-8193-40c39a9379ef" providerId="AD" clId="Web-{E85DEDE7-190D-410C-880D-0DB04FB38A6D}" dt="2022-04-28T18:13:49.379" v="17"/>
          <ac:graphicFrameMkLst>
            <pc:docMk/>
            <pc:sldMk cId="3728986735" sldId="271"/>
            <ac:graphicFrameMk id="4" creationId="{9BB47BD2-974D-C1F9-8B71-B972AF3C014C}"/>
          </ac:graphicFrameMkLst>
        </pc:graphicFrameChg>
      </pc:sldChg>
    </pc:docChg>
  </pc:docChgLst>
  <pc:docChgLst>
    <pc:chgData name="Karsaliya, Nirali G" userId="S::ngk8@txstate.edu::73cb3ad3-9b9c-4c60-8193-40c39a9379ef" providerId="AD" clId="Web-{7F70FF6E-9E85-43E2-97B1-6F01E305E85B}"/>
    <pc:docChg chg="delSld modSld modSection">
      <pc:chgData name="Karsaliya, Nirali G" userId="S::ngk8@txstate.edu::73cb3ad3-9b9c-4c60-8193-40c39a9379ef" providerId="AD" clId="Web-{7F70FF6E-9E85-43E2-97B1-6F01E305E85B}" dt="2022-04-28T16:19:09.467" v="216"/>
      <pc:docMkLst>
        <pc:docMk/>
      </pc:docMkLst>
      <pc:sldChg chg="modSp modNotes">
        <pc:chgData name="Karsaliya, Nirali G" userId="S::ngk8@txstate.edu::73cb3ad3-9b9c-4c60-8193-40c39a9379ef" providerId="AD" clId="Web-{7F70FF6E-9E85-43E2-97B1-6F01E305E85B}" dt="2022-04-28T16:19:09.467" v="216"/>
        <pc:sldMkLst>
          <pc:docMk/>
          <pc:sldMk cId="4088226210" sldId="257"/>
        </pc:sldMkLst>
        <pc:spChg chg="mod">
          <ac:chgData name="Karsaliya, Nirali G" userId="S::ngk8@txstate.edu::73cb3ad3-9b9c-4c60-8193-40c39a9379ef" providerId="AD" clId="Web-{7F70FF6E-9E85-43E2-97B1-6F01E305E85B}" dt="2022-04-28T16:18:59.045" v="188" actId="20577"/>
          <ac:spMkLst>
            <pc:docMk/>
            <pc:sldMk cId="4088226210" sldId="257"/>
            <ac:spMk id="3" creationId="{B967DA17-0EA2-489D-A337-E405A7EC5D69}"/>
          </ac:spMkLst>
        </pc:spChg>
      </pc:sldChg>
      <pc:sldChg chg="modSp">
        <pc:chgData name="Karsaliya, Nirali G" userId="S::ngk8@txstate.edu::73cb3ad3-9b9c-4c60-8193-40c39a9379ef" providerId="AD" clId="Web-{7F70FF6E-9E85-43E2-97B1-6F01E305E85B}" dt="2022-04-28T15:21:27.899" v="66" actId="20577"/>
        <pc:sldMkLst>
          <pc:docMk/>
          <pc:sldMk cId="3216042482" sldId="258"/>
        </pc:sldMkLst>
        <pc:spChg chg="mod">
          <ac:chgData name="Karsaliya, Nirali G" userId="S::ngk8@txstate.edu::73cb3ad3-9b9c-4c60-8193-40c39a9379ef" providerId="AD" clId="Web-{7F70FF6E-9E85-43E2-97B1-6F01E305E85B}" dt="2022-04-28T15:21:27.899" v="66" actId="20577"/>
          <ac:spMkLst>
            <pc:docMk/>
            <pc:sldMk cId="3216042482" sldId="258"/>
            <ac:spMk id="3" creationId="{DCDB5457-2F29-4A3C-800F-5A1C2ECCC5A7}"/>
          </ac:spMkLst>
        </pc:spChg>
      </pc:sldChg>
      <pc:sldChg chg="modSp">
        <pc:chgData name="Karsaliya, Nirali G" userId="S::ngk8@txstate.edu::73cb3ad3-9b9c-4c60-8193-40c39a9379ef" providerId="AD" clId="Web-{7F70FF6E-9E85-43E2-97B1-6F01E305E85B}" dt="2022-04-28T15:22:14.713" v="83" actId="20577"/>
        <pc:sldMkLst>
          <pc:docMk/>
          <pc:sldMk cId="3535243908" sldId="259"/>
        </pc:sldMkLst>
        <pc:spChg chg="mod">
          <ac:chgData name="Karsaliya, Nirali G" userId="S::ngk8@txstate.edu::73cb3ad3-9b9c-4c60-8193-40c39a9379ef" providerId="AD" clId="Web-{7F70FF6E-9E85-43E2-97B1-6F01E305E85B}" dt="2022-04-28T15:22:14.713" v="83" actId="20577"/>
          <ac:spMkLst>
            <pc:docMk/>
            <pc:sldMk cId="3535243908" sldId="259"/>
            <ac:spMk id="3" creationId="{0040B622-8182-43B7-9405-F9DF74132054}"/>
          </ac:spMkLst>
        </pc:spChg>
      </pc:sldChg>
      <pc:sldChg chg="modSp">
        <pc:chgData name="Karsaliya, Nirali G" userId="S::ngk8@txstate.edu::73cb3ad3-9b9c-4c60-8193-40c39a9379ef" providerId="AD" clId="Web-{7F70FF6E-9E85-43E2-97B1-6F01E305E85B}" dt="2022-04-28T15:22:49.651" v="92" actId="20577"/>
        <pc:sldMkLst>
          <pc:docMk/>
          <pc:sldMk cId="3149659386" sldId="260"/>
        </pc:sldMkLst>
        <pc:spChg chg="mod">
          <ac:chgData name="Karsaliya, Nirali G" userId="S::ngk8@txstate.edu::73cb3ad3-9b9c-4c60-8193-40c39a9379ef" providerId="AD" clId="Web-{7F70FF6E-9E85-43E2-97B1-6F01E305E85B}" dt="2022-04-28T15:22:49.651" v="92" actId="20577"/>
          <ac:spMkLst>
            <pc:docMk/>
            <pc:sldMk cId="3149659386" sldId="260"/>
            <ac:spMk id="3" creationId="{95348F37-0ADF-4189-A697-9C12D03F76AD}"/>
          </ac:spMkLst>
        </pc:spChg>
      </pc:sldChg>
      <pc:sldChg chg="modSp">
        <pc:chgData name="Karsaliya, Nirali G" userId="S::ngk8@txstate.edu::73cb3ad3-9b9c-4c60-8193-40c39a9379ef" providerId="AD" clId="Web-{7F70FF6E-9E85-43E2-97B1-6F01E305E85B}" dt="2022-04-28T15:23:49.497" v="97" actId="20577"/>
        <pc:sldMkLst>
          <pc:docMk/>
          <pc:sldMk cId="3628162502" sldId="261"/>
        </pc:sldMkLst>
        <pc:spChg chg="mod">
          <ac:chgData name="Karsaliya, Nirali G" userId="S::ngk8@txstate.edu::73cb3ad3-9b9c-4c60-8193-40c39a9379ef" providerId="AD" clId="Web-{7F70FF6E-9E85-43E2-97B1-6F01E305E85B}" dt="2022-04-28T15:23:49.497" v="97" actId="20577"/>
          <ac:spMkLst>
            <pc:docMk/>
            <pc:sldMk cId="3628162502" sldId="261"/>
            <ac:spMk id="3" creationId="{05BEF22D-9A92-4864-87EF-50C373D80D51}"/>
          </ac:spMkLst>
        </pc:spChg>
      </pc:sldChg>
      <pc:sldChg chg="modSp">
        <pc:chgData name="Karsaliya, Nirali G" userId="S::ngk8@txstate.edu::73cb3ad3-9b9c-4c60-8193-40c39a9379ef" providerId="AD" clId="Web-{7F70FF6E-9E85-43E2-97B1-6F01E305E85B}" dt="2022-04-28T15:23:01.870" v="93" actId="20577"/>
        <pc:sldMkLst>
          <pc:docMk/>
          <pc:sldMk cId="3071302962" sldId="262"/>
        </pc:sldMkLst>
        <pc:spChg chg="mod">
          <ac:chgData name="Karsaliya, Nirali G" userId="S::ngk8@txstate.edu::73cb3ad3-9b9c-4c60-8193-40c39a9379ef" providerId="AD" clId="Web-{7F70FF6E-9E85-43E2-97B1-6F01E305E85B}" dt="2022-04-28T15:23:01.870" v="93" actId="20577"/>
          <ac:spMkLst>
            <pc:docMk/>
            <pc:sldMk cId="3071302962" sldId="262"/>
            <ac:spMk id="3" creationId="{E0A2DA90-3C56-4270-A17F-23DCED7BAE5C}"/>
          </ac:spMkLst>
        </pc:spChg>
      </pc:sldChg>
      <pc:sldChg chg="modSp">
        <pc:chgData name="Karsaliya, Nirali G" userId="S::ngk8@txstate.edu::73cb3ad3-9b9c-4c60-8193-40c39a9379ef" providerId="AD" clId="Web-{7F70FF6E-9E85-43E2-97B1-6F01E305E85B}" dt="2022-04-28T16:06:49.648" v="111" actId="1076"/>
        <pc:sldMkLst>
          <pc:docMk/>
          <pc:sldMk cId="3867727216" sldId="263"/>
        </pc:sldMkLst>
        <pc:picChg chg="mod">
          <ac:chgData name="Karsaliya, Nirali G" userId="S::ngk8@txstate.edu::73cb3ad3-9b9c-4c60-8193-40c39a9379ef" providerId="AD" clId="Web-{7F70FF6E-9E85-43E2-97B1-6F01E305E85B}" dt="2022-04-28T16:06:49.648" v="111" actId="1076"/>
          <ac:picMkLst>
            <pc:docMk/>
            <pc:sldMk cId="3867727216" sldId="263"/>
            <ac:picMk id="7" creationId="{A9551A64-48B5-2595-D521-A4F0197EABB9}"/>
          </ac:picMkLst>
        </pc:picChg>
      </pc:sldChg>
      <pc:sldChg chg="modSp">
        <pc:chgData name="Karsaliya, Nirali G" userId="S::ngk8@txstate.edu::73cb3ad3-9b9c-4c60-8193-40c39a9379ef" providerId="AD" clId="Web-{7F70FF6E-9E85-43E2-97B1-6F01E305E85B}" dt="2022-04-28T15:24:53.296" v="108" actId="20577"/>
        <pc:sldMkLst>
          <pc:docMk/>
          <pc:sldMk cId="2646920227" sldId="264"/>
        </pc:sldMkLst>
        <pc:spChg chg="mod">
          <ac:chgData name="Karsaliya, Nirali G" userId="S::ngk8@txstate.edu::73cb3ad3-9b9c-4c60-8193-40c39a9379ef" providerId="AD" clId="Web-{7F70FF6E-9E85-43E2-97B1-6F01E305E85B}" dt="2022-04-28T15:24:38.967" v="104" actId="1076"/>
          <ac:spMkLst>
            <pc:docMk/>
            <pc:sldMk cId="2646920227" sldId="264"/>
            <ac:spMk id="2" creationId="{D578DDEA-B6E9-A359-2FCB-66C0B5AAF805}"/>
          </ac:spMkLst>
        </pc:spChg>
        <pc:spChg chg="mod">
          <ac:chgData name="Karsaliya, Nirali G" userId="S::ngk8@txstate.edu::73cb3ad3-9b9c-4c60-8193-40c39a9379ef" providerId="AD" clId="Web-{7F70FF6E-9E85-43E2-97B1-6F01E305E85B}" dt="2022-04-28T15:24:53.296" v="108" actId="20577"/>
          <ac:spMkLst>
            <pc:docMk/>
            <pc:sldMk cId="2646920227" sldId="264"/>
            <ac:spMk id="3" creationId="{2AFAD378-183E-5777-8B9E-206241212856}"/>
          </ac:spMkLst>
        </pc:spChg>
      </pc:sldChg>
      <pc:sldChg chg="del">
        <pc:chgData name="Karsaliya, Nirali G" userId="S::ngk8@txstate.edu::73cb3ad3-9b9c-4c60-8193-40c39a9379ef" providerId="AD" clId="Web-{7F70FF6E-9E85-43E2-97B1-6F01E305E85B}" dt="2022-04-28T16:08:54.839" v="124"/>
        <pc:sldMkLst>
          <pc:docMk/>
          <pc:sldMk cId="169590207" sldId="266"/>
        </pc:sldMkLst>
      </pc:sldChg>
      <pc:sldChg chg="modSp">
        <pc:chgData name="Karsaliya, Nirali G" userId="S::ngk8@txstate.edu::73cb3ad3-9b9c-4c60-8193-40c39a9379ef" providerId="AD" clId="Web-{7F70FF6E-9E85-43E2-97B1-6F01E305E85B}" dt="2022-04-28T16:09:20.621" v="146" actId="14100"/>
        <pc:sldMkLst>
          <pc:docMk/>
          <pc:sldMk cId="2683515741" sldId="269"/>
        </pc:sldMkLst>
        <pc:spChg chg="mod">
          <ac:chgData name="Karsaliya, Nirali G" userId="S::ngk8@txstate.edu::73cb3ad3-9b9c-4c60-8193-40c39a9379ef" providerId="AD" clId="Web-{7F70FF6E-9E85-43E2-97B1-6F01E305E85B}" dt="2022-04-28T16:09:20.621" v="146" actId="14100"/>
          <ac:spMkLst>
            <pc:docMk/>
            <pc:sldMk cId="2683515741" sldId="269"/>
            <ac:spMk id="2" creationId="{37F19974-12BF-DA8E-A82E-DC4D9F5E0876}"/>
          </ac:spMkLst>
        </pc:spChg>
      </pc:sldChg>
      <pc:sldChg chg="modSp">
        <pc:chgData name="Karsaliya, Nirali G" userId="S::ngk8@txstate.edu::73cb3ad3-9b9c-4c60-8193-40c39a9379ef" providerId="AD" clId="Web-{7F70FF6E-9E85-43E2-97B1-6F01E305E85B}" dt="2022-04-28T16:09:37.700" v="172" actId="14100"/>
        <pc:sldMkLst>
          <pc:docMk/>
          <pc:sldMk cId="1074133260" sldId="270"/>
        </pc:sldMkLst>
        <pc:spChg chg="mod">
          <ac:chgData name="Karsaliya, Nirali G" userId="S::ngk8@txstate.edu::73cb3ad3-9b9c-4c60-8193-40c39a9379ef" providerId="AD" clId="Web-{7F70FF6E-9E85-43E2-97B1-6F01E305E85B}" dt="2022-04-28T16:09:37.700" v="172" actId="14100"/>
          <ac:spMkLst>
            <pc:docMk/>
            <pc:sldMk cId="1074133260" sldId="270"/>
            <ac:spMk id="2" creationId="{861E1419-D433-4223-878E-7ED58D0D7C34}"/>
          </ac:spMkLst>
        </pc:spChg>
      </pc:sldChg>
    </pc:docChg>
  </pc:docChgLst>
  <pc:docChgLst>
    <pc:chgData name="Priya, Pooja" userId="S::p_p187@txstate.edu::47383fbe-d5ec-4aa4-b69c-6520c7cb03fc" providerId="AD" clId="Web-{47240BBD-FF64-405A-A68F-219C8DFE0307}"/>
    <pc:docChg chg="modSld">
      <pc:chgData name="Priya, Pooja" userId="S::p_p187@txstate.edu::47383fbe-d5ec-4aa4-b69c-6520c7cb03fc" providerId="AD" clId="Web-{47240BBD-FF64-405A-A68F-219C8DFE0307}" dt="2022-04-28T22:36:47.886" v="1" actId="20577"/>
      <pc:docMkLst>
        <pc:docMk/>
      </pc:docMkLst>
      <pc:sldChg chg="modSp">
        <pc:chgData name="Priya, Pooja" userId="S::p_p187@txstate.edu::47383fbe-d5ec-4aa4-b69c-6520c7cb03fc" providerId="AD" clId="Web-{47240BBD-FF64-405A-A68F-219C8DFE0307}" dt="2022-04-28T22:36:47.886" v="1" actId="20577"/>
        <pc:sldMkLst>
          <pc:docMk/>
          <pc:sldMk cId="3535243908" sldId="259"/>
        </pc:sldMkLst>
        <pc:spChg chg="mod">
          <ac:chgData name="Priya, Pooja" userId="S::p_p187@txstate.edu::47383fbe-d5ec-4aa4-b69c-6520c7cb03fc" providerId="AD" clId="Web-{47240BBD-FF64-405A-A68F-219C8DFE0307}" dt="2022-04-28T22:36:47.886" v="1" actId="20577"/>
          <ac:spMkLst>
            <pc:docMk/>
            <pc:sldMk cId="3535243908" sldId="259"/>
            <ac:spMk id="3" creationId="{0040B622-8182-43B7-9405-F9DF74132054}"/>
          </ac:spMkLst>
        </pc:spChg>
      </pc:sldChg>
    </pc:docChg>
  </pc:docChgLst>
  <pc:docChgLst>
    <pc:chgData name="Karsaliya, Nirali G" userId="S::ngk8@txstate.edu::73cb3ad3-9b9c-4c60-8193-40c39a9379ef" providerId="AD" clId="Web-{72410806-7161-4EA3-B12D-87004F0098F9}"/>
    <pc:docChg chg="addSld delSld modSld modSection">
      <pc:chgData name="Karsaliya, Nirali G" userId="S::ngk8@txstate.edu::73cb3ad3-9b9c-4c60-8193-40c39a9379ef" providerId="AD" clId="Web-{72410806-7161-4EA3-B12D-87004F0098F9}" dt="2022-04-28T21:06:37.999" v="64"/>
      <pc:docMkLst>
        <pc:docMk/>
      </pc:docMkLst>
      <pc:sldChg chg="addSp delSp modSp">
        <pc:chgData name="Karsaliya, Nirali G" userId="S::ngk8@txstate.edu::73cb3ad3-9b9c-4c60-8193-40c39a9379ef" providerId="AD" clId="Web-{72410806-7161-4EA3-B12D-87004F0098F9}" dt="2022-04-28T21:06:31.702" v="63" actId="1076"/>
        <pc:sldMkLst>
          <pc:docMk/>
          <pc:sldMk cId="2242043522" sldId="273"/>
        </pc:sldMkLst>
        <pc:spChg chg="add del mod">
          <ac:chgData name="Karsaliya, Nirali G" userId="S::ngk8@txstate.edu::73cb3ad3-9b9c-4c60-8193-40c39a9379ef" providerId="AD" clId="Web-{72410806-7161-4EA3-B12D-87004F0098F9}" dt="2022-04-28T21:05:15.978" v="51"/>
          <ac:spMkLst>
            <pc:docMk/>
            <pc:sldMk cId="2242043522" sldId="273"/>
            <ac:spMk id="2" creationId="{2F9E8B00-1FCF-3E4F-599C-48341AE89A75}"/>
          </ac:spMkLst>
        </pc:spChg>
        <pc:spChg chg="add">
          <ac:chgData name="Karsaliya, Nirali G" userId="S::ngk8@txstate.edu::73cb3ad3-9b9c-4c60-8193-40c39a9379ef" providerId="AD" clId="Web-{72410806-7161-4EA3-B12D-87004F0098F9}" dt="2022-04-28T21:05:11.946" v="50"/>
          <ac:spMkLst>
            <pc:docMk/>
            <pc:sldMk cId="2242043522" sldId="273"/>
            <ac:spMk id="5" creationId="{BCC81228-CEA3-402B-B8E5-688F5BFA7876}"/>
          </ac:spMkLst>
        </pc:spChg>
        <pc:spChg chg="add del mod">
          <ac:chgData name="Karsaliya, Nirali G" userId="S::ngk8@txstate.edu::73cb3ad3-9b9c-4c60-8193-40c39a9379ef" providerId="AD" clId="Web-{72410806-7161-4EA3-B12D-87004F0098F9}" dt="2022-04-28T21:05:18.556" v="52"/>
          <ac:spMkLst>
            <pc:docMk/>
            <pc:sldMk cId="2242043522" sldId="273"/>
            <ac:spMk id="7" creationId="{480FBD89-1CDF-E514-051D-77CEF0C86CCA}"/>
          </ac:spMkLst>
        </pc:spChg>
        <pc:spChg chg="add mod">
          <ac:chgData name="Karsaliya, Nirali G" userId="S::ngk8@txstate.edu::73cb3ad3-9b9c-4c60-8193-40c39a9379ef" providerId="AD" clId="Web-{72410806-7161-4EA3-B12D-87004F0098F9}" dt="2022-04-28T21:05:23.447" v="53"/>
          <ac:spMkLst>
            <pc:docMk/>
            <pc:sldMk cId="2242043522" sldId="273"/>
            <ac:spMk id="8" creationId="{48221338-4A15-3DFA-F01F-8B15F828F3A8}"/>
          </ac:spMkLst>
        </pc:spChg>
        <pc:spChg chg="add">
          <ac:chgData name="Karsaliya, Nirali G" userId="S::ngk8@txstate.edu::73cb3ad3-9b9c-4c60-8193-40c39a9379ef" providerId="AD" clId="Web-{72410806-7161-4EA3-B12D-87004F0098F9}" dt="2022-04-28T21:05:11.946" v="50"/>
          <ac:spMkLst>
            <pc:docMk/>
            <pc:sldMk cId="2242043522" sldId="273"/>
            <ac:spMk id="10" creationId="{BC0916B8-FF7A-4ECB-9FD7-C7668658D9B4}"/>
          </ac:spMkLst>
        </pc:spChg>
        <pc:spChg chg="add">
          <ac:chgData name="Karsaliya, Nirali G" userId="S::ngk8@txstate.edu::73cb3ad3-9b9c-4c60-8193-40c39a9379ef" providerId="AD" clId="Web-{72410806-7161-4EA3-B12D-87004F0098F9}" dt="2022-04-28T21:05:11.946" v="50"/>
          <ac:spMkLst>
            <pc:docMk/>
            <pc:sldMk cId="2242043522" sldId="273"/>
            <ac:spMk id="12" creationId="{9DC011D4-C95F-4B2E-9A3C-A46DCDE956DC}"/>
          </ac:spMkLst>
        </pc:spChg>
        <pc:picChg chg="del mod ord">
          <ac:chgData name="Karsaliya, Nirali G" userId="S::ngk8@txstate.edu::73cb3ad3-9b9c-4c60-8193-40c39a9379ef" providerId="AD" clId="Web-{72410806-7161-4EA3-B12D-87004F0098F9}" dt="2022-04-28T21:06:20.935" v="58"/>
          <ac:picMkLst>
            <pc:docMk/>
            <pc:sldMk cId="2242043522" sldId="273"/>
            <ac:picMk id="3" creationId="{FA6CFDFB-CEF9-B7AF-92C8-405F45495503}"/>
          </ac:picMkLst>
        </pc:picChg>
        <pc:picChg chg="add mod">
          <ac:chgData name="Karsaliya, Nirali G" userId="S::ngk8@txstate.edu::73cb3ad3-9b9c-4c60-8193-40c39a9379ef" providerId="AD" clId="Web-{72410806-7161-4EA3-B12D-87004F0098F9}" dt="2022-04-28T21:06:31.702" v="63" actId="1076"/>
          <ac:picMkLst>
            <pc:docMk/>
            <pc:sldMk cId="2242043522" sldId="273"/>
            <ac:picMk id="9" creationId="{407EDCF5-38E9-91DA-54E7-16BF41C31649}"/>
          </ac:picMkLst>
        </pc:picChg>
      </pc:sldChg>
      <pc:sldChg chg="modSp del">
        <pc:chgData name="Karsaliya, Nirali G" userId="S::ngk8@txstate.edu::73cb3ad3-9b9c-4c60-8193-40c39a9379ef" providerId="AD" clId="Web-{72410806-7161-4EA3-B12D-87004F0098F9}" dt="2022-04-28T21:06:37.999" v="64"/>
        <pc:sldMkLst>
          <pc:docMk/>
          <pc:sldMk cId="3083184639" sldId="275"/>
        </pc:sldMkLst>
        <pc:spChg chg="mod">
          <ac:chgData name="Karsaliya, Nirali G" userId="S::ngk8@txstate.edu::73cb3ad3-9b9c-4c60-8193-40c39a9379ef" providerId="AD" clId="Web-{72410806-7161-4EA3-B12D-87004F0098F9}" dt="2022-04-28T21:00:51.320" v="12" actId="1076"/>
          <ac:spMkLst>
            <pc:docMk/>
            <pc:sldMk cId="3083184639" sldId="275"/>
            <ac:spMk id="17" creationId="{3D9AE976-010B-4FD7-BE4D-2B13374F9C01}"/>
          </ac:spMkLst>
        </pc:spChg>
        <pc:picChg chg="mod">
          <ac:chgData name="Karsaliya, Nirali G" userId="S::ngk8@txstate.edu::73cb3ad3-9b9c-4c60-8193-40c39a9379ef" providerId="AD" clId="Web-{72410806-7161-4EA3-B12D-87004F0098F9}" dt="2022-04-28T20:59:54.551" v="2" actId="14100"/>
          <ac:picMkLst>
            <pc:docMk/>
            <pc:sldMk cId="3083184639" sldId="275"/>
            <ac:picMk id="15" creationId="{8C3AEC3D-8A8C-B5EE-0A7C-8A12F0F964AC}"/>
          </ac:picMkLst>
        </pc:picChg>
      </pc:sldChg>
      <pc:sldChg chg="addSp delSp modSp addAnim delAnim">
        <pc:chgData name="Karsaliya, Nirali G" userId="S::ngk8@txstate.edu::73cb3ad3-9b9c-4c60-8193-40c39a9379ef" providerId="AD" clId="Web-{72410806-7161-4EA3-B12D-87004F0098F9}" dt="2022-04-28T21:03:58.504" v="40" actId="1076"/>
        <pc:sldMkLst>
          <pc:docMk/>
          <pc:sldMk cId="4108146482" sldId="282"/>
        </pc:sldMkLst>
        <pc:spChg chg="add mod">
          <ac:chgData name="Karsaliya, Nirali G" userId="S::ngk8@txstate.edu::73cb3ad3-9b9c-4c60-8193-40c39a9379ef" providerId="AD" clId="Web-{72410806-7161-4EA3-B12D-87004F0098F9}" dt="2022-04-28T21:03:58.504" v="40" actId="1076"/>
          <ac:spMkLst>
            <pc:docMk/>
            <pc:sldMk cId="4108146482" sldId="282"/>
            <ac:spMk id="2" creationId="{C91D39A3-2D67-115E-D3B8-5E0457D63023}"/>
          </ac:spMkLst>
        </pc:spChg>
        <pc:spChg chg="add">
          <ac:chgData name="Karsaliya, Nirali G" userId="S::ngk8@txstate.edu::73cb3ad3-9b9c-4c60-8193-40c39a9379ef" providerId="AD" clId="Web-{72410806-7161-4EA3-B12D-87004F0098F9}" dt="2022-04-28T21:02:05.622" v="24"/>
          <ac:spMkLst>
            <pc:docMk/>
            <pc:sldMk cId="4108146482" sldId="282"/>
            <ac:spMk id="9" creationId="{BCC81228-CEA3-402B-B8E5-688F5BFA7876}"/>
          </ac:spMkLst>
        </pc:spChg>
        <pc:spChg chg="add">
          <ac:chgData name="Karsaliya, Nirali G" userId="S::ngk8@txstate.edu::73cb3ad3-9b9c-4c60-8193-40c39a9379ef" providerId="AD" clId="Web-{72410806-7161-4EA3-B12D-87004F0098F9}" dt="2022-04-28T21:02:05.622" v="24"/>
          <ac:spMkLst>
            <pc:docMk/>
            <pc:sldMk cId="4108146482" sldId="282"/>
            <ac:spMk id="11" creationId="{BC0916B8-FF7A-4ECB-9FD7-C7668658D9B4}"/>
          </ac:spMkLst>
        </pc:spChg>
        <pc:spChg chg="add">
          <ac:chgData name="Karsaliya, Nirali G" userId="S::ngk8@txstate.edu::73cb3ad3-9b9c-4c60-8193-40c39a9379ef" providerId="AD" clId="Web-{72410806-7161-4EA3-B12D-87004F0098F9}" dt="2022-04-28T21:02:05.622" v="24"/>
          <ac:spMkLst>
            <pc:docMk/>
            <pc:sldMk cId="4108146482" sldId="282"/>
            <ac:spMk id="13" creationId="{9DC011D4-C95F-4B2E-9A3C-A46DCDE956DC}"/>
          </ac:spMkLst>
        </pc:spChg>
        <pc:spChg chg="add del">
          <ac:chgData name="Karsaliya, Nirali G" userId="S::ngk8@txstate.edu::73cb3ad3-9b9c-4c60-8193-40c39a9379ef" providerId="AD" clId="Web-{72410806-7161-4EA3-B12D-87004F0098F9}" dt="2022-04-28T21:03:44.378" v="36"/>
          <ac:spMkLst>
            <pc:docMk/>
            <pc:sldMk cId="4108146482" sldId="282"/>
            <ac:spMk id="15" creationId="{59C6F201-9216-493E-A634-E73ECB5029FC}"/>
          </ac:spMkLst>
        </pc:spChg>
        <pc:spChg chg="add del">
          <ac:chgData name="Karsaliya, Nirali G" userId="S::ngk8@txstate.edu::73cb3ad3-9b9c-4c60-8193-40c39a9379ef" providerId="AD" clId="Web-{72410806-7161-4EA3-B12D-87004F0098F9}" dt="2022-04-28T21:03:44.378" v="36"/>
          <ac:spMkLst>
            <pc:docMk/>
            <pc:sldMk cId="4108146482" sldId="282"/>
            <ac:spMk id="16" creationId="{1D3A3C7D-3C2F-4809-9061-F9D2F44EC2C2}"/>
          </ac:spMkLst>
        </pc:spChg>
        <pc:spChg chg="add del">
          <ac:chgData name="Karsaliya, Nirali G" userId="S::ngk8@txstate.edu::73cb3ad3-9b9c-4c60-8193-40c39a9379ef" providerId="AD" clId="Web-{72410806-7161-4EA3-B12D-87004F0098F9}" dt="2022-04-28T21:03:44.378" v="36"/>
          <ac:spMkLst>
            <pc:docMk/>
            <pc:sldMk cId="4108146482" sldId="282"/>
            <ac:spMk id="17" creationId="{EB794C42-3DFD-4AE5-92A3-B8F3C8721FA5}"/>
          </ac:spMkLst>
        </pc:spChg>
        <pc:spChg chg="add del">
          <ac:chgData name="Karsaliya, Nirali G" userId="S::ngk8@txstate.edu::73cb3ad3-9b9c-4c60-8193-40c39a9379ef" providerId="AD" clId="Web-{72410806-7161-4EA3-B12D-87004F0098F9}" dt="2022-04-28T21:03:50.097" v="38"/>
          <ac:spMkLst>
            <pc:docMk/>
            <pc:sldMk cId="4108146482" sldId="282"/>
            <ac:spMk id="19" creationId="{59C6F201-9216-493E-A634-E73ECB5029FC}"/>
          </ac:spMkLst>
        </pc:spChg>
        <pc:spChg chg="add del">
          <ac:chgData name="Karsaliya, Nirali G" userId="S::ngk8@txstate.edu::73cb3ad3-9b9c-4c60-8193-40c39a9379ef" providerId="AD" clId="Web-{72410806-7161-4EA3-B12D-87004F0098F9}" dt="2022-04-28T21:03:50.097" v="38"/>
          <ac:spMkLst>
            <pc:docMk/>
            <pc:sldMk cId="4108146482" sldId="282"/>
            <ac:spMk id="20" creationId="{1D3A3C7D-3C2F-4809-9061-F9D2F44EC2C2}"/>
          </ac:spMkLst>
        </pc:spChg>
        <pc:spChg chg="add del">
          <ac:chgData name="Karsaliya, Nirali G" userId="S::ngk8@txstate.edu::73cb3ad3-9b9c-4c60-8193-40c39a9379ef" providerId="AD" clId="Web-{72410806-7161-4EA3-B12D-87004F0098F9}" dt="2022-04-28T21:03:50.097" v="38"/>
          <ac:spMkLst>
            <pc:docMk/>
            <pc:sldMk cId="4108146482" sldId="282"/>
            <ac:spMk id="21" creationId="{EB794C42-3DFD-4AE5-92A3-B8F3C8721FA5}"/>
          </ac:spMkLst>
        </pc:spChg>
        <pc:picChg chg="mod ord">
          <ac:chgData name="Karsaliya, Nirali G" userId="S::ngk8@txstate.edu::73cb3ad3-9b9c-4c60-8193-40c39a9379ef" providerId="AD" clId="Web-{72410806-7161-4EA3-B12D-87004F0098F9}" dt="2022-04-28T21:03:50.097" v="38"/>
          <ac:picMkLst>
            <pc:docMk/>
            <pc:sldMk cId="4108146482" sldId="282"/>
            <ac:picMk id="4" creationId="{928D651A-3927-43CE-BC23-A126916E1D99}"/>
          </ac:picMkLst>
        </pc:picChg>
      </pc:sldChg>
      <pc:sldChg chg="addSp delSp modSp">
        <pc:chgData name="Karsaliya, Nirali G" userId="S::ngk8@txstate.edu::73cb3ad3-9b9c-4c60-8193-40c39a9379ef" providerId="AD" clId="Web-{72410806-7161-4EA3-B12D-87004F0098F9}" dt="2022-04-28T21:05:00.789" v="49" actId="1076"/>
        <pc:sldMkLst>
          <pc:docMk/>
          <pc:sldMk cId="3498661632" sldId="283"/>
        </pc:sldMkLst>
        <pc:spChg chg="add del mod">
          <ac:chgData name="Karsaliya, Nirali G" userId="S::ngk8@txstate.edu::73cb3ad3-9b9c-4c60-8193-40c39a9379ef" providerId="AD" clId="Web-{72410806-7161-4EA3-B12D-87004F0098F9}" dt="2022-04-28T21:04:44.804" v="44"/>
          <ac:spMkLst>
            <pc:docMk/>
            <pc:sldMk cId="3498661632" sldId="283"/>
            <ac:spMk id="4" creationId="{0FBC97AC-D067-8D31-B3C5-1BC62F15D89F}"/>
          </ac:spMkLst>
        </pc:spChg>
        <pc:spChg chg="add del mod">
          <ac:chgData name="Karsaliya, Nirali G" userId="S::ngk8@txstate.edu::73cb3ad3-9b9c-4c60-8193-40c39a9379ef" providerId="AD" clId="Web-{72410806-7161-4EA3-B12D-87004F0098F9}" dt="2022-04-28T21:04:49.429" v="46"/>
          <ac:spMkLst>
            <pc:docMk/>
            <pc:sldMk cId="3498661632" sldId="283"/>
            <ac:spMk id="6" creationId="{92DECFE7-2319-EE04-D287-26B90018A0B8}"/>
          </ac:spMkLst>
        </pc:spChg>
        <pc:spChg chg="add mod">
          <ac:chgData name="Karsaliya, Nirali G" userId="S::ngk8@txstate.edu::73cb3ad3-9b9c-4c60-8193-40c39a9379ef" providerId="AD" clId="Web-{72410806-7161-4EA3-B12D-87004F0098F9}" dt="2022-04-28T21:04:54.148" v="47"/>
          <ac:spMkLst>
            <pc:docMk/>
            <pc:sldMk cId="3498661632" sldId="283"/>
            <ac:spMk id="7" creationId="{DEE0FA96-074D-9889-A9C4-DD2F14D0E373}"/>
          </ac:spMkLst>
        </pc:spChg>
        <pc:spChg chg="add">
          <ac:chgData name="Karsaliya, Nirali G" userId="S::ngk8@txstate.edu::73cb3ad3-9b9c-4c60-8193-40c39a9379ef" providerId="AD" clId="Web-{72410806-7161-4EA3-B12D-87004F0098F9}" dt="2022-04-28T21:04:35.366" v="41"/>
          <ac:spMkLst>
            <pc:docMk/>
            <pc:sldMk cId="3498661632" sldId="283"/>
            <ac:spMk id="9" creationId="{BCC81228-CEA3-402B-B8E5-688F5BFA7876}"/>
          </ac:spMkLst>
        </pc:spChg>
        <pc:spChg chg="add">
          <ac:chgData name="Karsaliya, Nirali G" userId="S::ngk8@txstate.edu::73cb3ad3-9b9c-4c60-8193-40c39a9379ef" providerId="AD" clId="Web-{72410806-7161-4EA3-B12D-87004F0098F9}" dt="2022-04-28T21:04:35.366" v="41"/>
          <ac:spMkLst>
            <pc:docMk/>
            <pc:sldMk cId="3498661632" sldId="283"/>
            <ac:spMk id="11" creationId="{BC0916B8-FF7A-4ECB-9FD7-C7668658D9B4}"/>
          </ac:spMkLst>
        </pc:spChg>
        <pc:spChg chg="add">
          <ac:chgData name="Karsaliya, Nirali G" userId="S::ngk8@txstate.edu::73cb3ad3-9b9c-4c60-8193-40c39a9379ef" providerId="AD" clId="Web-{72410806-7161-4EA3-B12D-87004F0098F9}" dt="2022-04-28T21:04:35.366" v="41"/>
          <ac:spMkLst>
            <pc:docMk/>
            <pc:sldMk cId="3498661632" sldId="283"/>
            <ac:spMk id="13" creationId="{9DC011D4-C95F-4B2E-9A3C-A46DCDE956DC}"/>
          </ac:spMkLst>
        </pc:spChg>
        <pc:picChg chg="mod ord">
          <ac:chgData name="Karsaliya, Nirali G" userId="S::ngk8@txstate.edu::73cb3ad3-9b9c-4c60-8193-40c39a9379ef" providerId="AD" clId="Web-{72410806-7161-4EA3-B12D-87004F0098F9}" dt="2022-04-28T21:05:00.789" v="49" actId="1076"/>
          <ac:picMkLst>
            <pc:docMk/>
            <pc:sldMk cId="3498661632" sldId="283"/>
            <ac:picMk id="2" creationId="{282187F4-F628-6A2F-17E3-31BDDCC90041}"/>
          </ac:picMkLst>
        </pc:picChg>
      </pc:sldChg>
      <pc:sldChg chg="add replId">
        <pc:chgData name="Karsaliya, Nirali G" userId="S::ngk8@txstate.edu::73cb3ad3-9b9c-4c60-8193-40c39a9379ef" providerId="AD" clId="Web-{72410806-7161-4EA3-B12D-87004F0098F9}" dt="2022-04-28T21:06:10.497" v="57"/>
        <pc:sldMkLst>
          <pc:docMk/>
          <pc:sldMk cId="2725741682" sldId="290"/>
        </pc:sldMkLst>
      </pc:sldChg>
    </pc:docChg>
  </pc:docChgLst>
  <pc:docChgLst>
    <pc:chgData name="Karsaliya, Nirali G" userId="S::ngk8@txstate.edu::73cb3ad3-9b9c-4c60-8193-40c39a9379ef" providerId="AD" clId="Web-{F15832A7-69AF-4B1F-A833-952B0255D5B7}"/>
    <pc:docChg chg="modSld">
      <pc:chgData name="Karsaliya, Nirali G" userId="S::ngk8@txstate.edu::73cb3ad3-9b9c-4c60-8193-40c39a9379ef" providerId="AD" clId="Web-{F15832A7-69AF-4B1F-A833-952B0255D5B7}" dt="2022-04-28T23:01:22.456" v="1973"/>
      <pc:docMkLst>
        <pc:docMk/>
      </pc:docMkLst>
      <pc:sldChg chg="modNotes">
        <pc:chgData name="Karsaliya, Nirali G" userId="S::ngk8@txstate.edu::73cb3ad3-9b9c-4c60-8193-40c39a9379ef" providerId="AD" clId="Web-{F15832A7-69AF-4B1F-A833-952B0255D5B7}" dt="2022-04-28T22:58:03.382" v="1351"/>
        <pc:sldMkLst>
          <pc:docMk/>
          <pc:sldMk cId="4088226210" sldId="257"/>
        </pc:sldMkLst>
      </pc:sldChg>
      <pc:sldChg chg="modNotes">
        <pc:chgData name="Karsaliya, Nirali G" userId="S::ngk8@txstate.edu::73cb3ad3-9b9c-4c60-8193-40c39a9379ef" providerId="AD" clId="Web-{F15832A7-69AF-4B1F-A833-952B0255D5B7}" dt="2022-04-28T23:01:22.456" v="1973"/>
        <pc:sldMkLst>
          <pc:docMk/>
          <pc:sldMk cId="3216042482" sldId="258"/>
        </pc:sldMkLst>
      </pc:sldChg>
      <pc:sldChg chg="modSp modNotes">
        <pc:chgData name="Karsaliya, Nirali G" userId="S::ngk8@txstate.edu::73cb3ad3-9b9c-4c60-8193-40c39a9379ef" providerId="AD" clId="Web-{F15832A7-69AF-4B1F-A833-952B0255D5B7}" dt="2022-04-28T23:00:15.780" v="1675"/>
        <pc:sldMkLst>
          <pc:docMk/>
          <pc:sldMk cId="3535243908" sldId="259"/>
        </pc:sldMkLst>
        <pc:spChg chg="mod">
          <ac:chgData name="Karsaliya, Nirali G" userId="S::ngk8@txstate.edu::73cb3ad3-9b9c-4c60-8193-40c39a9379ef" providerId="AD" clId="Web-{F15832A7-69AF-4B1F-A833-952B0255D5B7}" dt="2022-04-28T22:12:28.449" v="220" actId="20577"/>
          <ac:spMkLst>
            <pc:docMk/>
            <pc:sldMk cId="3535243908" sldId="259"/>
            <ac:spMk id="3" creationId="{0040B622-8182-43B7-9405-F9DF74132054}"/>
          </ac:spMkLst>
        </pc:spChg>
      </pc:sldChg>
      <pc:sldChg chg="modNotes">
        <pc:chgData name="Karsaliya, Nirali G" userId="S::ngk8@txstate.edu::73cb3ad3-9b9c-4c60-8193-40c39a9379ef" providerId="AD" clId="Web-{F15832A7-69AF-4B1F-A833-952B0255D5B7}" dt="2022-04-28T22:27:30.207" v="1010"/>
        <pc:sldMkLst>
          <pc:docMk/>
          <pc:sldMk cId="1652164983" sldId="268"/>
        </pc:sldMkLst>
      </pc:sldChg>
      <pc:sldChg chg="modNotes">
        <pc:chgData name="Karsaliya, Nirali G" userId="S::ngk8@txstate.edu::73cb3ad3-9b9c-4c60-8193-40c39a9379ef" providerId="AD" clId="Web-{F15832A7-69AF-4B1F-A833-952B0255D5B7}" dt="2022-04-28T22:25:36.810" v="619"/>
        <pc:sldMkLst>
          <pc:docMk/>
          <pc:sldMk cId="2683515741" sldId="269"/>
        </pc:sldMkLst>
      </pc:sldChg>
      <pc:sldChg chg="modNotes">
        <pc:chgData name="Karsaliya, Nirali G" userId="S::ngk8@txstate.edu::73cb3ad3-9b9c-4c60-8193-40c39a9379ef" providerId="AD" clId="Web-{F15832A7-69AF-4B1F-A833-952B0255D5B7}" dt="2022-04-28T22:56:32.861" v="1039"/>
        <pc:sldMkLst>
          <pc:docMk/>
          <pc:sldMk cId="102305545" sldId="280"/>
        </pc:sldMkLst>
      </pc:sldChg>
      <pc:sldChg chg="modNotes">
        <pc:chgData name="Karsaliya, Nirali G" userId="S::ngk8@txstate.edu::73cb3ad3-9b9c-4c60-8193-40c39a9379ef" providerId="AD" clId="Web-{F15832A7-69AF-4B1F-A833-952B0255D5B7}" dt="2022-04-28T22:34:16.779" v="1037"/>
        <pc:sldMkLst>
          <pc:docMk/>
          <pc:sldMk cId="259471446" sldId="289"/>
        </pc:sldMkLst>
      </pc:sldChg>
    </pc:docChg>
  </pc:docChgLst>
  <pc:docChgLst>
    <pc:chgData name="Karsaliya, Nirali G" userId="S::ngk8@txstate.edu::73cb3ad3-9b9c-4c60-8193-40c39a9379ef" providerId="AD" clId="Web-{D7D34DC0-6909-42AC-8A31-3410502D4E5B}"/>
    <pc:docChg chg="modSld">
      <pc:chgData name="Karsaliya, Nirali G" userId="S::ngk8@txstate.edu::73cb3ad3-9b9c-4c60-8193-40c39a9379ef" providerId="AD" clId="Web-{D7D34DC0-6909-42AC-8A31-3410502D4E5B}" dt="2022-04-28T18:49:05.096" v="92"/>
      <pc:docMkLst>
        <pc:docMk/>
      </pc:docMkLst>
      <pc:sldChg chg="modSp">
        <pc:chgData name="Karsaliya, Nirali G" userId="S::ngk8@txstate.edu::73cb3ad3-9b9c-4c60-8193-40c39a9379ef" providerId="AD" clId="Web-{D7D34DC0-6909-42AC-8A31-3410502D4E5B}" dt="2022-04-28T18:49:05.096" v="92"/>
        <pc:sldMkLst>
          <pc:docMk/>
          <pc:sldMk cId="2683515741" sldId="269"/>
        </pc:sldMkLst>
        <pc:graphicFrameChg chg="mod modGraphic">
          <ac:chgData name="Karsaliya, Nirali G" userId="S::ngk8@txstate.edu::73cb3ad3-9b9c-4c60-8193-40c39a9379ef" providerId="AD" clId="Web-{D7D34DC0-6909-42AC-8A31-3410502D4E5B}" dt="2022-04-28T18:49:05.096" v="92"/>
          <ac:graphicFrameMkLst>
            <pc:docMk/>
            <pc:sldMk cId="2683515741" sldId="269"/>
            <ac:graphicFrameMk id="7" creationId="{606D5CCC-34FB-5B2C-0C78-94E348BCFC76}"/>
          </ac:graphicFrameMkLst>
        </pc:graphicFrameChg>
      </pc:sldChg>
      <pc:sldChg chg="modSp">
        <pc:chgData name="Karsaliya, Nirali G" userId="S::ngk8@txstate.edu::73cb3ad3-9b9c-4c60-8193-40c39a9379ef" providerId="AD" clId="Web-{D7D34DC0-6909-42AC-8A31-3410502D4E5B}" dt="2022-04-28T18:48:24.251" v="52"/>
        <pc:sldMkLst>
          <pc:docMk/>
          <pc:sldMk cId="1074133260" sldId="270"/>
        </pc:sldMkLst>
        <pc:graphicFrameChg chg="mod modGraphic">
          <ac:chgData name="Karsaliya, Nirali G" userId="S::ngk8@txstate.edu::73cb3ad3-9b9c-4c60-8193-40c39a9379ef" providerId="AD" clId="Web-{D7D34DC0-6909-42AC-8A31-3410502D4E5B}" dt="2022-04-28T18:48:24.251" v="52"/>
          <ac:graphicFrameMkLst>
            <pc:docMk/>
            <pc:sldMk cId="1074133260" sldId="270"/>
            <ac:graphicFrameMk id="4" creationId="{C3C13126-7AF4-AB7A-D380-39F0E6EB32A7}"/>
          </ac:graphicFrameMkLst>
        </pc:graphicFrameChg>
      </pc:sldChg>
      <pc:sldChg chg="modSp">
        <pc:chgData name="Karsaliya, Nirali G" userId="S::ngk8@txstate.edu::73cb3ad3-9b9c-4c60-8193-40c39a9379ef" providerId="AD" clId="Web-{D7D34DC0-6909-42AC-8A31-3410502D4E5B}" dt="2022-04-28T18:48:39.611" v="65"/>
        <pc:sldMkLst>
          <pc:docMk/>
          <pc:sldMk cId="3728986735" sldId="271"/>
        </pc:sldMkLst>
        <pc:graphicFrameChg chg="mod modGraphic">
          <ac:chgData name="Karsaliya, Nirali G" userId="S::ngk8@txstate.edu::73cb3ad3-9b9c-4c60-8193-40c39a9379ef" providerId="AD" clId="Web-{D7D34DC0-6909-42AC-8A31-3410502D4E5B}" dt="2022-04-28T18:48:39.611" v="65"/>
          <ac:graphicFrameMkLst>
            <pc:docMk/>
            <pc:sldMk cId="3728986735" sldId="271"/>
            <ac:graphicFrameMk id="4" creationId="{9BB47BD2-974D-C1F9-8B71-B972AF3C014C}"/>
          </ac:graphicFrameMkLst>
        </pc:graphicFrameChg>
      </pc:sldChg>
    </pc:docChg>
  </pc:docChgLst>
  <pc:docChgLst>
    <pc:chgData name="Karsaliya, Nirali G" userId="S::ngk8@txstate.edu::73cb3ad3-9b9c-4c60-8193-40c39a9379ef" providerId="AD" clId="Web-{E411F152-9E5D-4149-ACED-B18E6286B38B}"/>
    <pc:docChg chg="modSld">
      <pc:chgData name="Karsaliya, Nirali G" userId="S::ngk8@txstate.edu::73cb3ad3-9b9c-4c60-8193-40c39a9379ef" providerId="AD" clId="Web-{E411F152-9E5D-4149-ACED-B18E6286B38B}" dt="2022-04-28T23:24:05.479" v="137" actId="20577"/>
      <pc:docMkLst>
        <pc:docMk/>
      </pc:docMkLst>
      <pc:sldChg chg="modSp">
        <pc:chgData name="Karsaliya, Nirali G" userId="S::ngk8@txstate.edu::73cb3ad3-9b9c-4c60-8193-40c39a9379ef" providerId="AD" clId="Web-{E411F152-9E5D-4149-ACED-B18E6286B38B}" dt="2022-04-28T23:24:05.479" v="137" actId="20577"/>
        <pc:sldMkLst>
          <pc:docMk/>
          <pc:sldMk cId="3216042482" sldId="258"/>
        </pc:sldMkLst>
        <pc:spChg chg="mod">
          <ac:chgData name="Karsaliya, Nirali G" userId="S::ngk8@txstate.edu::73cb3ad3-9b9c-4c60-8193-40c39a9379ef" providerId="AD" clId="Web-{E411F152-9E5D-4149-ACED-B18E6286B38B}" dt="2022-04-28T23:24:05.479" v="137" actId="20577"/>
          <ac:spMkLst>
            <pc:docMk/>
            <pc:sldMk cId="3216042482" sldId="258"/>
            <ac:spMk id="3" creationId="{DCDB5457-2F29-4A3C-800F-5A1C2ECCC5A7}"/>
          </ac:spMkLst>
        </pc:spChg>
      </pc:sldChg>
      <pc:sldChg chg="modSp">
        <pc:chgData name="Karsaliya, Nirali G" userId="S::ngk8@txstate.edu::73cb3ad3-9b9c-4c60-8193-40c39a9379ef" providerId="AD" clId="Web-{E411F152-9E5D-4149-ACED-B18E6286B38B}" dt="2022-04-28T23:21:26.437" v="78" actId="20577"/>
        <pc:sldMkLst>
          <pc:docMk/>
          <pc:sldMk cId="3535243908" sldId="259"/>
        </pc:sldMkLst>
        <pc:spChg chg="mod">
          <ac:chgData name="Karsaliya, Nirali G" userId="S::ngk8@txstate.edu::73cb3ad3-9b9c-4c60-8193-40c39a9379ef" providerId="AD" clId="Web-{E411F152-9E5D-4149-ACED-B18E6286B38B}" dt="2022-04-28T23:21:26.437" v="78" actId="20577"/>
          <ac:spMkLst>
            <pc:docMk/>
            <pc:sldMk cId="3535243908" sldId="259"/>
            <ac:spMk id="3" creationId="{0040B622-8182-43B7-9405-F9DF74132054}"/>
          </ac:spMkLst>
        </pc:spChg>
      </pc:sldChg>
      <pc:sldChg chg="addSp delSp modSp">
        <pc:chgData name="Karsaliya, Nirali G" userId="S::ngk8@txstate.edu::73cb3ad3-9b9c-4c60-8193-40c39a9379ef" providerId="AD" clId="Web-{E411F152-9E5D-4149-ACED-B18E6286B38B}" dt="2022-04-28T23:16:52.508" v="4" actId="1076"/>
        <pc:sldMkLst>
          <pc:docMk/>
          <pc:sldMk cId="3867727216" sldId="263"/>
        </pc:sldMkLst>
        <pc:picChg chg="del">
          <ac:chgData name="Karsaliya, Nirali G" userId="S::ngk8@txstate.edu::73cb3ad3-9b9c-4c60-8193-40c39a9379ef" providerId="AD" clId="Web-{E411F152-9E5D-4149-ACED-B18E6286B38B}" dt="2022-04-28T23:16:43.086" v="0"/>
          <ac:picMkLst>
            <pc:docMk/>
            <pc:sldMk cId="3867727216" sldId="263"/>
            <ac:picMk id="3" creationId="{0C2A800A-3AAF-205D-AAB5-92DADE856EE2}"/>
          </ac:picMkLst>
        </pc:picChg>
        <pc:picChg chg="add mod">
          <ac:chgData name="Karsaliya, Nirali G" userId="S::ngk8@txstate.edu::73cb3ad3-9b9c-4c60-8193-40c39a9379ef" providerId="AD" clId="Web-{E411F152-9E5D-4149-ACED-B18E6286B38B}" dt="2022-04-28T23:16:52.508" v="4" actId="1076"/>
          <ac:picMkLst>
            <pc:docMk/>
            <pc:sldMk cId="3867727216" sldId="263"/>
            <ac:picMk id="6" creationId="{5510EF90-0588-4C88-A2B6-1D458F4BDA0B}"/>
          </ac:picMkLst>
        </pc:picChg>
      </pc:sldChg>
      <pc:sldChg chg="addSp delSp modSp">
        <pc:chgData name="Karsaliya, Nirali G" userId="S::ngk8@txstate.edu::73cb3ad3-9b9c-4c60-8193-40c39a9379ef" providerId="AD" clId="Web-{E411F152-9E5D-4149-ACED-B18E6286B38B}" dt="2022-04-28T23:17:40.728" v="9" actId="1076"/>
        <pc:sldMkLst>
          <pc:docMk/>
          <pc:sldMk cId="259471446" sldId="289"/>
        </pc:sldMkLst>
        <pc:picChg chg="del">
          <ac:chgData name="Karsaliya, Nirali G" userId="S::ngk8@txstate.edu::73cb3ad3-9b9c-4c60-8193-40c39a9379ef" providerId="AD" clId="Web-{E411F152-9E5D-4149-ACED-B18E6286B38B}" dt="2022-04-28T23:17:25.993" v="5"/>
          <ac:picMkLst>
            <pc:docMk/>
            <pc:sldMk cId="259471446" sldId="289"/>
            <ac:picMk id="3" creationId="{5D13D490-A76C-9F30-E7CF-1AEAAC974337}"/>
          </ac:picMkLst>
        </pc:picChg>
        <pc:picChg chg="add mod">
          <ac:chgData name="Karsaliya, Nirali G" userId="S::ngk8@txstate.edu::73cb3ad3-9b9c-4c60-8193-40c39a9379ef" providerId="AD" clId="Web-{E411F152-9E5D-4149-ACED-B18E6286B38B}" dt="2022-04-28T23:17:40.728" v="9" actId="1076"/>
          <ac:picMkLst>
            <pc:docMk/>
            <pc:sldMk cId="259471446" sldId="289"/>
            <ac:picMk id="4" creationId="{9ED380AF-DEDE-9121-5167-F70B6DB29CF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C9CE62E-B885-498E-9A70-D40B77D498A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BCBAD79-38AB-452C-8675-B97481EF276F}">
      <dgm:prSet/>
      <dgm:spPr/>
      <dgm:t>
        <a:bodyPr/>
        <a:lstStyle/>
        <a:p>
          <a:pPr>
            <a:lnSpc>
              <a:spcPct val="100000"/>
            </a:lnSpc>
            <a:defRPr cap="all"/>
          </a:pPr>
          <a:r>
            <a:rPr lang="en-US" b="1">
              <a:solidFill>
                <a:schemeClr val="tx1"/>
              </a:solidFill>
            </a:rPr>
            <a:t>Independent Variable</a:t>
          </a:r>
          <a:r>
            <a:rPr lang="en-US">
              <a:solidFill>
                <a:schemeClr val="tx1"/>
              </a:solidFill>
            </a:rPr>
            <a:t>: Positive and negative scores from Sentiment Analysis</a:t>
          </a:r>
        </a:p>
      </dgm:t>
    </dgm:pt>
    <dgm:pt modelId="{490CE2DD-C123-46E4-8409-164181EBD5F4}" type="parTrans" cxnId="{2CD15112-D599-4027-ACC0-672BD033A3AC}">
      <dgm:prSet/>
      <dgm:spPr/>
      <dgm:t>
        <a:bodyPr/>
        <a:lstStyle/>
        <a:p>
          <a:endParaRPr lang="en-US"/>
        </a:p>
      </dgm:t>
    </dgm:pt>
    <dgm:pt modelId="{432ADD74-35FC-4F3F-8DF5-16411639CF57}" type="sibTrans" cxnId="{2CD15112-D599-4027-ACC0-672BD033A3AC}">
      <dgm:prSet/>
      <dgm:spPr/>
      <dgm:t>
        <a:bodyPr/>
        <a:lstStyle/>
        <a:p>
          <a:endParaRPr lang="en-US"/>
        </a:p>
      </dgm:t>
    </dgm:pt>
    <dgm:pt modelId="{B33397EA-C259-492F-A19B-85356B631A05}">
      <dgm:prSet/>
      <dgm:spPr/>
      <dgm:t>
        <a:bodyPr/>
        <a:lstStyle/>
        <a:p>
          <a:pPr>
            <a:lnSpc>
              <a:spcPct val="100000"/>
            </a:lnSpc>
            <a:defRPr cap="all"/>
          </a:pPr>
          <a:r>
            <a:rPr lang="en-US" b="1">
              <a:solidFill>
                <a:schemeClr val="tx1"/>
              </a:solidFill>
            </a:rPr>
            <a:t>Dependent Variable</a:t>
          </a:r>
          <a:r>
            <a:rPr lang="en-US">
              <a:solidFill>
                <a:schemeClr val="tx1"/>
              </a:solidFill>
            </a:rPr>
            <a:t>:</a:t>
          </a:r>
          <a:r>
            <a:rPr lang="en-US">
              <a:solidFill>
                <a:schemeClr val="tx1"/>
              </a:solidFill>
              <a:latin typeface="Calibri Light" panose="020F0302020204030204"/>
            </a:rPr>
            <a:t> </a:t>
          </a:r>
          <a:r>
            <a:rPr lang="en-US">
              <a:solidFill>
                <a:schemeClr val="tx1"/>
              </a:solidFill>
            </a:rPr>
            <a:t>Closing Price of Stocks</a:t>
          </a:r>
          <a:endParaRPr lang="en-US">
            <a:solidFill>
              <a:schemeClr val="tx1"/>
            </a:solidFill>
            <a:latin typeface="Calibri Light" panose="020F0302020204030204"/>
          </a:endParaRPr>
        </a:p>
      </dgm:t>
    </dgm:pt>
    <dgm:pt modelId="{C33A08D4-19DB-4435-AA3D-C4FA96B2A3DE}" type="parTrans" cxnId="{5F3E75E1-85B2-4146-B906-EDCC12F82A28}">
      <dgm:prSet/>
      <dgm:spPr/>
      <dgm:t>
        <a:bodyPr/>
        <a:lstStyle/>
        <a:p>
          <a:endParaRPr lang="en-US"/>
        </a:p>
      </dgm:t>
    </dgm:pt>
    <dgm:pt modelId="{F405E25A-A41F-46C4-B364-F0AEDB1AFA44}" type="sibTrans" cxnId="{5F3E75E1-85B2-4146-B906-EDCC12F82A28}">
      <dgm:prSet/>
      <dgm:spPr/>
      <dgm:t>
        <a:bodyPr/>
        <a:lstStyle/>
        <a:p>
          <a:endParaRPr lang="en-US"/>
        </a:p>
      </dgm:t>
    </dgm:pt>
    <dgm:pt modelId="{C1633603-10FC-4C5E-8616-48B98B947B5C}" type="pres">
      <dgm:prSet presAssocID="{CC9CE62E-B885-498E-9A70-D40B77D498AD}" presName="root" presStyleCnt="0">
        <dgm:presLayoutVars>
          <dgm:dir/>
          <dgm:resizeHandles val="exact"/>
        </dgm:presLayoutVars>
      </dgm:prSet>
      <dgm:spPr/>
    </dgm:pt>
    <dgm:pt modelId="{8A6952BE-D5F4-4693-91DE-276B67EE6287}" type="pres">
      <dgm:prSet presAssocID="{FBCBAD79-38AB-452C-8675-B97481EF276F}" presName="compNode" presStyleCnt="0"/>
      <dgm:spPr/>
    </dgm:pt>
    <dgm:pt modelId="{953B4C5D-CADE-44B0-A1D6-E76C27095DB7}" type="pres">
      <dgm:prSet presAssocID="{FBCBAD79-38AB-452C-8675-B97481EF276F}" presName="iconBgRect" presStyleLbl="bgShp" presStyleIdx="0" presStyleCnt="2"/>
      <dgm:spPr/>
    </dgm:pt>
    <dgm:pt modelId="{65E03E26-4717-441C-BDD6-B17ED7CA30C2}" type="pres">
      <dgm:prSet presAssocID="{FBCBAD79-38AB-452C-8675-B97481EF27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428A6F8-4E6D-43F8-8C3D-50A91E5A03BC}" type="pres">
      <dgm:prSet presAssocID="{FBCBAD79-38AB-452C-8675-B97481EF276F}" presName="spaceRect" presStyleCnt="0"/>
      <dgm:spPr/>
    </dgm:pt>
    <dgm:pt modelId="{95ADDBE8-F6F1-4B4E-BE02-29D7DE139374}" type="pres">
      <dgm:prSet presAssocID="{FBCBAD79-38AB-452C-8675-B97481EF276F}" presName="textRect" presStyleLbl="revTx" presStyleIdx="0" presStyleCnt="2">
        <dgm:presLayoutVars>
          <dgm:chMax val="1"/>
          <dgm:chPref val="1"/>
        </dgm:presLayoutVars>
      </dgm:prSet>
      <dgm:spPr/>
    </dgm:pt>
    <dgm:pt modelId="{66D9753E-BF55-4B26-8ADD-05B0C99AA3D2}" type="pres">
      <dgm:prSet presAssocID="{432ADD74-35FC-4F3F-8DF5-16411639CF57}" presName="sibTrans" presStyleCnt="0"/>
      <dgm:spPr/>
    </dgm:pt>
    <dgm:pt modelId="{C60DBD3C-0FBA-4CEA-91FC-CB1070478D9A}" type="pres">
      <dgm:prSet presAssocID="{B33397EA-C259-492F-A19B-85356B631A05}" presName="compNode" presStyleCnt="0"/>
      <dgm:spPr/>
    </dgm:pt>
    <dgm:pt modelId="{A5F9C8F2-976B-4FBB-8DB6-4DABCBD0C7BA}" type="pres">
      <dgm:prSet presAssocID="{B33397EA-C259-492F-A19B-85356B631A05}" presName="iconBgRect" presStyleLbl="bgShp" presStyleIdx="1" presStyleCnt="2"/>
      <dgm:spPr/>
    </dgm:pt>
    <dgm:pt modelId="{98A6DB95-F676-4EFD-8E64-231BD738CAED}" type="pres">
      <dgm:prSet presAssocID="{B33397EA-C259-492F-A19B-85356B631A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3EDE6D6E-CF58-4B57-8849-FA83196BA36D}" type="pres">
      <dgm:prSet presAssocID="{B33397EA-C259-492F-A19B-85356B631A05}" presName="spaceRect" presStyleCnt="0"/>
      <dgm:spPr/>
    </dgm:pt>
    <dgm:pt modelId="{8E64DE4E-DD2A-446B-9F61-87703EE327E8}" type="pres">
      <dgm:prSet presAssocID="{B33397EA-C259-492F-A19B-85356B631A05}" presName="textRect" presStyleLbl="revTx" presStyleIdx="1" presStyleCnt="2">
        <dgm:presLayoutVars>
          <dgm:chMax val="1"/>
          <dgm:chPref val="1"/>
        </dgm:presLayoutVars>
      </dgm:prSet>
      <dgm:spPr/>
    </dgm:pt>
  </dgm:ptLst>
  <dgm:cxnLst>
    <dgm:cxn modelId="{2CD15112-D599-4027-ACC0-672BD033A3AC}" srcId="{CC9CE62E-B885-498E-9A70-D40B77D498AD}" destId="{FBCBAD79-38AB-452C-8675-B97481EF276F}" srcOrd="0" destOrd="0" parTransId="{490CE2DD-C123-46E4-8409-164181EBD5F4}" sibTransId="{432ADD74-35FC-4F3F-8DF5-16411639CF57}"/>
    <dgm:cxn modelId="{F52B6568-2C28-4024-8878-629AF14F9E45}" type="presOf" srcId="{FBCBAD79-38AB-452C-8675-B97481EF276F}" destId="{95ADDBE8-F6F1-4B4E-BE02-29D7DE139374}" srcOrd="0" destOrd="0" presId="urn:microsoft.com/office/officeart/2018/5/layout/IconCircleLabelList"/>
    <dgm:cxn modelId="{3B751055-D98B-4FD8-8F55-A22DF5786477}" type="presOf" srcId="{B33397EA-C259-492F-A19B-85356B631A05}" destId="{8E64DE4E-DD2A-446B-9F61-87703EE327E8}" srcOrd="0" destOrd="0" presId="urn:microsoft.com/office/officeart/2018/5/layout/IconCircleLabelList"/>
    <dgm:cxn modelId="{5F3E75E1-85B2-4146-B906-EDCC12F82A28}" srcId="{CC9CE62E-B885-498E-9A70-D40B77D498AD}" destId="{B33397EA-C259-492F-A19B-85356B631A05}" srcOrd="1" destOrd="0" parTransId="{C33A08D4-19DB-4435-AA3D-C4FA96B2A3DE}" sibTransId="{F405E25A-A41F-46C4-B364-F0AEDB1AFA44}"/>
    <dgm:cxn modelId="{0DFAF0E6-A7B1-4713-9214-98B5A8F9BE5D}" type="presOf" srcId="{CC9CE62E-B885-498E-9A70-D40B77D498AD}" destId="{C1633603-10FC-4C5E-8616-48B98B947B5C}" srcOrd="0" destOrd="0" presId="urn:microsoft.com/office/officeart/2018/5/layout/IconCircleLabelList"/>
    <dgm:cxn modelId="{68D2E3E6-7BE5-4A35-9E8D-92B5D0B3F827}" type="presParOf" srcId="{C1633603-10FC-4C5E-8616-48B98B947B5C}" destId="{8A6952BE-D5F4-4693-91DE-276B67EE6287}" srcOrd="0" destOrd="0" presId="urn:microsoft.com/office/officeart/2018/5/layout/IconCircleLabelList"/>
    <dgm:cxn modelId="{D7BA25B8-E2EC-4F10-8661-283B108F6BE2}" type="presParOf" srcId="{8A6952BE-D5F4-4693-91DE-276B67EE6287}" destId="{953B4C5D-CADE-44B0-A1D6-E76C27095DB7}" srcOrd="0" destOrd="0" presId="urn:microsoft.com/office/officeart/2018/5/layout/IconCircleLabelList"/>
    <dgm:cxn modelId="{931659E5-E8BD-4A74-B42D-1B88F678C37F}" type="presParOf" srcId="{8A6952BE-D5F4-4693-91DE-276B67EE6287}" destId="{65E03E26-4717-441C-BDD6-B17ED7CA30C2}" srcOrd="1" destOrd="0" presId="urn:microsoft.com/office/officeart/2018/5/layout/IconCircleLabelList"/>
    <dgm:cxn modelId="{24CFAF4E-C04C-439B-BF99-1006F0BA1661}" type="presParOf" srcId="{8A6952BE-D5F4-4693-91DE-276B67EE6287}" destId="{5428A6F8-4E6D-43F8-8C3D-50A91E5A03BC}" srcOrd="2" destOrd="0" presId="urn:microsoft.com/office/officeart/2018/5/layout/IconCircleLabelList"/>
    <dgm:cxn modelId="{6AE3BF86-E1D5-4A6B-B205-719DC4860C4A}" type="presParOf" srcId="{8A6952BE-D5F4-4693-91DE-276B67EE6287}" destId="{95ADDBE8-F6F1-4B4E-BE02-29D7DE139374}" srcOrd="3" destOrd="0" presId="urn:microsoft.com/office/officeart/2018/5/layout/IconCircleLabelList"/>
    <dgm:cxn modelId="{6CBCDA7E-E2EE-4DE7-A7D8-08B1EAE8B3BB}" type="presParOf" srcId="{C1633603-10FC-4C5E-8616-48B98B947B5C}" destId="{66D9753E-BF55-4B26-8ADD-05B0C99AA3D2}" srcOrd="1" destOrd="0" presId="urn:microsoft.com/office/officeart/2018/5/layout/IconCircleLabelList"/>
    <dgm:cxn modelId="{BF6DFEC0-65B2-4714-856B-2BBE1A9AF84F}" type="presParOf" srcId="{C1633603-10FC-4C5E-8616-48B98B947B5C}" destId="{C60DBD3C-0FBA-4CEA-91FC-CB1070478D9A}" srcOrd="2" destOrd="0" presId="urn:microsoft.com/office/officeart/2018/5/layout/IconCircleLabelList"/>
    <dgm:cxn modelId="{4E717239-4D69-4F38-B0CE-2CDD498D493E}" type="presParOf" srcId="{C60DBD3C-0FBA-4CEA-91FC-CB1070478D9A}" destId="{A5F9C8F2-976B-4FBB-8DB6-4DABCBD0C7BA}" srcOrd="0" destOrd="0" presId="urn:microsoft.com/office/officeart/2018/5/layout/IconCircleLabelList"/>
    <dgm:cxn modelId="{413D0D73-2754-4108-947F-A41E8CB7C43C}" type="presParOf" srcId="{C60DBD3C-0FBA-4CEA-91FC-CB1070478D9A}" destId="{98A6DB95-F676-4EFD-8E64-231BD738CAED}" srcOrd="1" destOrd="0" presId="urn:microsoft.com/office/officeart/2018/5/layout/IconCircleLabelList"/>
    <dgm:cxn modelId="{27C66B8D-AEA4-43F5-A5DF-B2F6B73D8F1A}" type="presParOf" srcId="{C60DBD3C-0FBA-4CEA-91FC-CB1070478D9A}" destId="{3EDE6D6E-CF58-4B57-8849-FA83196BA36D}" srcOrd="2" destOrd="0" presId="urn:microsoft.com/office/officeart/2018/5/layout/IconCircleLabelList"/>
    <dgm:cxn modelId="{7AE6B874-DFA2-42B8-BD23-3AAAD8F39B61}" type="presParOf" srcId="{C60DBD3C-0FBA-4CEA-91FC-CB1070478D9A}" destId="{8E64DE4E-DD2A-446B-9F61-87703EE327E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B4C5D-CADE-44B0-A1D6-E76C27095DB7}">
      <dsp:nvSpPr>
        <dsp:cNvPr id="0" name=""/>
        <dsp:cNvSpPr/>
      </dsp:nvSpPr>
      <dsp:spPr>
        <a:xfrm>
          <a:off x="621377" y="1257554"/>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03E26-4717-441C-BDD6-B17ED7CA30C2}">
      <dsp:nvSpPr>
        <dsp:cNvPr id="0" name=""/>
        <dsp:cNvSpPr/>
      </dsp:nvSpPr>
      <dsp:spPr>
        <a:xfrm>
          <a:off x="1016252" y="1652429"/>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ADDBE8-F6F1-4B4E-BE02-29D7DE139374}">
      <dsp:nvSpPr>
        <dsp:cNvPr id="0" name=""/>
        <dsp:cNvSpPr/>
      </dsp:nvSpPr>
      <dsp:spPr>
        <a:xfrm>
          <a:off x="29064" y="3687554"/>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solidFill>
                <a:schemeClr val="tx1"/>
              </a:solidFill>
            </a:rPr>
            <a:t>Independent Variable</a:t>
          </a:r>
          <a:r>
            <a:rPr lang="en-US" sz="1500" kern="1200">
              <a:solidFill>
                <a:schemeClr val="tx1"/>
              </a:solidFill>
            </a:rPr>
            <a:t>: Positive and negative scores from Sentiment Analysis</a:t>
          </a:r>
        </a:p>
      </dsp:txBody>
      <dsp:txXfrm>
        <a:off x="29064" y="3687554"/>
        <a:ext cx="3037500" cy="720000"/>
      </dsp:txXfrm>
    </dsp:sp>
    <dsp:sp modelId="{A5F9C8F2-976B-4FBB-8DB6-4DABCBD0C7BA}">
      <dsp:nvSpPr>
        <dsp:cNvPr id="0" name=""/>
        <dsp:cNvSpPr/>
      </dsp:nvSpPr>
      <dsp:spPr>
        <a:xfrm>
          <a:off x="4190439" y="1257554"/>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6DB95-F676-4EFD-8E64-231BD738CAED}">
      <dsp:nvSpPr>
        <dsp:cNvPr id="0" name=""/>
        <dsp:cNvSpPr/>
      </dsp:nvSpPr>
      <dsp:spPr>
        <a:xfrm>
          <a:off x="4585314" y="1652429"/>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4DE4E-DD2A-446B-9F61-87703EE327E8}">
      <dsp:nvSpPr>
        <dsp:cNvPr id="0" name=""/>
        <dsp:cNvSpPr/>
      </dsp:nvSpPr>
      <dsp:spPr>
        <a:xfrm>
          <a:off x="3598127" y="3687554"/>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solidFill>
                <a:schemeClr val="tx1"/>
              </a:solidFill>
            </a:rPr>
            <a:t>Dependent Variable</a:t>
          </a:r>
          <a:r>
            <a:rPr lang="en-US" sz="1500" kern="1200">
              <a:solidFill>
                <a:schemeClr val="tx1"/>
              </a:solidFill>
            </a:rPr>
            <a:t>:</a:t>
          </a:r>
          <a:r>
            <a:rPr lang="en-US" sz="1500" kern="1200">
              <a:solidFill>
                <a:schemeClr val="tx1"/>
              </a:solidFill>
              <a:latin typeface="Calibri Light" panose="020F0302020204030204"/>
            </a:rPr>
            <a:t> </a:t>
          </a:r>
          <a:r>
            <a:rPr lang="en-US" sz="1500" kern="1200">
              <a:solidFill>
                <a:schemeClr val="tx1"/>
              </a:solidFill>
            </a:rPr>
            <a:t>Closing Price of Stocks</a:t>
          </a:r>
          <a:endParaRPr lang="en-US" sz="1500" kern="1200">
            <a:solidFill>
              <a:schemeClr val="tx1"/>
            </a:solidFill>
            <a:latin typeface="Calibri Light" panose="020F0302020204030204"/>
          </a:endParaRPr>
        </a:p>
      </dsp:txBody>
      <dsp:txXfrm>
        <a:off x="3598127" y="3687554"/>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F6DF5-2C78-4E11-AD26-E2C367057033}" type="datetimeFigureOut">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A7E9E-B69A-48D1-B1F4-FAF6F5DD812D}" type="slidenum">
              <a:t>‹#›</a:t>
            </a:fld>
            <a:endParaRPr lang="en-US"/>
          </a:p>
        </p:txBody>
      </p:sp>
    </p:spTree>
    <p:extLst>
      <p:ext uri="{BB962C8B-B14F-4D97-AF65-F5344CB8AC3E}">
        <p14:creationId xmlns:p14="http://schemas.microsoft.com/office/powerpoint/2010/main" val="1401128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We will be discussing with you all today a business scenario and machine learning models for predicting stock prices for a company through historical news data</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A2DA7E9E-B69A-48D1-B1F4-FAF6F5DD812D}" type="slidenum">
              <a:rPr lang="en-US"/>
              <a:t>1</a:t>
            </a:fld>
            <a:endParaRPr lang="en-US"/>
          </a:p>
        </p:txBody>
      </p:sp>
    </p:spTree>
    <p:extLst>
      <p:ext uri="{BB962C8B-B14F-4D97-AF65-F5344CB8AC3E}">
        <p14:creationId xmlns:p14="http://schemas.microsoft.com/office/powerpoint/2010/main" val="214754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a brief overview of what we will be going over today. Starting with our business scenario and problem statement. Then we will go over a bit about our data and machine learning models. Lastly, we will conclude with our modeling results</a:t>
            </a:r>
            <a:endParaRPr lang="en-US">
              <a:cs typeface="Calibri"/>
            </a:endParaRPr>
          </a:p>
        </p:txBody>
      </p:sp>
      <p:sp>
        <p:nvSpPr>
          <p:cNvPr id="4" name="Slide Number Placeholder 3"/>
          <p:cNvSpPr>
            <a:spLocks noGrp="1"/>
          </p:cNvSpPr>
          <p:nvPr>
            <p:ph type="sldNum" sz="quarter" idx="5"/>
          </p:nvPr>
        </p:nvSpPr>
        <p:spPr/>
        <p:txBody>
          <a:bodyPr/>
          <a:lstStyle/>
          <a:p>
            <a:fld id="{A2DA7E9E-B69A-48D1-B1F4-FAF6F5DD812D}" type="slidenum">
              <a:t>2</a:t>
            </a:fld>
            <a:endParaRPr lang="en-US"/>
          </a:p>
        </p:txBody>
      </p:sp>
    </p:spTree>
    <p:extLst>
      <p:ext uri="{BB962C8B-B14F-4D97-AF65-F5344CB8AC3E}">
        <p14:creationId xmlns:p14="http://schemas.microsoft.com/office/powerpoint/2010/main" val="353509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business scenario involves a brokerage company, </a:t>
            </a:r>
            <a:r>
              <a:rPr lang="en-US" err="1">
                <a:ea typeface="Calibri"/>
                <a:cs typeface="Calibri"/>
              </a:rPr>
              <a:t>CardinalHood</a:t>
            </a:r>
            <a:r>
              <a:rPr lang="en-US">
                <a:ea typeface="Calibri"/>
                <a:cs typeface="Calibri"/>
              </a:rPr>
              <a:t>, which collects data on news to make stock market price predictions for investors</a:t>
            </a:r>
          </a:p>
          <a:p>
            <a:r>
              <a:rPr lang="en-US">
                <a:ea typeface="Calibri"/>
                <a:cs typeface="Calibri"/>
              </a:rPr>
              <a:t>The goal of the company is to increase their number of investors by accurately predicting stock prices</a:t>
            </a:r>
          </a:p>
        </p:txBody>
      </p:sp>
      <p:sp>
        <p:nvSpPr>
          <p:cNvPr id="4" name="Slide Number Placeholder 3"/>
          <p:cNvSpPr>
            <a:spLocks noGrp="1"/>
          </p:cNvSpPr>
          <p:nvPr>
            <p:ph type="sldNum" sz="quarter" idx="5"/>
          </p:nvPr>
        </p:nvSpPr>
        <p:spPr/>
        <p:txBody>
          <a:bodyPr/>
          <a:lstStyle/>
          <a:p>
            <a:fld id="{A2DA7E9E-B69A-48D1-B1F4-FAF6F5DD812D}" type="slidenum">
              <a:rPr lang="en-US"/>
              <a:t>3</a:t>
            </a:fld>
            <a:endParaRPr lang="en-US"/>
          </a:p>
        </p:txBody>
      </p:sp>
    </p:spTree>
    <p:extLst>
      <p:ext uri="{BB962C8B-B14F-4D97-AF65-F5344CB8AC3E}">
        <p14:creationId xmlns:p14="http://schemas.microsoft.com/office/powerpoint/2010/main" val="92931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CardinalHood</a:t>
            </a:r>
            <a:r>
              <a:rPr lang="en-US">
                <a:ea typeface="Calibri"/>
                <a:cs typeface="Calibri"/>
              </a:rPr>
              <a:t> executives want to develop an ML model that will help in stock market price analysis and determine if there is a correlation between news headlines and stock prices.</a:t>
            </a:r>
          </a:p>
          <a:p>
            <a:r>
              <a:rPr lang="en-US">
                <a:ea typeface="Calibri"/>
                <a:cs typeface="Calibri"/>
              </a:rPr>
              <a:t>They have hired ML engineers to develop this model to help reach their goals.</a:t>
            </a:r>
          </a:p>
        </p:txBody>
      </p:sp>
      <p:sp>
        <p:nvSpPr>
          <p:cNvPr id="4" name="Slide Number Placeholder 3"/>
          <p:cNvSpPr>
            <a:spLocks noGrp="1"/>
          </p:cNvSpPr>
          <p:nvPr>
            <p:ph type="sldNum" sz="quarter" idx="5"/>
          </p:nvPr>
        </p:nvSpPr>
        <p:spPr/>
        <p:txBody>
          <a:bodyPr/>
          <a:lstStyle/>
          <a:p>
            <a:fld id="{A2DA7E9E-B69A-48D1-B1F4-FAF6F5DD812D}" type="slidenum">
              <a:rPr lang="en-US"/>
              <a:t>4</a:t>
            </a:fld>
            <a:endParaRPr lang="en-US"/>
          </a:p>
        </p:txBody>
      </p:sp>
    </p:spTree>
    <p:extLst>
      <p:ext uri="{BB962C8B-B14F-4D97-AF65-F5344CB8AC3E}">
        <p14:creationId xmlns:p14="http://schemas.microsoft.com/office/powerpoint/2010/main" val="20492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RMSE score results from analysis. Generally lower </a:t>
            </a:r>
            <a:r>
              <a:rPr lang="en-US" err="1">
                <a:ea typeface="Calibri"/>
                <a:cs typeface="Calibri"/>
              </a:rPr>
              <a:t>rmse</a:t>
            </a:r>
            <a:r>
              <a:rPr lang="en-US">
                <a:ea typeface="Calibri"/>
                <a:cs typeface="Calibri"/>
              </a:rPr>
              <a:t> scores indicate a better fit and accuracy. We see here a moderately appealing </a:t>
            </a:r>
            <a:r>
              <a:rPr lang="en-US" err="1">
                <a:ea typeface="Calibri"/>
                <a:cs typeface="Calibri"/>
              </a:rPr>
              <a:t>rmse</a:t>
            </a:r>
            <a:r>
              <a:rPr lang="en-US">
                <a:ea typeface="Calibri"/>
                <a:cs typeface="Calibri"/>
              </a:rPr>
              <a:t> score for FTM and the lowest </a:t>
            </a:r>
            <a:r>
              <a:rPr lang="en-US" err="1">
                <a:ea typeface="Calibri"/>
                <a:cs typeface="Calibri"/>
              </a:rPr>
              <a:t>rmse</a:t>
            </a:r>
            <a:r>
              <a:rPr lang="en-US">
                <a:ea typeface="Calibri"/>
                <a:cs typeface="Calibri"/>
              </a:rPr>
              <a:t> for healthcare, indicating that healthcare has the best correlation out of the 4 industries with the positive and negative sentiment scores</a:t>
            </a:r>
          </a:p>
        </p:txBody>
      </p:sp>
      <p:sp>
        <p:nvSpPr>
          <p:cNvPr id="4" name="Slide Number Placeholder 3"/>
          <p:cNvSpPr>
            <a:spLocks noGrp="1"/>
          </p:cNvSpPr>
          <p:nvPr>
            <p:ph type="sldNum" sz="quarter" idx="5"/>
          </p:nvPr>
        </p:nvSpPr>
        <p:spPr/>
        <p:txBody>
          <a:bodyPr/>
          <a:lstStyle/>
          <a:p>
            <a:fld id="{A2DA7E9E-B69A-48D1-B1F4-FAF6F5DD812D}" type="slidenum">
              <a:rPr lang="en-US"/>
              <a:t>17</a:t>
            </a:fld>
            <a:endParaRPr lang="en-US"/>
          </a:p>
        </p:txBody>
      </p:sp>
    </p:spTree>
    <p:extLst>
      <p:ext uri="{BB962C8B-B14F-4D97-AF65-F5344CB8AC3E}">
        <p14:creationId xmlns:p14="http://schemas.microsoft.com/office/powerpoint/2010/main" val="257879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Shows closing price, predictions, and accuracy of the prediction for manufacturing industry</a:t>
            </a:r>
          </a:p>
          <a:p>
            <a:r>
              <a:rPr lang="en-US">
                <a:cs typeface="Calibri"/>
              </a:rPr>
              <a:t>Linear reg results shows R squared is close to 1, so the values are closely correlated</a:t>
            </a:r>
            <a:endParaRPr lang="en-US">
              <a:ea typeface="Calibri"/>
              <a:cs typeface="Calibri"/>
            </a:endParaRPr>
          </a:p>
        </p:txBody>
      </p:sp>
      <p:sp>
        <p:nvSpPr>
          <p:cNvPr id="4" name="Slide Number Placeholder 3"/>
          <p:cNvSpPr>
            <a:spLocks noGrp="1"/>
          </p:cNvSpPr>
          <p:nvPr>
            <p:ph type="sldNum" sz="quarter" idx="5"/>
          </p:nvPr>
        </p:nvSpPr>
        <p:spPr/>
        <p:txBody>
          <a:bodyPr/>
          <a:lstStyle/>
          <a:p>
            <a:fld id="{A2DA7E9E-B69A-48D1-B1F4-FAF6F5DD812D}" type="slidenum">
              <a:rPr lang="en-US"/>
              <a:t>20</a:t>
            </a:fld>
            <a:endParaRPr lang="en-US"/>
          </a:p>
        </p:txBody>
      </p:sp>
    </p:spTree>
    <p:extLst>
      <p:ext uri="{BB962C8B-B14F-4D97-AF65-F5344CB8AC3E}">
        <p14:creationId xmlns:p14="http://schemas.microsoft.com/office/powerpoint/2010/main" val="377491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CardinalHood</a:t>
            </a:r>
            <a:r>
              <a:rPr lang="en-US">
                <a:ea typeface="Calibri"/>
                <a:cs typeface="Calibri"/>
              </a:rPr>
              <a:t> can use machine learning models to help correlate stock prices based on news data. The company should use the linear regression ml model, as this gives the best accuracy. Overall, there are many ml models available that can be used to predict stock prices based on news data. </a:t>
            </a:r>
          </a:p>
        </p:txBody>
      </p:sp>
      <p:sp>
        <p:nvSpPr>
          <p:cNvPr id="4" name="Slide Number Placeholder 3"/>
          <p:cNvSpPr>
            <a:spLocks noGrp="1"/>
          </p:cNvSpPr>
          <p:nvPr>
            <p:ph type="sldNum" sz="quarter" idx="5"/>
          </p:nvPr>
        </p:nvSpPr>
        <p:spPr/>
        <p:txBody>
          <a:bodyPr/>
          <a:lstStyle/>
          <a:p>
            <a:fld id="{A2DA7E9E-B69A-48D1-B1F4-FAF6F5DD812D}" type="slidenum">
              <a:rPr lang="en-US"/>
              <a:t>22</a:t>
            </a:fld>
            <a:endParaRPr lang="en-US"/>
          </a:p>
        </p:txBody>
      </p:sp>
    </p:spTree>
    <p:extLst>
      <p:ext uri="{BB962C8B-B14F-4D97-AF65-F5344CB8AC3E}">
        <p14:creationId xmlns:p14="http://schemas.microsoft.com/office/powerpoint/2010/main" val="355504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2DA7E9E-B69A-48D1-B1F4-FAF6F5DD812D}" type="slidenum">
              <a:t>23</a:t>
            </a:fld>
            <a:endParaRPr lang="en-US"/>
          </a:p>
        </p:txBody>
      </p:sp>
    </p:spTree>
    <p:extLst>
      <p:ext uri="{BB962C8B-B14F-4D97-AF65-F5344CB8AC3E}">
        <p14:creationId xmlns:p14="http://schemas.microsoft.com/office/powerpoint/2010/main" val="2185424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611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633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467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600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91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562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392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03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607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274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471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46377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D65E2-D248-4E74-BDE4-06DDBAE2D7D4}"/>
              </a:ext>
            </a:extLst>
          </p:cNvPr>
          <p:cNvSpPr>
            <a:spLocks noGrp="1"/>
          </p:cNvSpPr>
          <p:nvPr>
            <p:ph type="title"/>
          </p:nvPr>
        </p:nvSpPr>
        <p:spPr>
          <a:xfrm>
            <a:off x="517889" y="4883544"/>
            <a:ext cx="4324321" cy="1534496"/>
          </a:xfrm>
        </p:spPr>
        <p:txBody>
          <a:bodyPr vert="horz" lIns="91440" tIns="45720" rIns="91440" bIns="45720" rtlCol="0" anchor="ctr">
            <a:noAutofit/>
          </a:bodyPr>
          <a:lstStyle/>
          <a:p>
            <a:r>
              <a:rPr lang="en-US" sz="3200" b="1">
                <a:latin typeface="Levenim MT"/>
                <a:cs typeface="Levenim MT"/>
              </a:rPr>
              <a:t>Predicting Stock Prices for Business Through Historical Events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dark, night sky&#10;&#10;Description automatically generated">
            <a:extLst>
              <a:ext uri="{FF2B5EF4-FFF2-40B4-BE49-F238E27FC236}">
                <a16:creationId xmlns:a16="http://schemas.microsoft.com/office/drawing/2014/main" id="{6C777F5E-1400-4EED-AD96-C993E32A43B5}"/>
              </a:ext>
            </a:extLst>
          </p:cNvPr>
          <p:cNvPicPr>
            <a:picLocks noChangeAspect="1"/>
          </p:cNvPicPr>
          <p:nvPr/>
        </p:nvPicPr>
        <p:blipFill rotWithShape="1">
          <a:blip r:embed="rId3">
            <a:extLst>
              <a:ext uri="{28A0092B-C50C-407E-A947-70E740481C1C}">
                <a14:useLocalDpi xmlns:a14="http://schemas.microsoft.com/office/drawing/2010/main" val="0"/>
              </a:ext>
            </a:extLst>
          </a:blip>
          <a:srcRect t="20310" b="20948"/>
          <a:stretch/>
        </p:blipFill>
        <p:spPr>
          <a:xfrm>
            <a:off x="-4500" y="-39269"/>
            <a:ext cx="12196203" cy="4529139"/>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A2569F7-5BDF-47C2-A004-D6CEDECAE483}"/>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a:lnSpc>
                <a:spcPct val="90000"/>
              </a:lnSpc>
              <a:spcAft>
                <a:spcPts val="600"/>
              </a:spcAft>
            </a:pPr>
            <a:r>
              <a:rPr lang="en-US" sz="1300">
                <a:latin typeface="Levenim MT"/>
                <a:cs typeface="Levenim MT"/>
              </a:rPr>
              <a:t>Team Members:</a:t>
            </a:r>
            <a:endParaRPr lang="en-US">
              <a:cs typeface="Calibri" panose="020F0502020204030204"/>
            </a:endParaRPr>
          </a:p>
          <a:p>
            <a:pPr marL="457200" indent="-285750">
              <a:lnSpc>
                <a:spcPct val="90000"/>
              </a:lnSpc>
              <a:spcAft>
                <a:spcPts val="600"/>
              </a:spcAft>
              <a:buFont typeface="Wingdings" panose="020B0604020202020204" pitchFamily="34" charset="0"/>
              <a:buChar char="q"/>
            </a:pPr>
            <a:r>
              <a:rPr lang="en-US" sz="1300">
                <a:latin typeface="Levenim MT"/>
                <a:cs typeface="Levenim MT"/>
              </a:rPr>
              <a:t>Akshitha Karthick Kumar</a:t>
            </a:r>
          </a:p>
          <a:p>
            <a:pPr marL="457200" indent="-285750">
              <a:lnSpc>
                <a:spcPct val="90000"/>
              </a:lnSpc>
              <a:spcAft>
                <a:spcPts val="600"/>
              </a:spcAft>
              <a:buFont typeface="Wingdings" panose="020B0604020202020204" pitchFamily="34" charset="0"/>
              <a:buChar char="q"/>
            </a:pPr>
            <a:r>
              <a:rPr lang="en-US" sz="1300">
                <a:latin typeface="Levenim MT"/>
                <a:cs typeface="Levenim MT"/>
              </a:rPr>
              <a:t>Babitha </a:t>
            </a:r>
            <a:r>
              <a:rPr lang="en-US" sz="1300" err="1">
                <a:latin typeface="Levenim MT"/>
                <a:cs typeface="Levenim MT"/>
              </a:rPr>
              <a:t>Govindaiah</a:t>
            </a:r>
            <a:endParaRPr lang="en-US" sz="1300">
              <a:latin typeface="Levenim MT"/>
              <a:cs typeface="Levenim MT"/>
            </a:endParaRPr>
          </a:p>
          <a:p>
            <a:pPr marL="457200" indent="-285750">
              <a:lnSpc>
                <a:spcPct val="90000"/>
              </a:lnSpc>
              <a:spcAft>
                <a:spcPts val="600"/>
              </a:spcAft>
              <a:buFont typeface="Wingdings" panose="020B0604020202020204" pitchFamily="34" charset="0"/>
              <a:buChar char="q"/>
            </a:pPr>
            <a:r>
              <a:rPr lang="en-US" sz="1300">
                <a:latin typeface="Levenim MT"/>
                <a:cs typeface="Levenim MT"/>
              </a:rPr>
              <a:t>Gabriella Albarez</a:t>
            </a:r>
          </a:p>
          <a:p>
            <a:pPr marL="457200" indent="-285750">
              <a:lnSpc>
                <a:spcPct val="90000"/>
              </a:lnSpc>
              <a:spcAft>
                <a:spcPts val="600"/>
              </a:spcAft>
              <a:buFont typeface="Wingdings" panose="020B0604020202020204" pitchFamily="34" charset="0"/>
              <a:buChar char="q"/>
            </a:pPr>
            <a:r>
              <a:rPr lang="en-US" sz="1300">
                <a:latin typeface="Levenim MT"/>
                <a:cs typeface="Levenim MT"/>
              </a:rPr>
              <a:t>Nirali </a:t>
            </a:r>
            <a:r>
              <a:rPr lang="en-US" sz="1300" err="1">
                <a:latin typeface="Levenim MT"/>
                <a:cs typeface="Levenim MT"/>
              </a:rPr>
              <a:t>Karsaliya</a:t>
            </a:r>
            <a:endParaRPr lang="en-US" sz="1300">
              <a:latin typeface="Levenim MT"/>
              <a:cs typeface="Levenim MT"/>
            </a:endParaRPr>
          </a:p>
          <a:p>
            <a:pPr marL="457200" indent="-285750">
              <a:lnSpc>
                <a:spcPct val="90000"/>
              </a:lnSpc>
              <a:spcAft>
                <a:spcPts val="600"/>
              </a:spcAft>
              <a:buFont typeface="Wingdings" panose="020B0604020202020204" pitchFamily="34" charset="0"/>
              <a:buChar char="q"/>
            </a:pPr>
            <a:r>
              <a:rPr lang="en-US" sz="1300">
                <a:latin typeface="Levenim MT"/>
                <a:cs typeface="Levenim MT"/>
              </a:rPr>
              <a:t>Pooja Priya</a:t>
            </a:r>
          </a:p>
        </p:txBody>
      </p:sp>
    </p:spTree>
    <p:extLst>
      <p:ext uri="{BB962C8B-B14F-4D97-AF65-F5344CB8AC3E}">
        <p14:creationId xmlns:p14="http://schemas.microsoft.com/office/powerpoint/2010/main" val="10230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c 9">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3" descr="Chart, line chart&#10;&#10;Description automatically generated">
            <a:extLst>
              <a:ext uri="{FF2B5EF4-FFF2-40B4-BE49-F238E27FC236}">
                <a16:creationId xmlns:a16="http://schemas.microsoft.com/office/drawing/2014/main" id="{FA6CFDFB-CEF9-B7AF-92C8-405F45495503}"/>
              </a:ext>
            </a:extLst>
          </p:cNvPr>
          <p:cNvPicPr>
            <a:picLocks noChangeAspect="1"/>
          </p:cNvPicPr>
          <p:nvPr/>
        </p:nvPicPr>
        <p:blipFill>
          <a:blip r:embed="rId2"/>
          <a:stretch>
            <a:fillRect/>
          </a:stretch>
        </p:blipFill>
        <p:spPr>
          <a:xfrm>
            <a:off x="2697381" y="1389673"/>
            <a:ext cx="7589752" cy="433997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2" name="Rectangle 1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48221338-4A15-3DFA-F01F-8B15F828F3A8}"/>
              </a:ext>
            </a:extLst>
          </p:cNvPr>
          <p:cNvSpPr>
            <a:spLocks noGrp="1"/>
          </p:cNvSpPr>
          <p:nvPr>
            <p:ph type="title"/>
          </p:nvPr>
        </p:nvSpPr>
        <p:spPr>
          <a:xfrm>
            <a:off x="587944" y="207193"/>
            <a:ext cx="5491090" cy="980142"/>
          </a:xfrm>
        </p:spPr>
        <p:txBody>
          <a:bodyPr vert="horz" lIns="91440" tIns="45720" rIns="91440" bIns="45720" rtlCol="0" anchor="b">
            <a:normAutofit/>
          </a:bodyPr>
          <a:lstStyle/>
          <a:p>
            <a:r>
              <a:rPr lang="en-US" b="1" kern="1200">
                <a:latin typeface="Levenim MT"/>
                <a:cs typeface="Levenim MT"/>
              </a:rPr>
              <a:t>Data Insights</a:t>
            </a:r>
          </a:p>
        </p:txBody>
      </p:sp>
    </p:spTree>
    <p:extLst>
      <p:ext uri="{BB962C8B-B14F-4D97-AF65-F5344CB8AC3E}">
        <p14:creationId xmlns:p14="http://schemas.microsoft.com/office/powerpoint/2010/main" val="272574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 name="Picture 3" descr="Chart, histogram&#10;&#10;Description automatically generated">
            <a:extLst>
              <a:ext uri="{FF2B5EF4-FFF2-40B4-BE49-F238E27FC236}">
                <a16:creationId xmlns:a16="http://schemas.microsoft.com/office/drawing/2014/main" id="{282187F4-F628-6A2F-17E3-31BDDCC90041}"/>
              </a:ext>
            </a:extLst>
          </p:cNvPr>
          <p:cNvPicPr>
            <a:picLocks noChangeAspect="1"/>
          </p:cNvPicPr>
          <p:nvPr/>
        </p:nvPicPr>
        <p:blipFill>
          <a:blip r:embed="rId2"/>
          <a:stretch>
            <a:fillRect/>
          </a:stretch>
        </p:blipFill>
        <p:spPr>
          <a:xfrm>
            <a:off x="2921498" y="1344850"/>
            <a:ext cx="7562858" cy="47149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3" name="Rectangle 12">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DEE0FA96-074D-9889-A9C4-DD2F14D0E373}"/>
              </a:ext>
            </a:extLst>
          </p:cNvPr>
          <p:cNvSpPr>
            <a:spLocks noGrp="1"/>
          </p:cNvSpPr>
          <p:nvPr>
            <p:ph type="title"/>
          </p:nvPr>
        </p:nvSpPr>
        <p:spPr>
          <a:xfrm>
            <a:off x="587944" y="207193"/>
            <a:ext cx="5491090" cy="980142"/>
          </a:xfrm>
        </p:spPr>
        <p:txBody>
          <a:bodyPr vert="horz" lIns="91440" tIns="45720" rIns="91440" bIns="45720" rtlCol="0" anchor="b">
            <a:normAutofit/>
          </a:bodyPr>
          <a:lstStyle/>
          <a:p>
            <a:r>
              <a:rPr lang="en-US" b="1" kern="1200">
                <a:latin typeface="Levenim MT"/>
                <a:cs typeface="Levenim MT"/>
              </a:rPr>
              <a:t>Data Insights</a:t>
            </a:r>
          </a:p>
        </p:txBody>
      </p:sp>
    </p:spTree>
    <p:extLst>
      <p:ext uri="{BB962C8B-B14F-4D97-AF65-F5344CB8AC3E}">
        <p14:creationId xmlns:p14="http://schemas.microsoft.com/office/powerpoint/2010/main" val="349866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1D39A3-2D67-115E-D3B8-5E0457D63023}"/>
              </a:ext>
            </a:extLst>
          </p:cNvPr>
          <p:cNvSpPr>
            <a:spLocks noGrp="1"/>
          </p:cNvSpPr>
          <p:nvPr>
            <p:ph type="title"/>
          </p:nvPr>
        </p:nvSpPr>
        <p:spPr>
          <a:xfrm>
            <a:off x="587944" y="207193"/>
            <a:ext cx="5491090" cy="980142"/>
          </a:xfrm>
        </p:spPr>
        <p:txBody>
          <a:bodyPr vert="horz" lIns="91440" tIns="45720" rIns="91440" bIns="45720" rtlCol="0" anchor="b">
            <a:normAutofit/>
          </a:bodyPr>
          <a:lstStyle/>
          <a:p>
            <a:r>
              <a:rPr lang="en-US" b="1" kern="1200">
                <a:latin typeface="Levenim MT"/>
                <a:cs typeface="Levenim MT"/>
              </a:rPr>
              <a:t>Data Insights</a:t>
            </a:r>
          </a:p>
        </p:txBody>
      </p:sp>
      <p:pic>
        <p:nvPicPr>
          <p:cNvPr id="4" name="Picture 3">
            <a:extLst>
              <a:ext uri="{FF2B5EF4-FFF2-40B4-BE49-F238E27FC236}">
                <a16:creationId xmlns:a16="http://schemas.microsoft.com/office/drawing/2014/main" id="{928D651A-3927-43CE-BC23-A126916E1D99}"/>
              </a:ext>
            </a:extLst>
          </p:cNvPr>
          <p:cNvPicPr>
            <a:picLocks noChangeAspect="1"/>
          </p:cNvPicPr>
          <p:nvPr/>
        </p:nvPicPr>
        <p:blipFill>
          <a:blip r:embed="rId2"/>
          <a:stretch>
            <a:fillRect/>
          </a:stretch>
        </p:blipFill>
        <p:spPr>
          <a:xfrm>
            <a:off x="2769097" y="1300026"/>
            <a:ext cx="7652505" cy="4768771"/>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3" name="Rectangle 12">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14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3B6F2A7-2D90-4348-9869-4399ED6A6CA0}"/>
              </a:ext>
            </a:extLst>
          </p:cNvPr>
          <p:cNvSpPr>
            <a:spLocks noGrp="1"/>
          </p:cNvSpPr>
          <p:nvPr>
            <p:ph type="title"/>
          </p:nvPr>
        </p:nvSpPr>
        <p:spPr>
          <a:xfrm>
            <a:off x="838200" y="365125"/>
            <a:ext cx="5393361" cy="1325563"/>
          </a:xfrm>
        </p:spPr>
        <p:txBody>
          <a:bodyPr>
            <a:normAutofit/>
          </a:bodyPr>
          <a:lstStyle/>
          <a:p>
            <a:r>
              <a:rPr lang="en-US" b="1">
                <a:latin typeface="Levenim MT"/>
                <a:cs typeface="Levenim MT"/>
              </a:rPr>
              <a:t>Machine Learning Techniques</a:t>
            </a:r>
          </a:p>
        </p:txBody>
      </p:sp>
      <p:sp>
        <p:nvSpPr>
          <p:cNvPr id="3" name="Content Placeholder 2">
            <a:extLst>
              <a:ext uri="{FF2B5EF4-FFF2-40B4-BE49-F238E27FC236}">
                <a16:creationId xmlns:a16="http://schemas.microsoft.com/office/drawing/2014/main" id="{05BEF22D-9A92-4864-87EF-50C373D80D51}"/>
              </a:ext>
            </a:extLst>
          </p:cNvPr>
          <p:cNvSpPr>
            <a:spLocks noGrp="1"/>
          </p:cNvSpPr>
          <p:nvPr>
            <p:ph idx="1"/>
          </p:nvPr>
        </p:nvSpPr>
        <p:spPr>
          <a:xfrm>
            <a:off x="838200" y="1825625"/>
            <a:ext cx="5393361" cy="4351338"/>
          </a:xfrm>
        </p:spPr>
        <p:txBody>
          <a:bodyPr vert="horz" lIns="91440" tIns="45720" rIns="91440" bIns="45720" rtlCol="0">
            <a:normAutofit/>
          </a:bodyPr>
          <a:lstStyle/>
          <a:p>
            <a:pPr>
              <a:buFont typeface="Wingdings" panose="05000000000000000000" pitchFamily="2" charset="2"/>
              <a:buChar char="q"/>
            </a:pPr>
            <a:r>
              <a:rPr lang="en-US">
                <a:latin typeface="Levenim MT"/>
                <a:cs typeface="Times New Roman"/>
              </a:rPr>
              <a:t> Below are the machine learning techniques which were considered for this business scenario:</a:t>
            </a:r>
          </a:p>
          <a:p>
            <a:pPr marL="0" indent="0">
              <a:buNone/>
            </a:pPr>
            <a:endParaRPr lang="en-US">
              <a:latin typeface="Levenim MT"/>
              <a:cs typeface="Times New Roman"/>
            </a:endParaRPr>
          </a:p>
          <a:p>
            <a:pPr marL="0" indent="0">
              <a:buNone/>
            </a:pPr>
            <a:r>
              <a:rPr lang="en-US">
                <a:latin typeface="Levenim MT"/>
                <a:cs typeface="Times New Roman"/>
              </a:rPr>
              <a:t>1) Linear Regression</a:t>
            </a:r>
          </a:p>
          <a:p>
            <a:pPr marL="0" indent="0">
              <a:buNone/>
            </a:pPr>
            <a:r>
              <a:rPr lang="en-US">
                <a:latin typeface="Levenim MT"/>
                <a:cs typeface="Times New Roman"/>
              </a:rPr>
              <a:t>2) Decision Tree</a:t>
            </a:r>
          </a:p>
          <a:p>
            <a:pPr marL="0" indent="0">
              <a:buNone/>
            </a:pPr>
            <a:r>
              <a:rPr lang="en-US">
                <a:latin typeface="Levenim MT"/>
                <a:cs typeface="Times New Roman"/>
              </a:rPr>
              <a:t>3) Gradient Boosting Decision Tree</a:t>
            </a:r>
            <a:endParaRPr lang="en-US"/>
          </a:p>
          <a:p>
            <a:pPr marL="0" indent="0">
              <a:buNone/>
            </a:pPr>
            <a:endParaRPr lang="en-US">
              <a:latin typeface="Times New Roman"/>
              <a:cs typeface="Times New Roman"/>
            </a:endParaRPr>
          </a:p>
        </p:txBody>
      </p:sp>
      <p:pic>
        <p:nvPicPr>
          <p:cNvPr id="5" name="Picture 5" descr="Text&#10;&#10;Description automatically generated">
            <a:extLst>
              <a:ext uri="{FF2B5EF4-FFF2-40B4-BE49-F238E27FC236}">
                <a16:creationId xmlns:a16="http://schemas.microsoft.com/office/drawing/2014/main" id="{A443A786-6C21-A7E0-BEB5-030668234160}"/>
              </a:ext>
            </a:extLst>
          </p:cNvPr>
          <p:cNvPicPr>
            <a:picLocks noChangeAspect="1"/>
          </p:cNvPicPr>
          <p:nvPr/>
        </p:nvPicPr>
        <p:blipFill rotWithShape="1">
          <a:blip r:embed="rId2"/>
          <a:srcRect r="2" b="25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16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15CB-2DDC-CDAE-383C-18520A1FF0EE}"/>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b="1" kern="1200">
                <a:latin typeface="Levenim MT"/>
                <a:cs typeface="Levenim MT"/>
              </a:rPr>
              <a:t>1. Linear Regression</a:t>
            </a:r>
          </a:p>
        </p:txBody>
      </p:sp>
      <p:sp>
        <p:nvSpPr>
          <p:cNvPr id="5" name="TextBox 4">
            <a:extLst>
              <a:ext uri="{FF2B5EF4-FFF2-40B4-BE49-F238E27FC236}">
                <a16:creationId xmlns:a16="http://schemas.microsoft.com/office/drawing/2014/main" id="{4314CC80-4BF2-52C7-3D1A-9D7D52C9D660}"/>
              </a:ext>
            </a:extLst>
          </p:cNvPr>
          <p:cNvSpPr txBox="1"/>
          <p:nvPr/>
        </p:nvSpPr>
        <p:spPr>
          <a:xfrm>
            <a:off x="502025" y="2060949"/>
            <a:ext cx="5092194"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628650" indent="-457200">
              <a:lnSpc>
                <a:spcPct val="90000"/>
              </a:lnSpc>
              <a:spcAft>
                <a:spcPts val="600"/>
              </a:spcAft>
              <a:buFont typeface="Wingdings" panose="020B0604020202020204" pitchFamily="34" charset="0"/>
              <a:buChar char="q"/>
            </a:pPr>
            <a:r>
              <a:rPr lang="en-US" sz="2800">
                <a:latin typeface="Levenim MT"/>
                <a:cs typeface="Levenim MT"/>
              </a:rPr>
              <a:t> Commonly used for predictive analysis and modeling the relationship between the scalar response and one or more explanatory variables</a:t>
            </a:r>
            <a:endParaRPr lang="en-US"/>
          </a:p>
        </p:txBody>
      </p:sp>
      <p:sp>
        <p:nvSpPr>
          <p:cNvPr id="15" name="Oval 1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BA640722-B3E5-AA27-3232-FC98FBB868AE}"/>
              </a:ext>
            </a:extLst>
          </p:cNvPr>
          <p:cNvPicPr>
            <a:picLocks noGrp="1" noChangeAspect="1"/>
          </p:cNvPicPr>
          <p:nvPr>
            <p:ph idx="1"/>
          </p:nvPr>
        </p:nvPicPr>
        <p:blipFill rotWithShape="1">
          <a:blip r:embed="rId2"/>
          <a:srcRect t="14532" r="-3"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6" name="Picture 6" descr="Diagram, schematic&#10;&#10;Description automatically generated">
            <a:extLst>
              <a:ext uri="{FF2B5EF4-FFF2-40B4-BE49-F238E27FC236}">
                <a16:creationId xmlns:a16="http://schemas.microsoft.com/office/drawing/2014/main" id="{5510EF90-0588-4C88-A2B6-1D458F4BDA0B}"/>
              </a:ext>
            </a:extLst>
          </p:cNvPr>
          <p:cNvPicPr>
            <a:picLocks noChangeAspect="1"/>
          </p:cNvPicPr>
          <p:nvPr/>
        </p:nvPicPr>
        <p:blipFill>
          <a:blip r:embed="rId3"/>
          <a:stretch>
            <a:fillRect/>
          </a:stretch>
        </p:blipFill>
        <p:spPr>
          <a:xfrm>
            <a:off x="7112350" y="3249261"/>
            <a:ext cx="4132729" cy="2906215"/>
          </a:xfrm>
          <a:prstGeom prst="rect">
            <a:avLst/>
          </a:prstGeom>
        </p:spPr>
      </p:pic>
    </p:spTree>
    <p:extLst>
      <p:ext uri="{BB962C8B-B14F-4D97-AF65-F5344CB8AC3E}">
        <p14:creationId xmlns:p14="http://schemas.microsoft.com/office/powerpoint/2010/main" val="38677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timeline&#10;&#10;Description automatically generated">
            <a:extLst>
              <a:ext uri="{FF2B5EF4-FFF2-40B4-BE49-F238E27FC236}">
                <a16:creationId xmlns:a16="http://schemas.microsoft.com/office/drawing/2014/main" id="{855592CB-FCC8-EDCE-5713-BA0EE66870A0}"/>
              </a:ext>
            </a:extLst>
          </p:cNvPr>
          <p:cNvPicPr>
            <a:picLocks noChangeAspect="1"/>
          </p:cNvPicPr>
          <p:nvPr/>
        </p:nvPicPr>
        <p:blipFill>
          <a:blip r:embed="rId2"/>
          <a:stretch>
            <a:fillRect/>
          </a:stretch>
        </p:blipFill>
        <p:spPr>
          <a:xfrm>
            <a:off x="6541053" y="1999008"/>
            <a:ext cx="4777381"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rgbClr val="FFFFFF">
              <a:shade val="85000"/>
            </a:srgbClr>
          </a:solidFill>
        </p:spPr>
      </p:pic>
      <p:sp>
        <p:nvSpPr>
          <p:cNvPr id="8"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78DDEA-B6E9-A359-2FCB-66C0B5AAF805}"/>
              </a:ext>
            </a:extLst>
          </p:cNvPr>
          <p:cNvSpPr>
            <a:spLocks noGrp="1"/>
          </p:cNvSpPr>
          <p:nvPr>
            <p:ph type="title"/>
          </p:nvPr>
        </p:nvSpPr>
        <p:spPr>
          <a:xfrm>
            <a:off x="838201" y="479493"/>
            <a:ext cx="5257800" cy="1325563"/>
          </a:xfrm>
        </p:spPr>
        <p:txBody>
          <a:bodyPr>
            <a:normAutofit/>
          </a:bodyPr>
          <a:lstStyle/>
          <a:p>
            <a:r>
              <a:rPr lang="en-US" sz="3700" b="1">
                <a:latin typeface="Levenim MT"/>
                <a:ea typeface="Calibri Light"/>
                <a:cs typeface="Calibri Light"/>
              </a:rPr>
              <a:t>2. Gradient Boosting Decision Tree</a:t>
            </a:r>
            <a:endParaRPr lang="en-US" sz="3700" b="1">
              <a:latin typeface="Levenim MT"/>
            </a:endParaRPr>
          </a:p>
        </p:txBody>
      </p:sp>
      <p:sp>
        <p:nvSpPr>
          <p:cNvPr id="3" name="Content Placeholder 2">
            <a:extLst>
              <a:ext uri="{FF2B5EF4-FFF2-40B4-BE49-F238E27FC236}">
                <a16:creationId xmlns:a16="http://schemas.microsoft.com/office/drawing/2014/main" id="{2AFAD378-183E-5777-8B9E-206241212856}"/>
              </a:ext>
            </a:extLst>
          </p:cNvPr>
          <p:cNvSpPr>
            <a:spLocks noGrp="1"/>
          </p:cNvSpPr>
          <p:nvPr>
            <p:ph idx="1"/>
          </p:nvPr>
        </p:nvSpPr>
        <p:spPr>
          <a:xfrm>
            <a:off x="838201" y="1984443"/>
            <a:ext cx="5257800" cy="4192520"/>
          </a:xfrm>
        </p:spPr>
        <p:txBody>
          <a:bodyPr vert="horz" lIns="91440" tIns="45720" rIns="91440" bIns="45720" rtlCol="0">
            <a:normAutofit/>
          </a:bodyPr>
          <a:lstStyle/>
          <a:p>
            <a:pPr>
              <a:buFont typeface="Wingdings" panose="05000000000000000000" pitchFamily="2" charset="2"/>
              <a:buChar char="q"/>
            </a:pPr>
            <a:r>
              <a:rPr lang="en-US" sz="2000">
                <a:latin typeface="Levenim MT"/>
                <a:ea typeface="+mn-lt"/>
                <a:cs typeface="+mn-lt"/>
              </a:rPr>
              <a:t> The key idea is to set the target outcomes for this next model in order to minimize the bias error</a:t>
            </a:r>
          </a:p>
          <a:p>
            <a:pPr>
              <a:buFont typeface="Wingdings" panose="05000000000000000000" pitchFamily="2" charset="2"/>
              <a:buChar char="q"/>
            </a:pPr>
            <a:endParaRPr lang="en-US" sz="2000">
              <a:latin typeface="Levenim MT"/>
              <a:ea typeface="+mn-lt"/>
              <a:cs typeface="+mn-lt"/>
            </a:endParaRPr>
          </a:p>
          <a:p>
            <a:pPr>
              <a:buFont typeface="Wingdings" panose="05000000000000000000" pitchFamily="2" charset="2"/>
              <a:buChar char="q"/>
            </a:pPr>
            <a:r>
              <a:rPr lang="en-US" sz="2000">
                <a:latin typeface="Levenim MT"/>
                <a:ea typeface="+mn-lt"/>
                <a:cs typeface="+mn-lt"/>
              </a:rPr>
              <a:t> Gradient boosting decision tree involves three elements:</a:t>
            </a:r>
          </a:p>
          <a:p>
            <a:pPr marL="514350" indent="-514350">
              <a:buAutoNum type="arabicPeriod"/>
            </a:pPr>
            <a:r>
              <a:rPr lang="en-US" sz="2000">
                <a:latin typeface="Levenim MT"/>
                <a:ea typeface="+mn-lt"/>
                <a:cs typeface="+mn-lt"/>
              </a:rPr>
              <a:t>A loss function to be optimized.</a:t>
            </a:r>
          </a:p>
          <a:p>
            <a:pPr marL="514350" indent="-514350">
              <a:buAutoNum type="arabicPeriod"/>
            </a:pPr>
            <a:r>
              <a:rPr lang="en-US" sz="2000">
                <a:latin typeface="Levenim MT"/>
                <a:ea typeface="+mn-lt"/>
                <a:cs typeface="+mn-lt"/>
              </a:rPr>
              <a:t>A weak learner to make predictions.</a:t>
            </a:r>
          </a:p>
          <a:p>
            <a:pPr marL="514350" indent="-514350">
              <a:buAutoNum type="arabicPeriod"/>
            </a:pPr>
            <a:r>
              <a:rPr lang="en-US" sz="2000">
                <a:latin typeface="Levenim MT"/>
                <a:ea typeface="+mn-lt"/>
                <a:cs typeface="+mn-lt"/>
              </a:rPr>
              <a:t>An additive model to add weak learners to minimize the loss function</a:t>
            </a:r>
          </a:p>
          <a:p>
            <a:endParaRPr lang="en-US" sz="2000">
              <a:ea typeface="Calibri"/>
              <a:cs typeface="Calibri"/>
            </a:endParaRPr>
          </a:p>
        </p:txBody>
      </p:sp>
    </p:spTree>
    <p:extLst>
      <p:ext uri="{BB962C8B-B14F-4D97-AF65-F5344CB8AC3E}">
        <p14:creationId xmlns:p14="http://schemas.microsoft.com/office/powerpoint/2010/main" val="264692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Diagram, schematic&#10;&#10;Description automatically generated">
            <a:extLst>
              <a:ext uri="{FF2B5EF4-FFF2-40B4-BE49-F238E27FC236}">
                <a16:creationId xmlns:a16="http://schemas.microsoft.com/office/drawing/2014/main" id="{0880634D-CEEE-4FFC-8A67-4FB9DF812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1999008"/>
            <a:ext cx="4777381"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1" name="Arc 6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E6284-E050-A12C-E0C1-FDFE73CC8359}"/>
              </a:ext>
            </a:extLst>
          </p:cNvPr>
          <p:cNvSpPr>
            <a:spLocks noGrp="1"/>
          </p:cNvSpPr>
          <p:nvPr>
            <p:ph type="title"/>
          </p:nvPr>
        </p:nvSpPr>
        <p:spPr>
          <a:xfrm>
            <a:off x="838201" y="479493"/>
            <a:ext cx="5257800" cy="1325563"/>
          </a:xfrm>
        </p:spPr>
        <p:txBody>
          <a:bodyPr>
            <a:normAutofit/>
          </a:bodyPr>
          <a:lstStyle/>
          <a:p>
            <a:r>
              <a:rPr lang="en-US" b="1">
                <a:latin typeface="Levenim MT"/>
                <a:cs typeface="Calibri Light"/>
              </a:rPr>
              <a:t>Decision Tree</a:t>
            </a:r>
            <a:endParaRPr lang="en-US" b="1">
              <a:latin typeface="Levenim MT"/>
            </a:endParaRPr>
          </a:p>
        </p:txBody>
      </p:sp>
      <p:sp>
        <p:nvSpPr>
          <p:cNvPr id="52" name="Content Placeholder 51">
            <a:extLst>
              <a:ext uri="{FF2B5EF4-FFF2-40B4-BE49-F238E27FC236}">
                <a16:creationId xmlns:a16="http://schemas.microsoft.com/office/drawing/2014/main" id="{24AA53A5-93EF-54F9-FD21-8287728BE5C2}"/>
              </a:ext>
            </a:extLst>
          </p:cNvPr>
          <p:cNvSpPr>
            <a:spLocks noGrp="1"/>
          </p:cNvSpPr>
          <p:nvPr>
            <p:ph idx="1"/>
          </p:nvPr>
        </p:nvSpPr>
        <p:spPr>
          <a:xfrm>
            <a:off x="838201" y="1984443"/>
            <a:ext cx="5257800" cy="4192520"/>
          </a:xfrm>
        </p:spPr>
        <p:txBody>
          <a:bodyPr>
            <a:normAutofit/>
          </a:bodyPr>
          <a:lstStyle/>
          <a:p>
            <a:pPr>
              <a:buFont typeface="Wingdings" panose="05000000000000000000" pitchFamily="2" charset="2"/>
              <a:buChar char="q"/>
            </a:pPr>
            <a:r>
              <a:rPr lang="en-US" sz="2200">
                <a:latin typeface="Levenim MT" panose="02010502060101010101" pitchFamily="2" charset="-79"/>
                <a:cs typeface="Levenim MT" panose="02010502060101010101" pitchFamily="2" charset="-79"/>
              </a:rPr>
              <a:t> Supervised method that utilizes classification and regression</a:t>
            </a:r>
          </a:p>
          <a:p>
            <a:pPr>
              <a:buFont typeface="Wingdings" panose="05000000000000000000" pitchFamily="2" charset="2"/>
              <a:buChar char="q"/>
            </a:pPr>
            <a:r>
              <a:rPr lang="en-US" sz="2200">
                <a:latin typeface="Levenim MT" panose="02010502060101010101" pitchFamily="2" charset="-79"/>
                <a:cs typeface="Levenim MT" panose="02010502060101010101" pitchFamily="2" charset="-79"/>
              </a:rPr>
              <a:t> Predicts target variables by creating decision rules based on data it is fed</a:t>
            </a:r>
          </a:p>
          <a:p>
            <a:pPr>
              <a:buFont typeface="Wingdings" panose="05000000000000000000" pitchFamily="2" charset="2"/>
              <a:buChar char="q"/>
            </a:pPr>
            <a:r>
              <a:rPr lang="en-US" sz="2200">
                <a:latin typeface="Levenim MT" panose="02010502060101010101" pitchFamily="2" charset="-79"/>
                <a:cs typeface="Levenim MT" panose="02010502060101010101" pitchFamily="2" charset="-79"/>
              </a:rPr>
              <a:t> It can be easy to understand and implement </a:t>
            </a:r>
          </a:p>
          <a:p>
            <a:pPr>
              <a:buFont typeface="Wingdings" panose="05000000000000000000" pitchFamily="2" charset="2"/>
              <a:buChar char="q"/>
            </a:pPr>
            <a:r>
              <a:rPr lang="en-US" sz="2200">
                <a:latin typeface="Levenim MT" panose="02010502060101010101" pitchFamily="2" charset="-79"/>
                <a:cs typeface="Levenim MT" panose="02010502060101010101" pitchFamily="2" charset="-79"/>
              </a:rPr>
              <a:t> Can take numerical and categorical data</a:t>
            </a:r>
          </a:p>
          <a:p>
            <a:pPr>
              <a:buFont typeface="Wingdings" panose="05000000000000000000" pitchFamily="2" charset="2"/>
              <a:buChar char="q"/>
            </a:pPr>
            <a:r>
              <a:rPr lang="en-US" sz="2200">
                <a:latin typeface="Levenim MT" panose="02010502060101010101" pitchFamily="2" charset="-79"/>
                <a:cs typeface="Levenim MT" panose="02010502060101010101" pitchFamily="2" charset="-79"/>
              </a:rPr>
              <a:t> Applies logarithmic computation </a:t>
            </a:r>
          </a:p>
        </p:txBody>
      </p:sp>
    </p:spTree>
    <p:extLst>
      <p:ext uri="{BB962C8B-B14F-4D97-AF65-F5344CB8AC3E}">
        <p14:creationId xmlns:p14="http://schemas.microsoft.com/office/powerpoint/2010/main" val="339153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37F19974-12BF-DA8E-A82E-DC4D9F5E0876}"/>
              </a:ext>
            </a:extLst>
          </p:cNvPr>
          <p:cNvSpPr>
            <a:spLocks noGrp="1"/>
          </p:cNvSpPr>
          <p:nvPr>
            <p:ph type="title"/>
          </p:nvPr>
        </p:nvSpPr>
        <p:spPr>
          <a:xfrm>
            <a:off x="838200" y="643467"/>
            <a:ext cx="2951205" cy="5571066"/>
          </a:xfrm>
        </p:spPr>
        <p:txBody>
          <a:bodyPr>
            <a:normAutofit/>
          </a:bodyPr>
          <a:lstStyle/>
          <a:p>
            <a:r>
              <a:rPr lang="en-US" sz="3100" b="1">
                <a:solidFill>
                  <a:srgbClr val="FFFFFF"/>
                </a:solidFill>
                <a:latin typeface="Levenim MT"/>
                <a:cs typeface="Levenim MT"/>
              </a:rPr>
              <a:t>Linear Regression Model Results</a:t>
            </a:r>
          </a:p>
        </p:txBody>
      </p:sp>
      <p:graphicFrame>
        <p:nvGraphicFramePr>
          <p:cNvPr id="7" name="Table 8">
            <a:extLst>
              <a:ext uri="{FF2B5EF4-FFF2-40B4-BE49-F238E27FC236}">
                <a16:creationId xmlns:a16="http://schemas.microsoft.com/office/drawing/2014/main" id="{606D5CCC-34FB-5B2C-0C78-94E348BCFC76}"/>
              </a:ext>
            </a:extLst>
          </p:cNvPr>
          <p:cNvGraphicFramePr>
            <a:graphicFrameLocks noGrp="1"/>
          </p:cNvGraphicFramePr>
          <p:nvPr>
            <p:ph idx="1"/>
            <p:extLst>
              <p:ext uri="{D42A27DB-BD31-4B8C-83A1-F6EECF244321}">
                <p14:modId xmlns:p14="http://schemas.microsoft.com/office/powerpoint/2010/main" val="288877811"/>
              </p:ext>
            </p:extLst>
          </p:nvPr>
        </p:nvGraphicFramePr>
        <p:xfrm>
          <a:off x="5207640" y="1986886"/>
          <a:ext cx="6291715" cy="2843896"/>
        </p:xfrm>
        <a:graphic>
          <a:graphicData uri="http://schemas.openxmlformats.org/drawingml/2006/table">
            <a:tbl>
              <a:tblPr firstRow="1" bandRow="1">
                <a:tableStyleId>{5C22544A-7EE6-4342-B048-85BDC9FD1C3A}</a:tableStyleId>
              </a:tblPr>
              <a:tblGrid>
                <a:gridCol w="3426387">
                  <a:extLst>
                    <a:ext uri="{9D8B030D-6E8A-4147-A177-3AD203B41FA5}">
                      <a16:colId xmlns:a16="http://schemas.microsoft.com/office/drawing/2014/main" val="1928029269"/>
                    </a:ext>
                  </a:extLst>
                </a:gridCol>
                <a:gridCol w="2865328">
                  <a:extLst>
                    <a:ext uri="{9D8B030D-6E8A-4147-A177-3AD203B41FA5}">
                      <a16:colId xmlns:a16="http://schemas.microsoft.com/office/drawing/2014/main" val="3283796800"/>
                    </a:ext>
                  </a:extLst>
                </a:gridCol>
              </a:tblGrid>
              <a:tr h="710974">
                <a:tc>
                  <a:txBody>
                    <a:bodyPr/>
                    <a:lstStyle/>
                    <a:p>
                      <a:r>
                        <a:rPr lang="en-US" sz="3200">
                          <a:latin typeface="Levenim MT"/>
                        </a:rPr>
                        <a:t>Finance </a:t>
                      </a:r>
                    </a:p>
                  </a:txBody>
                  <a:tcPr marL="161585" marR="161585" marT="80792" marB="80792"/>
                </a:tc>
                <a:tc>
                  <a:txBody>
                    <a:bodyPr/>
                    <a:lstStyle/>
                    <a:p>
                      <a:r>
                        <a:rPr lang="en-US" sz="3200">
                          <a:latin typeface="Levenim MT"/>
                        </a:rPr>
                        <a:t>Technology</a:t>
                      </a:r>
                    </a:p>
                  </a:txBody>
                  <a:tcPr marL="161585" marR="161585" marT="80792" marB="80792"/>
                </a:tc>
                <a:extLst>
                  <a:ext uri="{0D108BD9-81ED-4DB2-BD59-A6C34878D82A}">
                    <a16:rowId xmlns:a16="http://schemas.microsoft.com/office/drawing/2014/main" val="1029702674"/>
                  </a:ext>
                </a:extLst>
              </a:tr>
              <a:tr h="710974">
                <a:tc>
                  <a:txBody>
                    <a:bodyPr/>
                    <a:lstStyle/>
                    <a:p>
                      <a:pPr lvl="0">
                        <a:buNone/>
                      </a:pPr>
                      <a:r>
                        <a:rPr lang="en-US" sz="3200" b="0" i="0" u="none" strike="noStrike" noProof="0">
                          <a:latin typeface="Levenim MT"/>
                        </a:rPr>
                        <a:t>RMSE: 19.76</a:t>
                      </a:r>
                      <a:endParaRPr lang="en-US" sz="3200" b="0" i="0" u="none" strike="noStrike" noProof="0"/>
                    </a:p>
                  </a:txBody>
                  <a:tcPr marL="161585" marR="161585" marT="80792" marB="80792"/>
                </a:tc>
                <a:tc>
                  <a:txBody>
                    <a:bodyPr/>
                    <a:lstStyle/>
                    <a:p>
                      <a:pPr lvl="0">
                        <a:buNone/>
                      </a:pPr>
                      <a:r>
                        <a:rPr lang="en-US" sz="3200" b="0" i="0" u="none" strike="noStrike" noProof="0">
                          <a:latin typeface="Levenim MT"/>
                        </a:rPr>
                        <a:t>RMSE: </a:t>
                      </a:r>
                      <a:r>
                        <a:rPr lang="en-US" sz="3200" b="0" i="0" u="none" strike="noStrike" noProof="0"/>
                        <a:t>37.48</a:t>
                      </a:r>
                      <a:endParaRPr lang="en-US" sz="3200">
                        <a:latin typeface="Levenim MT"/>
                      </a:endParaRPr>
                    </a:p>
                  </a:txBody>
                  <a:tcPr marL="161585" marR="161585" marT="80792" marB="80792"/>
                </a:tc>
                <a:extLst>
                  <a:ext uri="{0D108BD9-81ED-4DB2-BD59-A6C34878D82A}">
                    <a16:rowId xmlns:a16="http://schemas.microsoft.com/office/drawing/2014/main" val="2895906219"/>
                  </a:ext>
                </a:extLst>
              </a:tr>
              <a:tr h="710974">
                <a:tc>
                  <a:txBody>
                    <a:bodyPr/>
                    <a:lstStyle/>
                    <a:p>
                      <a:r>
                        <a:rPr lang="en-US" sz="3200" b="1" kern="1200">
                          <a:solidFill>
                            <a:schemeClr val="lt1"/>
                          </a:solidFill>
                          <a:latin typeface="Levenim MT"/>
                          <a:ea typeface="+mn-ea"/>
                          <a:cs typeface="+mn-cs"/>
                        </a:rPr>
                        <a:t>Manufacturing</a:t>
                      </a:r>
                    </a:p>
                  </a:txBody>
                  <a:tcPr marL="161585" marR="161585" marT="80792" marB="80792">
                    <a:solidFill>
                      <a:schemeClr val="accent1"/>
                    </a:solidFill>
                  </a:tcPr>
                </a:tc>
                <a:tc>
                  <a:txBody>
                    <a:bodyPr/>
                    <a:lstStyle/>
                    <a:p>
                      <a:r>
                        <a:rPr lang="en-US" sz="3200" b="1" kern="1200">
                          <a:solidFill>
                            <a:schemeClr val="lt1"/>
                          </a:solidFill>
                          <a:latin typeface="Levenim MT"/>
                          <a:ea typeface="+mn-ea"/>
                          <a:cs typeface="+mn-cs"/>
                        </a:rPr>
                        <a:t>Healthcare</a:t>
                      </a:r>
                    </a:p>
                  </a:txBody>
                  <a:tcPr marL="161585" marR="161585" marT="80792" marB="80792">
                    <a:solidFill>
                      <a:schemeClr val="accent1"/>
                    </a:solidFill>
                  </a:tcPr>
                </a:tc>
                <a:extLst>
                  <a:ext uri="{0D108BD9-81ED-4DB2-BD59-A6C34878D82A}">
                    <a16:rowId xmlns:a16="http://schemas.microsoft.com/office/drawing/2014/main" val="2288420673"/>
                  </a:ext>
                </a:extLst>
              </a:tr>
              <a:tr h="710974">
                <a:tc>
                  <a:txBody>
                    <a:bodyPr/>
                    <a:lstStyle/>
                    <a:p>
                      <a:pPr lvl="0">
                        <a:buNone/>
                      </a:pPr>
                      <a:r>
                        <a:rPr lang="en-US" sz="3200" b="0" i="0" u="none" strike="noStrike" noProof="0">
                          <a:latin typeface="Levenim MT"/>
                        </a:rPr>
                        <a:t>RMSE: </a:t>
                      </a:r>
                      <a:r>
                        <a:rPr lang="en-US" sz="3200" b="0" i="0" u="none" strike="noStrike" noProof="0"/>
                        <a:t>21.56</a:t>
                      </a:r>
                      <a:endParaRPr lang="en-US" sz="3200">
                        <a:latin typeface="Levenim MT"/>
                      </a:endParaRPr>
                    </a:p>
                  </a:txBody>
                  <a:tcPr marL="161585" marR="161585" marT="80792" marB="80792"/>
                </a:tc>
                <a:tc>
                  <a:txBody>
                    <a:bodyPr/>
                    <a:lstStyle/>
                    <a:p>
                      <a:pPr lvl="0">
                        <a:buNone/>
                      </a:pPr>
                      <a:r>
                        <a:rPr lang="en-US" sz="3200" b="0" i="0" u="none" strike="noStrike" noProof="0">
                          <a:latin typeface="Levenim MT"/>
                        </a:rPr>
                        <a:t>RMSE: 6.2</a:t>
                      </a:r>
                      <a:endParaRPr lang="en-US" sz="3200">
                        <a:latin typeface="Levenim MT"/>
                      </a:endParaRPr>
                    </a:p>
                  </a:txBody>
                  <a:tcPr marL="161585" marR="161585" marT="80792" marB="80792"/>
                </a:tc>
                <a:extLst>
                  <a:ext uri="{0D108BD9-81ED-4DB2-BD59-A6C34878D82A}">
                    <a16:rowId xmlns:a16="http://schemas.microsoft.com/office/drawing/2014/main" val="3887308343"/>
                  </a:ext>
                </a:extLst>
              </a:tr>
            </a:tbl>
          </a:graphicData>
        </a:graphic>
      </p:graphicFrame>
    </p:spTree>
    <p:extLst>
      <p:ext uri="{BB962C8B-B14F-4D97-AF65-F5344CB8AC3E}">
        <p14:creationId xmlns:p14="http://schemas.microsoft.com/office/powerpoint/2010/main" val="268351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37F19974-12BF-DA8E-A82E-DC4D9F5E0876}"/>
              </a:ext>
            </a:extLst>
          </p:cNvPr>
          <p:cNvSpPr>
            <a:spLocks noGrp="1"/>
          </p:cNvSpPr>
          <p:nvPr>
            <p:ph type="title"/>
          </p:nvPr>
        </p:nvSpPr>
        <p:spPr>
          <a:xfrm>
            <a:off x="838200" y="643467"/>
            <a:ext cx="2951205" cy="5571066"/>
          </a:xfrm>
        </p:spPr>
        <p:txBody>
          <a:bodyPr>
            <a:normAutofit/>
          </a:bodyPr>
          <a:lstStyle/>
          <a:p>
            <a:r>
              <a:rPr lang="en-US" sz="3100" b="1">
                <a:solidFill>
                  <a:srgbClr val="FFFFFF"/>
                </a:solidFill>
                <a:latin typeface="Levenim MT"/>
                <a:cs typeface="Levenim MT"/>
              </a:rPr>
              <a:t>Decision Tree Model Results</a:t>
            </a:r>
          </a:p>
        </p:txBody>
      </p:sp>
      <p:graphicFrame>
        <p:nvGraphicFramePr>
          <p:cNvPr id="5" name="Table 8">
            <a:extLst>
              <a:ext uri="{FF2B5EF4-FFF2-40B4-BE49-F238E27FC236}">
                <a16:creationId xmlns:a16="http://schemas.microsoft.com/office/drawing/2014/main" id="{53CD2C38-197B-0941-C69E-55FDF792B5B7}"/>
              </a:ext>
            </a:extLst>
          </p:cNvPr>
          <p:cNvGraphicFramePr>
            <a:graphicFrameLocks/>
          </p:cNvGraphicFramePr>
          <p:nvPr>
            <p:extLst>
              <p:ext uri="{D42A27DB-BD31-4B8C-83A1-F6EECF244321}">
                <p14:modId xmlns:p14="http://schemas.microsoft.com/office/powerpoint/2010/main" val="4054315024"/>
              </p:ext>
            </p:extLst>
          </p:nvPr>
        </p:nvGraphicFramePr>
        <p:xfrm>
          <a:off x="4986617" y="2084294"/>
          <a:ext cx="6387902" cy="2754613"/>
        </p:xfrm>
        <a:graphic>
          <a:graphicData uri="http://schemas.openxmlformats.org/drawingml/2006/table">
            <a:tbl>
              <a:tblPr firstRow="1" bandRow="1">
                <a:tableStyleId>{5C22544A-7EE6-4342-B048-85BDC9FD1C3A}</a:tableStyleId>
              </a:tblPr>
              <a:tblGrid>
                <a:gridCol w="3193951">
                  <a:extLst>
                    <a:ext uri="{9D8B030D-6E8A-4147-A177-3AD203B41FA5}">
                      <a16:colId xmlns:a16="http://schemas.microsoft.com/office/drawing/2014/main" val="1928029269"/>
                    </a:ext>
                  </a:extLst>
                </a:gridCol>
                <a:gridCol w="3193951">
                  <a:extLst>
                    <a:ext uri="{9D8B030D-6E8A-4147-A177-3AD203B41FA5}">
                      <a16:colId xmlns:a16="http://schemas.microsoft.com/office/drawing/2014/main" val="3283796800"/>
                    </a:ext>
                  </a:extLst>
                </a:gridCol>
              </a:tblGrid>
              <a:tr h="614031">
                <a:tc>
                  <a:txBody>
                    <a:bodyPr/>
                    <a:lstStyle/>
                    <a:p>
                      <a:r>
                        <a:rPr lang="en-US" sz="3200">
                          <a:latin typeface="Levenim MT"/>
                        </a:rPr>
                        <a:t>Finance </a:t>
                      </a:r>
                    </a:p>
                  </a:txBody>
                  <a:tcPr/>
                </a:tc>
                <a:tc>
                  <a:txBody>
                    <a:bodyPr/>
                    <a:lstStyle/>
                    <a:p>
                      <a:r>
                        <a:rPr lang="en-US" sz="3200">
                          <a:latin typeface="Levenim MT"/>
                        </a:rPr>
                        <a:t>Technology</a:t>
                      </a:r>
                    </a:p>
                  </a:txBody>
                  <a:tcPr/>
                </a:tc>
                <a:extLst>
                  <a:ext uri="{0D108BD9-81ED-4DB2-BD59-A6C34878D82A}">
                    <a16:rowId xmlns:a16="http://schemas.microsoft.com/office/drawing/2014/main" val="1029702674"/>
                  </a:ext>
                </a:extLst>
              </a:tr>
              <a:tr h="614031">
                <a:tc>
                  <a:txBody>
                    <a:bodyPr/>
                    <a:lstStyle/>
                    <a:p>
                      <a:pPr lvl="0">
                        <a:buNone/>
                      </a:pPr>
                      <a:r>
                        <a:rPr lang="en-US" sz="3200" b="0" i="0" u="none" strike="noStrike" noProof="0">
                          <a:latin typeface="Levenim MT"/>
                        </a:rPr>
                        <a:t>RMSE: </a:t>
                      </a:r>
                      <a:r>
                        <a:rPr lang="en-US" sz="3200" b="0" i="0" u="none" strike="noStrike" noProof="0"/>
                        <a:t>24.22</a:t>
                      </a:r>
                      <a:endParaRPr lang="en-US" sz="3200">
                        <a:latin typeface="Levenim MT"/>
                      </a:endParaRPr>
                    </a:p>
                  </a:txBody>
                  <a:tcPr/>
                </a:tc>
                <a:tc>
                  <a:txBody>
                    <a:bodyPr/>
                    <a:lstStyle/>
                    <a:p>
                      <a:pPr lvl="0">
                        <a:buNone/>
                      </a:pPr>
                      <a:r>
                        <a:rPr lang="en-US" sz="3200" b="0" i="0" u="none" strike="noStrike" noProof="0">
                          <a:latin typeface="Levenim MT"/>
                        </a:rPr>
                        <a:t>RMSE: </a:t>
                      </a:r>
                      <a:r>
                        <a:rPr lang="en-US" sz="3200" b="0" i="0" u="none" strike="noStrike" noProof="0"/>
                        <a:t>80.87</a:t>
                      </a:r>
                      <a:endParaRPr lang="en-US" sz="3200">
                        <a:latin typeface="Levenim MT"/>
                      </a:endParaRPr>
                    </a:p>
                  </a:txBody>
                  <a:tcPr/>
                </a:tc>
                <a:extLst>
                  <a:ext uri="{0D108BD9-81ED-4DB2-BD59-A6C34878D82A}">
                    <a16:rowId xmlns:a16="http://schemas.microsoft.com/office/drawing/2014/main" val="2895906219"/>
                  </a:ext>
                </a:extLst>
              </a:tr>
              <a:tr h="912520">
                <a:tc>
                  <a:txBody>
                    <a:bodyPr/>
                    <a:lstStyle/>
                    <a:p>
                      <a:r>
                        <a:rPr lang="en-US" sz="3200" b="1" kern="1200">
                          <a:solidFill>
                            <a:schemeClr val="lt1"/>
                          </a:solidFill>
                          <a:latin typeface="Levenim MT"/>
                          <a:ea typeface="+mn-ea"/>
                          <a:cs typeface="+mn-cs"/>
                        </a:rPr>
                        <a:t>Manufacturing</a:t>
                      </a:r>
                    </a:p>
                  </a:txBody>
                  <a:tcPr>
                    <a:solidFill>
                      <a:schemeClr val="accent1"/>
                    </a:solidFill>
                  </a:tcPr>
                </a:tc>
                <a:tc>
                  <a:txBody>
                    <a:bodyPr/>
                    <a:lstStyle/>
                    <a:p>
                      <a:r>
                        <a:rPr lang="en-US" sz="3200" b="1" kern="1200">
                          <a:solidFill>
                            <a:schemeClr val="lt1"/>
                          </a:solidFill>
                          <a:latin typeface="Levenim MT"/>
                          <a:ea typeface="+mn-ea"/>
                          <a:cs typeface="+mn-cs"/>
                        </a:rPr>
                        <a:t>Healthcare</a:t>
                      </a:r>
                    </a:p>
                  </a:txBody>
                  <a:tcPr>
                    <a:solidFill>
                      <a:schemeClr val="accent1"/>
                    </a:solidFill>
                  </a:tcPr>
                </a:tc>
                <a:extLst>
                  <a:ext uri="{0D108BD9-81ED-4DB2-BD59-A6C34878D82A}">
                    <a16:rowId xmlns:a16="http://schemas.microsoft.com/office/drawing/2014/main" val="2288420673"/>
                  </a:ext>
                </a:extLst>
              </a:tr>
              <a:tr h="614031">
                <a:tc>
                  <a:txBody>
                    <a:bodyPr/>
                    <a:lstStyle/>
                    <a:p>
                      <a:pPr lvl="0">
                        <a:buNone/>
                      </a:pPr>
                      <a:r>
                        <a:rPr lang="en-US" sz="3200" b="0" i="0" u="none" strike="noStrike" noProof="0">
                          <a:latin typeface="Levenim MT"/>
                        </a:rPr>
                        <a:t>RMSE: </a:t>
                      </a:r>
                      <a:r>
                        <a:rPr lang="en-US" sz="3200" b="0" i="0" u="none" strike="noStrike" noProof="0"/>
                        <a:t>23.44</a:t>
                      </a:r>
                      <a:endParaRPr lang="en-US" sz="3200">
                        <a:latin typeface="Levenim MT"/>
                      </a:endParaRPr>
                    </a:p>
                  </a:txBody>
                  <a:tcPr/>
                </a:tc>
                <a:tc>
                  <a:txBody>
                    <a:bodyPr/>
                    <a:lstStyle/>
                    <a:p>
                      <a:pPr lvl="0">
                        <a:buNone/>
                      </a:pPr>
                      <a:r>
                        <a:rPr lang="en-US" sz="3200" b="0" i="0" u="none" strike="noStrike" noProof="0">
                          <a:latin typeface="Levenim MT"/>
                        </a:rPr>
                        <a:t>RMSE: 6.5</a:t>
                      </a:r>
                      <a:endParaRPr lang="en-US" sz="3200">
                        <a:latin typeface="Levenim MT"/>
                      </a:endParaRPr>
                    </a:p>
                  </a:txBody>
                  <a:tcPr/>
                </a:tc>
                <a:extLst>
                  <a:ext uri="{0D108BD9-81ED-4DB2-BD59-A6C34878D82A}">
                    <a16:rowId xmlns:a16="http://schemas.microsoft.com/office/drawing/2014/main" val="3887308343"/>
                  </a:ext>
                </a:extLst>
              </a:tr>
            </a:tbl>
          </a:graphicData>
        </a:graphic>
      </p:graphicFrame>
    </p:spTree>
    <p:extLst>
      <p:ext uri="{BB962C8B-B14F-4D97-AF65-F5344CB8AC3E}">
        <p14:creationId xmlns:p14="http://schemas.microsoft.com/office/powerpoint/2010/main" val="121128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37F19974-12BF-DA8E-A82E-DC4D9F5E0876}"/>
              </a:ext>
            </a:extLst>
          </p:cNvPr>
          <p:cNvSpPr>
            <a:spLocks noGrp="1"/>
          </p:cNvSpPr>
          <p:nvPr>
            <p:ph type="title"/>
          </p:nvPr>
        </p:nvSpPr>
        <p:spPr>
          <a:xfrm>
            <a:off x="748553" y="665879"/>
            <a:ext cx="3769234" cy="5571066"/>
          </a:xfrm>
        </p:spPr>
        <p:txBody>
          <a:bodyPr>
            <a:normAutofit/>
          </a:bodyPr>
          <a:lstStyle/>
          <a:p>
            <a:r>
              <a:rPr lang="en-US" sz="3100" b="1">
                <a:solidFill>
                  <a:srgbClr val="FFFFFF"/>
                </a:solidFill>
                <a:latin typeface="Levenim MT"/>
                <a:cs typeface="Levenim MT"/>
              </a:rPr>
              <a:t>Gradient Boosted Decision Tree Model Results</a:t>
            </a:r>
          </a:p>
        </p:txBody>
      </p:sp>
      <p:graphicFrame>
        <p:nvGraphicFramePr>
          <p:cNvPr id="3" name="Table 8">
            <a:extLst>
              <a:ext uri="{FF2B5EF4-FFF2-40B4-BE49-F238E27FC236}">
                <a16:creationId xmlns:a16="http://schemas.microsoft.com/office/drawing/2014/main" id="{6CF81849-3BFC-228A-6005-09864282C0B9}"/>
              </a:ext>
            </a:extLst>
          </p:cNvPr>
          <p:cNvGraphicFramePr>
            <a:graphicFrameLocks/>
          </p:cNvGraphicFramePr>
          <p:nvPr>
            <p:extLst>
              <p:ext uri="{D42A27DB-BD31-4B8C-83A1-F6EECF244321}">
                <p14:modId xmlns:p14="http://schemas.microsoft.com/office/powerpoint/2010/main" val="1806773859"/>
              </p:ext>
            </p:extLst>
          </p:nvPr>
        </p:nvGraphicFramePr>
        <p:xfrm>
          <a:off x="5177118" y="2162735"/>
          <a:ext cx="6489706" cy="2818388"/>
        </p:xfrm>
        <a:graphic>
          <a:graphicData uri="http://schemas.openxmlformats.org/drawingml/2006/table">
            <a:tbl>
              <a:tblPr firstRow="1" bandRow="1">
                <a:tableStyleId>{5C22544A-7EE6-4342-B048-85BDC9FD1C3A}</a:tableStyleId>
              </a:tblPr>
              <a:tblGrid>
                <a:gridCol w="3244853">
                  <a:extLst>
                    <a:ext uri="{9D8B030D-6E8A-4147-A177-3AD203B41FA5}">
                      <a16:colId xmlns:a16="http://schemas.microsoft.com/office/drawing/2014/main" val="1928029269"/>
                    </a:ext>
                  </a:extLst>
                </a:gridCol>
                <a:gridCol w="3244853">
                  <a:extLst>
                    <a:ext uri="{9D8B030D-6E8A-4147-A177-3AD203B41FA5}">
                      <a16:colId xmlns:a16="http://schemas.microsoft.com/office/drawing/2014/main" val="3283796800"/>
                    </a:ext>
                  </a:extLst>
                </a:gridCol>
              </a:tblGrid>
              <a:tr h="704597">
                <a:tc>
                  <a:txBody>
                    <a:bodyPr/>
                    <a:lstStyle/>
                    <a:p>
                      <a:r>
                        <a:rPr lang="en-US" sz="3200">
                          <a:latin typeface="Levenim MT"/>
                        </a:rPr>
                        <a:t>Finance </a:t>
                      </a:r>
                    </a:p>
                  </a:txBody>
                  <a:tcPr/>
                </a:tc>
                <a:tc>
                  <a:txBody>
                    <a:bodyPr/>
                    <a:lstStyle/>
                    <a:p>
                      <a:r>
                        <a:rPr lang="en-US" sz="3200">
                          <a:latin typeface="Levenim MT"/>
                        </a:rPr>
                        <a:t>Technology</a:t>
                      </a:r>
                    </a:p>
                  </a:txBody>
                  <a:tcPr/>
                </a:tc>
                <a:extLst>
                  <a:ext uri="{0D108BD9-81ED-4DB2-BD59-A6C34878D82A}">
                    <a16:rowId xmlns:a16="http://schemas.microsoft.com/office/drawing/2014/main" val="1029702674"/>
                  </a:ext>
                </a:extLst>
              </a:tr>
              <a:tr h="704597">
                <a:tc>
                  <a:txBody>
                    <a:bodyPr/>
                    <a:lstStyle/>
                    <a:p>
                      <a:pPr lvl="0">
                        <a:buNone/>
                      </a:pPr>
                      <a:r>
                        <a:rPr lang="en-US" sz="3200" b="0" i="0" u="none" strike="noStrike" noProof="0">
                          <a:latin typeface="Levenim MT"/>
                        </a:rPr>
                        <a:t>RMSE: </a:t>
                      </a:r>
                      <a:r>
                        <a:rPr lang="en-US" sz="3200" b="0" i="0" u="none" strike="noStrike" noProof="0"/>
                        <a:t>23.92</a:t>
                      </a:r>
                      <a:endParaRPr lang="en-US" sz="3200">
                        <a:latin typeface="Levenim MT"/>
                      </a:endParaRPr>
                    </a:p>
                  </a:txBody>
                  <a:tcPr/>
                </a:tc>
                <a:tc>
                  <a:txBody>
                    <a:bodyPr/>
                    <a:lstStyle/>
                    <a:p>
                      <a:pPr lvl="0">
                        <a:buNone/>
                      </a:pPr>
                      <a:r>
                        <a:rPr lang="en-US" sz="3200" b="0" i="0" u="none" strike="noStrike" noProof="0">
                          <a:latin typeface="Levenim MT"/>
                        </a:rPr>
                        <a:t>RMSE: </a:t>
                      </a:r>
                      <a:r>
                        <a:rPr lang="en-US" sz="3200" b="0" i="0" u="none" strike="noStrike" noProof="0"/>
                        <a:t>80.87</a:t>
                      </a:r>
                      <a:endParaRPr lang="en-US" sz="3200">
                        <a:latin typeface="Levenim MT"/>
                      </a:endParaRPr>
                    </a:p>
                  </a:txBody>
                  <a:tcPr/>
                </a:tc>
                <a:extLst>
                  <a:ext uri="{0D108BD9-81ED-4DB2-BD59-A6C34878D82A}">
                    <a16:rowId xmlns:a16="http://schemas.microsoft.com/office/drawing/2014/main" val="2895906219"/>
                  </a:ext>
                </a:extLst>
              </a:tr>
              <a:tr h="704597">
                <a:tc>
                  <a:txBody>
                    <a:bodyPr/>
                    <a:lstStyle/>
                    <a:p>
                      <a:r>
                        <a:rPr lang="en-US" sz="3200" b="1" kern="1200">
                          <a:solidFill>
                            <a:schemeClr val="lt1"/>
                          </a:solidFill>
                          <a:latin typeface="Levenim MT"/>
                          <a:ea typeface="+mn-ea"/>
                          <a:cs typeface="+mn-cs"/>
                        </a:rPr>
                        <a:t>Manufacturing</a:t>
                      </a:r>
                    </a:p>
                  </a:txBody>
                  <a:tcPr>
                    <a:solidFill>
                      <a:schemeClr val="accent1"/>
                    </a:solidFill>
                  </a:tcPr>
                </a:tc>
                <a:tc>
                  <a:txBody>
                    <a:bodyPr/>
                    <a:lstStyle/>
                    <a:p>
                      <a:r>
                        <a:rPr lang="en-US" sz="3200" b="1" kern="1200">
                          <a:solidFill>
                            <a:schemeClr val="lt1"/>
                          </a:solidFill>
                          <a:latin typeface="Levenim MT"/>
                          <a:ea typeface="+mn-ea"/>
                          <a:cs typeface="+mn-cs"/>
                        </a:rPr>
                        <a:t>Healthcare</a:t>
                      </a:r>
                    </a:p>
                  </a:txBody>
                  <a:tcPr>
                    <a:solidFill>
                      <a:schemeClr val="accent1"/>
                    </a:solidFill>
                  </a:tcPr>
                </a:tc>
                <a:extLst>
                  <a:ext uri="{0D108BD9-81ED-4DB2-BD59-A6C34878D82A}">
                    <a16:rowId xmlns:a16="http://schemas.microsoft.com/office/drawing/2014/main" val="2288420673"/>
                  </a:ext>
                </a:extLst>
              </a:tr>
              <a:tr h="704597">
                <a:tc>
                  <a:txBody>
                    <a:bodyPr/>
                    <a:lstStyle/>
                    <a:p>
                      <a:pPr lvl="0">
                        <a:buNone/>
                      </a:pPr>
                      <a:r>
                        <a:rPr lang="en-US" sz="3200" b="0" i="0" u="none" strike="noStrike" noProof="0">
                          <a:latin typeface="Levenim MT"/>
                        </a:rPr>
                        <a:t>RMSE: </a:t>
                      </a:r>
                      <a:r>
                        <a:rPr lang="en-US" sz="3200" b="0" i="0" u="none" strike="noStrike" noProof="0"/>
                        <a:t>23.82</a:t>
                      </a:r>
                      <a:endParaRPr lang="en-US" sz="3200">
                        <a:latin typeface="Levenim MT"/>
                      </a:endParaRPr>
                    </a:p>
                  </a:txBody>
                  <a:tcPr/>
                </a:tc>
                <a:tc>
                  <a:txBody>
                    <a:bodyPr/>
                    <a:lstStyle/>
                    <a:p>
                      <a:pPr lvl="0">
                        <a:buNone/>
                      </a:pPr>
                      <a:r>
                        <a:rPr lang="en-US" sz="3200" b="0" i="0" u="none" strike="noStrike" noProof="0">
                          <a:latin typeface="Levenim MT"/>
                        </a:rPr>
                        <a:t>RMSE: 6.6</a:t>
                      </a:r>
                    </a:p>
                  </a:txBody>
                  <a:tcPr/>
                </a:tc>
                <a:extLst>
                  <a:ext uri="{0D108BD9-81ED-4DB2-BD59-A6C34878D82A}">
                    <a16:rowId xmlns:a16="http://schemas.microsoft.com/office/drawing/2014/main" val="3887308343"/>
                  </a:ext>
                </a:extLst>
              </a:tr>
            </a:tbl>
          </a:graphicData>
        </a:graphic>
      </p:graphicFrame>
    </p:spTree>
    <p:extLst>
      <p:ext uri="{BB962C8B-B14F-4D97-AF65-F5344CB8AC3E}">
        <p14:creationId xmlns:p14="http://schemas.microsoft.com/office/powerpoint/2010/main" val="24442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AD65E2-D248-4E74-BDE4-06DDBAE2D7D4}"/>
              </a:ext>
            </a:extLst>
          </p:cNvPr>
          <p:cNvSpPr>
            <a:spLocks noGrp="1"/>
          </p:cNvSpPr>
          <p:nvPr>
            <p:ph type="title"/>
          </p:nvPr>
        </p:nvSpPr>
        <p:spPr>
          <a:xfrm>
            <a:off x="838200" y="365125"/>
            <a:ext cx="5393361" cy="1325563"/>
          </a:xfrm>
        </p:spPr>
        <p:txBody>
          <a:bodyPr>
            <a:normAutofit/>
          </a:bodyPr>
          <a:lstStyle/>
          <a:p>
            <a:r>
              <a:rPr lang="en-US" b="1">
                <a:latin typeface="Levenim MT"/>
                <a:cs typeface="Levenim MT"/>
              </a:rPr>
              <a:t>Contents</a:t>
            </a:r>
            <a:br>
              <a:rPr lang="en-US"/>
            </a:br>
            <a:endParaRPr lang="en-US"/>
          </a:p>
        </p:txBody>
      </p:sp>
      <p:sp>
        <p:nvSpPr>
          <p:cNvPr id="3" name="Content Placeholder 2">
            <a:extLst>
              <a:ext uri="{FF2B5EF4-FFF2-40B4-BE49-F238E27FC236}">
                <a16:creationId xmlns:a16="http://schemas.microsoft.com/office/drawing/2014/main" id="{B967DA17-0EA2-489D-A337-E405A7EC5D69}"/>
              </a:ext>
            </a:extLst>
          </p:cNvPr>
          <p:cNvSpPr>
            <a:spLocks noGrp="1"/>
          </p:cNvSpPr>
          <p:nvPr>
            <p:ph idx="1"/>
          </p:nvPr>
        </p:nvSpPr>
        <p:spPr>
          <a:xfrm>
            <a:off x="838200" y="1825625"/>
            <a:ext cx="5393361" cy="4351338"/>
          </a:xfrm>
        </p:spPr>
        <p:txBody>
          <a:bodyPr vert="horz" lIns="91440" tIns="45720" rIns="91440" bIns="45720" rtlCol="0" anchor="t">
            <a:normAutofit/>
          </a:bodyPr>
          <a:lstStyle/>
          <a:p>
            <a:pPr>
              <a:buFont typeface="Wingdings" panose="05000000000000000000" pitchFamily="2" charset="2"/>
              <a:buChar char="q"/>
            </a:pPr>
            <a:r>
              <a:rPr lang="en-US" sz="2600">
                <a:latin typeface="Levenim MT"/>
                <a:cs typeface="Calibri" panose="020F0502020204030204"/>
              </a:rPr>
              <a:t>Business scenario</a:t>
            </a:r>
          </a:p>
          <a:p>
            <a:pPr>
              <a:buFont typeface="Wingdings" panose="05000000000000000000" pitchFamily="2" charset="2"/>
              <a:buChar char="q"/>
            </a:pPr>
            <a:r>
              <a:rPr lang="en-US" sz="2600">
                <a:latin typeface="Levenim MT"/>
                <a:cs typeface="Levenim MT"/>
              </a:rPr>
              <a:t>Problem Statement</a:t>
            </a:r>
            <a:endParaRPr lang="en-US" sz="2600"/>
          </a:p>
          <a:p>
            <a:pPr>
              <a:buFont typeface="Wingdings" panose="05000000000000000000" pitchFamily="2" charset="2"/>
              <a:buChar char="q"/>
            </a:pPr>
            <a:r>
              <a:rPr lang="en-US" sz="2600">
                <a:latin typeface="Levenim MT"/>
                <a:cs typeface="Levenim MT"/>
              </a:rPr>
              <a:t>Data description</a:t>
            </a:r>
          </a:p>
          <a:p>
            <a:pPr>
              <a:buFont typeface="Wingdings" panose="05000000000000000000" pitchFamily="2" charset="2"/>
              <a:buChar char="q"/>
            </a:pPr>
            <a:r>
              <a:rPr lang="en-US" sz="2600">
                <a:latin typeface="Levenim MT"/>
                <a:cs typeface="Levenim MT"/>
              </a:rPr>
              <a:t>Natural Language Processing</a:t>
            </a:r>
          </a:p>
          <a:p>
            <a:pPr>
              <a:buFont typeface="Wingdings" panose="05000000000000000000" pitchFamily="2" charset="2"/>
              <a:buChar char="q"/>
            </a:pPr>
            <a:r>
              <a:rPr lang="en-US" sz="2600">
                <a:latin typeface="Levenim MT"/>
                <a:cs typeface="Levenim MT"/>
              </a:rPr>
              <a:t>Data Insights</a:t>
            </a:r>
          </a:p>
          <a:p>
            <a:pPr>
              <a:buFont typeface="Wingdings" panose="05000000000000000000" pitchFamily="2" charset="2"/>
              <a:buChar char="q"/>
            </a:pPr>
            <a:r>
              <a:rPr lang="en-US" sz="2600">
                <a:latin typeface="Levenim MT"/>
                <a:cs typeface="Levenim MT"/>
              </a:rPr>
              <a:t>Machine learning techniques</a:t>
            </a:r>
          </a:p>
          <a:p>
            <a:pPr>
              <a:buFont typeface="Wingdings" panose="05000000000000000000" pitchFamily="2" charset="2"/>
              <a:buChar char="q"/>
            </a:pPr>
            <a:r>
              <a:rPr lang="en-US" sz="2600">
                <a:latin typeface="Levenim MT"/>
                <a:cs typeface="Levenim MT"/>
              </a:rPr>
              <a:t>Modeling Results</a:t>
            </a:r>
          </a:p>
          <a:p>
            <a:pPr>
              <a:buFont typeface="Wingdings" panose="05000000000000000000" pitchFamily="2" charset="2"/>
              <a:buChar char="q"/>
            </a:pPr>
            <a:r>
              <a:rPr lang="en-US" sz="2600">
                <a:latin typeface="Levenim MT"/>
                <a:cs typeface="Levenim MT"/>
              </a:rPr>
              <a:t>Conclusion</a:t>
            </a:r>
          </a:p>
          <a:p>
            <a:endParaRPr lang="en-US" sz="2600"/>
          </a:p>
          <a:p>
            <a:endParaRPr lang="en-US" sz="2600"/>
          </a:p>
          <a:p>
            <a:endParaRPr lang="en-US" sz="2600"/>
          </a:p>
        </p:txBody>
      </p:sp>
      <p:pic>
        <p:nvPicPr>
          <p:cNvPr id="4" name="Picture 4">
            <a:extLst>
              <a:ext uri="{FF2B5EF4-FFF2-40B4-BE49-F238E27FC236}">
                <a16:creationId xmlns:a16="http://schemas.microsoft.com/office/drawing/2014/main" id="{E093D289-89F0-8B82-7D69-2A77CC71B58A}"/>
              </a:ext>
            </a:extLst>
          </p:cNvPr>
          <p:cNvPicPr>
            <a:picLocks noChangeAspect="1"/>
          </p:cNvPicPr>
          <p:nvPr/>
        </p:nvPicPr>
        <p:blipFill rotWithShape="1">
          <a:blip r:embed="rId3"/>
          <a:srcRect r="-1" b="16749"/>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solidFill>
            <a:srgbClr val="FFFFFF">
              <a:shade val="85000"/>
            </a:srgbClr>
          </a:solidFill>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822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E09FE0-AB8D-88EB-C6E0-B0C591E0AE48}"/>
              </a:ext>
            </a:extLst>
          </p:cNvPr>
          <p:cNvSpPr>
            <a:spLocks noGrp="1"/>
          </p:cNvSpPr>
          <p:nvPr>
            <p:ph type="title"/>
          </p:nvPr>
        </p:nvSpPr>
        <p:spPr>
          <a:xfrm>
            <a:off x="580466" y="625169"/>
            <a:ext cx="5918947" cy="1325563"/>
          </a:xfrm>
        </p:spPr>
        <p:txBody>
          <a:bodyPr vert="horz" lIns="91440" tIns="45720" rIns="91440" bIns="45720" rtlCol="0" anchor="ctr">
            <a:normAutofit/>
          </a:bodyPr>
          <a:lstStyle/>
          <a:p>
            <a:r>
              <a:rPr lang="en-US" b="1">
                <a:latin typeface="Levenim MT"/>
                <a:ea typeface="+mj-lt"/>
                <a:cs typeface="+mj-lt"/>
              </a:rPr>
              <a:t>Regression Summary</a:t>
            </a:r>
            <a:endParaRPr lang="en-US" b="1">
              <a:latin typeface="Levenim MT"/>
              <a:cs typeface="Levenim MT"/>
            </a:endParaRPr>
          </a:p>
        </p:txBody>
      </p:sp>
      <p:pic>
        <p:nvPicPr>
          <p:cNvPr id="6" name="Picture 4" descr="Text, table&#10;&#10;Description automatically generated">
            <a:extLst>
              <a:ext uri="{FF2B5EF4-FFF2-40B4-BE49-F238E27FC236}">
                <a16:creationId xmlns:a16="http://schemas.microsoft.com/office/drawing/2014/main" id="{2D0F38A8-4C66-B481-06A6-CE59D8F50FA8}"/>
              </a:ext>
            </a:extLst>
          </p:cNvPr>
          <p:cNvPicPr>
            <a:picLocks noChangeAspect="1"/>
          </p:cNvPicPr>
          <p:nvPr/>
        </p:nvPicPr>
        <p:blipFill>
          <a:blip r:embed="rId3"/>
          <a:stretch>
            <a:fillRect/>
          </a:stretch>
        </p:blipFill>
        <p:spPr>
          <a:xfrm>
            <a:off x="5792547" y="2147706"/>
            <a:ext cx="5318376" cy="408696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pic>
        <p:nvPicPr>
          <p:cNvPr id="4" name="Picture 4" descr="Text&#10;&#10;Description automatically generated">
            <a:extLst>
              <a:ext uri="{FF2B5EF4-FFF2-40B4-BE49-F238E27FC236}">
                <a16:creationId xmlns:a16="http://schemas.microsoft.com/office/drawing/2014/main" id="{9ED380AF-DEDE-9121-5167-F70B6DB29CF2}"/>
              </a:ext>
            </a:extLst>
          </p:cNvPr>
          <p:cNvPicPr>
            <a:picLocks noChangeAspect="1"/>
          </p:cNvPicPr>
          <p:nvPr/>
        </p:nvPicPr>
        <p:blipFill>
          <a:blip r:embed="rId4"/>
          <a:stretch>
            <a:fillRect/>
          </a:stretch>
        </p:blipFill>
        <p:spPr>
          <a:xfrm>
            <a:off x="746456" y="3272699"/>
            <a:ext cx="4303058" cy="1040269"/>
          </a:xfrm>
          <a:prstGeom prst="rect">
            <a:avLst/>
          </a:prstGeom>
        </p:spPr>
      </p:pic>
    </p:spTree>
    <p:extLst>
      <p:ext uri="{BB962C8B-B14F-4D97-AF65-F5344CB8AC3E}">
        <p14:creationId xmlns:p14="http://schemas.microsoft.com/office/powerpoint/2010/main" val="25947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E09FE0-AB8D-88EB-C6E0-B0C591E0AE48}"/>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a:latin typeface="Levenim MT"/>
                <a:cs typeface="Levenim MT"/>
              </a:rPr>
              <a:t>Model</a:t>
            </a:r>
            <a:br>
              <a:rPr lang="en-US" b="1" kern="1200">
                <a:latin typeface="Levenim MT"/>
              </a:rPr>
            </a:br>
            <a:r>
              <a:rPr lang="en-US" b="1" kern="1200">
                <a:latin typeface="Levenim MT"/>
                <a:cs typeface="Levenim MT"/>
              </a:rPr>
              <a:t>Comparison</a:t>
            </a:r>
          </a:p>
        </p:txBody>
      </p:sp>
      <p:sp>
        <p:nvSpPr>
          <p:cNvPr id="4" name="TextBox 3">
            <a:extLst>
              <a:ext uri="{FF2B5EF4-FFF2-40B4-BE49-F238E27FC236}">
                <a16:creationId xmlns:a16="http://schemas.microsoft.com/office/drawing/2014/main" id="{81FA68E3-238F-F679-ADAE-5CBD5387849C}"/>
              </a:ext>
            </a:extLst>
          </p:cNvPr>
          <p:cNvSpPr txBox="1"/>
          <p:nvPr/>
        </p:nvSpPr>
        <p:spPr>
          <a:xfrm>
            <a:off x="838201" y="2118914"/>
            <a:ext cx="5257800"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628650" indent="-457200">
              <a:lnSpc>
                <a:spcPct val="90000"/>
              </a:lnSpc>
              <a:spcAft>
                <a:spcPts val="600"/>
              </a:spcAft>
              <a:buFont typeface="Wingdings" panose="020B0604020202020204" pitchFamily="34" charset="0"/>
              <a:buChar char="q"/>
            </a:pPr>
            <a:r>
              <a:rPr lang="en-US" sz="2800">
                <a:latin typeface="Levenim MT"/>
                <a:cs typeface="Levenim MT"/>
              </a:rPr>
              <a:t> All 3 models display approximately similar results for each industry.</a:t>
            </a:r>
            <a:endParaRPr lang="en-US"/>
          </a:p>
          <a:p>
            <a:pPr marL="342900" indent="-457200">
              <a:lnSpc>
                <a:spcPct val="90000"/>
              </a:lnSpc>
              <a:spcAft>
                <a:spcPts val="600"/>
              </a:spcAft>
              <a:buFont typeface="Wingdings" panose="020B0604020202020204" pitchFamily="34" charset="0"/>
              <a:buChar char="q"/>
            </a:pPr>
            <a:endParaRPr lang="en-US" sz="2800">
              <a:latin typeface="Levenim MT"/>
              <a:cs typeface="Levenim MT"/>
            </a:endParaRPr>
          </a:p>
          <a:p>
            <a:pPr marL="628650" indent="-457200">
              <a:lnSpc>
                <a:spcPct val="90000"/>
              </a:lnSpc>
              <a:spcAft>
                <a:spcPts val="600"/>
              </a:spcAft>
              <a:buFont typeface="Wingdings" panose="020B0604020202020204" pitchFamily="34" charset="0"/>
              <a:buChar char="q"/>
            </a:pPr>
            <a:r>
              <a:rPr lang="en-US" sz="2800">
                <a:latin typeface="Levenim MT"/>
                <a:cs typeface="Levenim MT"/>
              </a:rPr>
              <a:t>Linear regression model appears to have lowest RMSE scores overall</a:t>
            </a:r>
          </a:p>
        </p:txBody>
      </p:sp>
      <p:graphicFrame>
        <p:nvGraphicFramePr>
          <p:cNvPr id="5" name="Table 5">
            <a:extLst>
              <a:ext uri="{FF2B5EF4-FFF2-40B4-BE49-F238E27FC236}">
                <a16:creationId xmlns:a16="http://schemas.microsoft.com/office/drawing/2014/main" id="{953881F6-8A1A-F218-29E8-80D98E44755A}"/>
              </a:ext>
            </a:extLst>
          </p:cNvPr>
          <p:cNvGraphicFramePr>
            <a:graphicFrameLocks noGrp="1"/>
          </p:cNvGraphicFramePr>
          <p:nvPr>
            <p:extLst>
              <p:ext uri="{D42A27DB-BD31-4B8C-83A1-F6EECF244321}">
                <p14:modId xmlns:p14="http://schemas.microsoft.com/office/powerpoint/2010/main" val="1853391843"/>
              </p:ext>
            </p:extLst>
          </p:nvPr>
        </p:nvGraphicFramePr>
        <p:xfrm>
          <a:off x="6541053" y="2666075"/>
          <a:ext cx="4777382" cy="1353143"/>
        </p:xfrm>
        <a:graphic>
          <a:graphicData uri="http://schemas.openxmlformats.org/drawingml/2006/table">
            <a:tbl>
              <a:tblPr firstRow="1" bandRow="1">
                <a:tableStyleId>{5C22544A-7EE6-4342-B048-85BDC9FD1C3A}</a:tableStyleId>
              </a:tblPr>
              <a:tblGrid>
                <a:gridCol w="1494994">
                  <a:extLst>
                    <a:ext uri="{9D8B030D-6E8A-4147-A177-3AD203B41FA5}">
                      <a16:colId xmlns:a16="http://schemas.microsoft.com/office/drawing/2014/main" val="155531459"/>
                    </a:ext>
                  </a:extLst>
                </a:gridCol>
                <a:gridCol w="1260073">
                  <a:extLst>
                    <a:ext uri="{9D8B030D-6E8A-4147-A177-3AD203B41FA5}">
                      <a16:colId xmlns:a16="http://schemas.microsoft.com/office/drawing/2014/main" val="55490447"/>
                    </a:ext>
                  </a:extLst>
                </a:gridCol>
                <a:gridCol w="2022315">
                  <a:extLst>
                    <a:ext uri="{9D8B030D-6E8A-4147-A177-3AD203B41FA5}">
                      <a16:colId xmlns:a16="http://schemas.microsoft.com/office/drawing/2014/main" val="3558150364"/>
                    </a:ext>
                  </a:extLst>
                </a:gridCol>
              </a:tblGrid>
              <a:tr h="964474">
                <a:tc>
                  <a:txBody>
                    <a:bodyPr/>
                    <a:lstStyle/>
                    <a:p>
                      <a:pPr lvl="0" algn="ctr">
                        <a:buNone/>
                      </a:pPr>
                      <a:r>
                        <a:rPr lang="en-US" sz="1900">
                          <a:latin typeface="Levenim MT"/>
                        </a:rPr>
                        <a:t>Linear Regression</a:t>
                      </a:r>
                      <a:endParaRPr lang="en-US" sz="1900"/>
                    </a:p>
                  </a:txBody>
                  <a:tcPr marL="71976" marR="71976" marT="35988" marB="35988"/>
                </a:tc>
                <a:tc>
                  <a:txBody>
                    <a:bodyPr/>
                    <a:lstStyle/>
                    <a:p>
                      <a:pPr lvl="0" algn="ctr">
                        <a:buNone/>
                      </a:pPr>
                      <a:r>
                        <a:rPr lang="en-US" sz="1900">
                          <a:latin typeface="Levenim MT"/>
                        </a:rPr>
                        <a:t>Decision Tree</a:t>
                      </a:r>
                      <a:endParaRPr lang="en-US" sz="1900"/>
                    </a:p>
                  </a:txBody>
                  <a:tcPr marL="71976" marR="71976" marT="35988" marB="35988"/>
                </a:tc>
                <a:tc>
                  <a:txBody>
                    <a:bodyPr/>
                    <a:lstStyle/>
                    <a:p>
                      <a:pPr lvl="0" algn="ctr">
                        <a:buNone/>
                      </a:pPr>
                      <a:r>
                        <a:rPr lang="en-US" sz="1900" b="1" i="0" u="none" strike="noStrike" noProof="0">
                          <a:solidFill>
                            <a:schemeClr val="lt1"/>
                          </a:solidFill>
                          <a:latin typeface="Calibri"/>
                        </a:rPr>
                        <a:t>Gradient Boosting Decision Tree</a:t>
                      </a:r>
                      <a:endParaRPr lang="en-US" sz="1900"/>
                    </a:p>
                  </a:txBody>
                  <a:tcPr marL="71976" marR="71976" marT="35988" marB="35988"/>
                </a:tc>
                <a:extLst>
                  <a:ext uri="{0D108BD9-81ED-4DB2-BD59-A6C34878D82A}">
                    <a16:rowId xmlns:a16="http://schemas.microsoft.com/office/drawing/2014/main" val="1252763727"/>
                  </a:ext>
                </a:extLst>
              </a:tr>
              <a:tr h="388669">
                <a:tc>
                  <a:txBody>
                    <a:bodyPr/>
                    <a:lstStyle/>
                    <a:p>
                      <a:pPr algn="ctr"/>
                      <a:r>
                        <a:rPr lang="en-US" sz="1900"/>
                        <a:t>19.76</a:t>
                      </a:r>
                    </a:p>
                  </a:txBody>
                  <a:tcPr marL="71976" marR="71976" marT="35988" marB="35988">
                    <a:solidFill>
                      <a:schemeClr val="accent6">
                        <a:lumMod val="40000"/>
                        <a:lumOff val="60000"/>
                      </a:schemeClr>
                    </a:solidFill>
                  </a:tcPr>
                </a:tc>
                <a:tc>
                  <a:txBody>
                    <a:bodyPr/>
                    <a:lstStyle/>
                    <a:p>
                      <a:pPr lvl="0" algn="ctr">
                        <a:buNone/>
                      </a:pPr>
                      <a:r>
                        <a:rPr lang="en-US" sz="1900" b="0" i="0" u="none" strike="noStrike" noProof="0">
                          <a:latin typeface="Calibri"/>
                        </a:rPr>
                        <a:t>24.22</a:t>
                      </a:r>
                    </a:p>
                  </a:txBody>
                  <a:tcPr marL="71976" marR="71976" marT="35988" marB="35988"/>
                </a:tc>
                <a:tc>
                  <a:txBody>
                    <a:bodyPr/>
                    <a:lstStyle/>
                    <a:p>
                      <a:pPr lvl="0" algn="ctr">
                        <a:buNone/>
                      </a:pPr>
                      <a:r>
                        <a:rPr lang="en-US" sz="1900" b="0" i="0" u="none" strike="noStrike" noProof="0">
                          <a:latin typeface="Calibri"/>
                        </a:rPr>
                        <a:t>23.92</a:t>
                      </a:r>
                      <a:endParaRPr lang="en-US" sz="1900"/>
                    </a:p>
                  </a:txBody>
                  <a:tcPr marL="71976" marR="71976" marT="35988" marB="35988"/>
                </a:tc>
                <a:extLst>
                  <a:ext uri="{0D108BD9-81ED-4DB2-BD59-A6C34878D82A}">
                    <a16:rowId xmlns:a16="http://schemas.microsoft.com/office/drawing/2014/main" val="1091966914"/>
                  </a:ext>
                </a:extLst>
              </a:tr>
            </a:tbl>
          </a:graphicData>
        </a:graphic>
      </p:graphicFrame>
    </p:spTree>
    <p:extLst>
      <p:ext uri="{BB962C8B-B14F-4D97-AF65-F5344CB8AC3E}">
        <p14:creationId xmlns:p14="http://schemas.microsoft.com/office/powerpoint/2010/main" val="1257344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9D495-0FAA-171E-E966-13F77C91BB9C}"/>
              </a:ext>
            </a:extLst>
          </p:cNvPr>
          <p:cNvSpPr>
            <a:spLocks noGrp="1"/>
          </p:cNvSpPr>
          <p:nvPr>
            <p:ph type="title"/>
          </p:nvPr>
        </p:nvSpPr>
        <p:spPr>
          <a:xfrm>
            <a:off x="1171074" y="1396686"/>
            <a:ext cx="3240506" cy="4064628"/>
          </a:xfrm>
        </p:spPr>
        <p:txBody>
          <a:bodyPr>
            <a:normAutofit/>
          </a:bodyPr>
          <a:lstStyle/>
          <a:p>
            <a:r>
              <a:rPr lang="en-US" b="1">
                <a:solidFill>
                  <a:srgbClr val="FFFFFF"/>
                </a:solidFill>
                <a:latin typeface="Levenim MT" panose="02010502060101010101" pitchFamily="2" charset="-79"/>
                <a:ea typeface="Calibri Light"/>
                <a:cs typeface="Levenim MT" panose="02010502060101010101" pitchFamily="2" charset="-79"/>
              </a:rPr>
              <a:t>Conclusion</a:t>
            </a:r>
          </a:p>
        </p:txBody>
      </p:sp>
      <p:sp>
        <p:nvSpPr>
          <p:cNvPr id="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706C32-1BC8-9816-D013-AA40382310FA}"/>
              </a:ext>
            </a:extLst>
          </p:cNvPr>
          <p:cNvSpPr>
            <a:spLocks noGrp="1"/>
          </p:cNvSpPr>
          <p:nvPr>
            <p:ph idx="1"/>
          </p:nvPr>
        </p:nvSpPr>
        <p:spPr>
          <a:xfrm>
            <a:off x="5325329" y="1761357"/>
            <a:ext cx="5536397" cy="3935281"/>
          </a:xfrm>
        </p:spPr>
        <p:txBody>
          <a:bodyPr vert="horz" lIns="91440" tIns="45720" rIns="91440" bIns="45720" rtlCol="0" anchor="t">
            <a:normAutofit/>
          </a:bodyPr>
          <a:lstStyle/>
          <a:p>
            <a:pPr>
              <a:buFont typeface="Wingdings" panose="05000000000000000000" pitchFamily="2" charset="2"/>
              <a:buChar char="q"/>
            </a:pPr>
            <a:r>
              <a:rPr lang="en-US" sz="2200">
                <a:latin typeface="Levenim MT"/>
                <a:cs typeface="Calibri"/>
              </a:rPr>
              <a:t>There is a correlation between news article headlines and stock price fluctuations</a:t>
            </a:r>
          </a:p>
          <a:p>
            <a:pPr marL="0" indent="0">
              <a:buNone/>
            </a:pPr>
            <a:endParaRPr lang="en-US" sz="2200">
              <a:latin typeface="Levenim MT"/>
              <a:cs typeface="Calibri"/>
            </a:endParaRPr>
          </a:p>
          <a:p>
            <a:pPr>
              <a:buFont typeface="Wingdings" panose="05000000000000000000" pitchFamily="2" charset="2"/>
              <a:buChar char="q"/>
            </a:pPr>
            <a:r>
              <a:rPr lang="en-US" sz="2200">
                <a:latin typeface="Levenim MT"/>
                <a:cs typeface="Calibri"/>
              </a:rPr>
              <a:t>Predicting stock prices is possible using Machine Learning Techniques</a:t>
            </a:r>
          </a:p>
          <a:p>
            <a:pPr marL="0" indent="0">
              <a:buNone/>
            </a:pPr>
            <a:endParaRPr lang="en-US" sz="2200">
              <a:latin typeface="Levenim MT"/>
              <a:cs typeface="Calibri"/>
            </a:endParaRPr>
          </a:p>
          <a:p>
            <a:pPr>
              <a:buFont typeface="Wingdings" panose="05000000000000000000" pitchFamily="2" charset="2"/>
              <a:buChar char="q"/>
            </a:pPr>
            <a:r>
              <a:rPr lang="en-US" sz="2200">
                <a:latin typeface="Levenim MT"/>
                <a:cs typeface="Calibri"/>
              </a:rPr>
              <a:t>Analysis with various machine learning models aids in detecting patterns within the data</a:t>
            </a:r>
          </a:p>
        </p:txBody>
      </p:sp>
    </p:spTree>
    <p:extLst>
      <p:ext uri="{BB962C8B-B14F-4D97-AF65-F5344CB8AC3E}">
        <p14:creationId xmlns:p14="http://schemas.microsoft.com/office/powerpoint/2010/main" val="165216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AD65E2-D248-4E74-BDE4-06DDBAE2D7D4}"/>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latin typeface="Levenim MT"/>
                <a:cs typeface="Levenim MT"/>
              </a:rPr>
              <a:t>Thank you!</a:t>
            </a:r>
            <a:br>
              <a:rPr lang="en-US" sz="6000" kern="1200">
                <a:latin typeface="Levenim MT"/>
              </a:rPr>
            </a:br>
            <a:endParaRPr lang="en-US" sz="6000" kern="1200">
              <a:solidFill>
                <a:schemeClr val="tx1"/>
              </a:solidFill>
              <a:latin typeface="+mj-lt"/>
              <a:ea typeface="+mj-ea"/>
              <a:cs typeface="+mj-cs"/>
            </a:endParaRPr>
          </a:p>
        </p:txBody>
      </p:sp>
    </p:spTree>
    <p:extLst>
      <p:ext uri="{BB962C8B-B14F-4D97-AF65-F5344CB8AC3E}">
        <p14:creationId xmlns:p14="http://schemas.microsoft.com/office/powerpoint/2010/main" val="340206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A994EDC-D0EB-491C-B3B2-5238877F879D}"/>
              </a:ext>
            </a:extLst>
          </p:cNvPr>
          <p:cNvSpPr>
            <a:spLocks noGrp="1"/>
          </p:cNvSpPr>
          <p:nvPr>
            <p:ph type="title"/>
          </p:nvPr>
        </p:nvSpPr>
        <p:spPr>
          <a:xfrm>
            <a:off x="838200" y="365125"/>
            <a:ext cx="5393361" cy="1325563"/>
          </a:xfrm>
        </p:spPr>
        <p:txBody>
          <a:bodyPr>
            <a:normAutofit/>
          </a:bodyPr>
          <a:lstStyle/>
          <a:p>
            <a:r>
              <a:rPr lang="en-US" b="1">
                <a:latin typeface="Levenim MT"/>
                <a:cs typeface="Levenim MT"/>
              </a:rPr>
              <a:t>Business Scenario</a:t>
            </a:r>
          </a:p>
        </p:txBody>
      </p:sp>
      <p:sp>
        <p:nvSpPr>
          <p:cNvPr id="3" name="Content Placeholder 2">
            <a:extLst>
              <a:ext uri="{FF2B5EF4-FFF2-40B4-BE49-F238E27FC236}">
                <a16:creationId xmlns:a16="http://schemas.microsoft.com/office/drawing/2014/main" id="{0040B622-8182-43B7-9405-F9DF74132054}"/>
              </a:ext>
            </a:extLst>
          </p:cNvPr>
          <p:cNvSpPr>
            <a:spLocks noGrp="1"/>
          </p:cNvSpPr>
          <p:nvPr>
            <p:ph idx="1"/>
          </p:nvPr>
        </p:nvSpPr>
        <p:spPr>
          <a:xfrm>
            <a:off x="838200" y="1825625"/>
            <a:ext cx="5393361" cy="4351338"/>
          </a:xfrm>
        </p:spPr>
        <p:txBody>
          <a:bodyPr vert="horz" lIns="91440" tIns="45720" rIns="91440" bIns="45720" rtlCol="0" anchor="t">
            <a:normAutofit/>
          </a:bodyPr>
          <a:lstStyle/>
          <a:p>
            <a:pPr>
              <a:buFont typeface="Wingdings" panose="05000000000000000000" pitchFamily="2" charset="2"/>
              <a:buChar char="q"/>
            </a:pPr>
            <a:r>
              <a:rPr lang="en-US" sz="2200">
                <a:latin typeface="Levenim MT"/>
                <a:cs typeface="Levenim MT"/>
              </a:rPr>
              <a:t> </a:t>
            </a:r>
            <a:r>
              <a:rPr lang="en-US" sz="2200" err="1">
                <a:latin typeface="Levenim MT"/>
                <a:cs typeface="Levenim MT"/>
              </a:rPr>
              <a:t>CardinalHood</a:t>
            </a:r>
            <a:r>
              <a:rPr lang="en-US" sz="2200">
                <a:latin typeface="Levenim MT"/>
                <a:cs typeface="Levenim MT"/>
              </a:rPr>
              <a:t> is a brokerage company that collects news data on the US stock market and uses that information to generate predictions on stock market prices for its investors. </a:t>
            </a:r>
            <a:endParaRPr lang="en-US" sz="2200">
              <a:latin typeface="Levenim MT"/>
              <a:ea typeface="Calibri"/>
              <a:cs typeface="Levenim MT"/>
            </a:endParaRPr>
          </a:p>
          <a:p>
            <a:pPr marL="0" indent="0">
              <a:buNone/>
            </a:pPr>
            <a:endParaRPr lang="en-US" sz="2200">
              <a:latin typeface="Levenim MT"/>
              <a:cs typeface="Levenim MT"/>
            </a:endParaRPr>
          </a:p>
          <a:p>
            <a:pPr>
              <a:buFont typeface="Wingdings" panose="05000000000000000000" pitchFamily="2" charset="2"/>
              <a:buChar char="q"/>
            </a:pPr>
            <a:r>
              <a:rPr lang="en-US" sz="2200">
                <a:latin typeface="Levenim MT"/>
                <a:cs typeface="Levenim MT"/>
              </a:rPr>
              <a:t>The goal is to increase the company’s customer base, considering fluctuating stock prices in recent times.</a:t>
            </a:r>
            <a:endParaRPr lang="en-US" sz="2200">
              <a:latin typeface="Levenim MT"/>
              <a:ea typeface="Calibri"/>
              <a:cs typeface="Levenim MT"/>
            </a:endParaRPr>
          </a:p>
          <a:p>
            <a:pPr marL="0" indent="0">
              <a:buNone/>
            </a:pPr>
            <a:endParaRPr lang="en-US" sz="2200"/>
          </a:p>
        </p:txBody>
      </p:sp>
      <p:pic>
        <p:nvPicPr>
          <p:cNvPr id="15" name="Picture 4" descr="Colourful charts and graphs">
            <a:extLst>
              <a:ext uri="{FF2B5EF4-FFF2-40B4-BE49-F238E27FC236}">
                <a16:creationId xmlns:a16="http://schemas.microsoft.com/office/drawing/2014/main" id="{A95273D1-E7E2-1F67-DE39-BBBA7AD48FAB}"/>
              </a:ext>
            </a:extLst>
          </p:cNvPr>
          <p:cNvPicPr>
            <a:picLocks noChangeAspect="1"/>
          </p:cNvPicPr>
          <p:nvPr/>
        </p:nvPicPr>
        <p:blipFill rotWithShape="1">
          <a:blip r:embed="rId3"/>
          <a:srcRect l="18755" r="14398"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4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90EF850-1A44-43BF-AEA0-565B6EAD431D}"/>
              </a:ext>
            </a:extLst>
          </p:cNvPr>
          <p:cNvSpPr>
            <a:spLocks noGrp="1"/>
          </p:cNvSpPr>
          <p:nvPr>
            <p:ph type="title"/>
          </p:nvPr>
        </p:nvSpPr>
        <p:spPr>
          <a:xfrm>
            <a:off x="838200" y="365125"/>
            <a:ext cx="10515599" cy="1325563"/>
          </a:xfrm>
        </p:spPr>
        <p:txBody>
          <a:bodyPr>
            <a:normAutofit/>
          </a:bodyPr>
          <a:lstStyle/>
          <a:p>
            <a:r>
              <a:rPr lang="en-US" b="1">
                <a:latin typeface="Levenim MT"/>
                <a:cs typeface="Levenim MT"/>
              </a:rPr>
              <a:t>Problem statement</a:t>
            </a:r>
          </a:p>
        </p:txBody>
      </p:sp>
      <p:sp>
        <p:nvSpPr>
          <p:cNvPr id="3" name="Content Placeholder 2">
            <a:extLst>
              <a:ext uri="{FF2B5EF4-FFF2-40B4-BE49-F238E27FC236}">
                <a16:creationId xmlns:a16="http://schemas.microsoft.com/office/drawing/2014/main" id="{DCDB5457-2F29-4A3C-800F-5A1C2ECCC5A7}"/>
              </a:ext>
            </a:extLst>
          </p:cNvPr>
          <p:cNvSpPr>
            <a:spLocks noGrp="1"/>
          </p:cNvSpPr>
          <p:nvPr>
            <p:ph idx="1"/>
          </p:nvPr>
        </p:nvSpPr>
        <p:spPr>
          <a:xfrm>
            <a:off x="838200" y="1825625"/>
            <a:ext cx="5393361" cy="4351338"/>
          </a:xfrm>
        </p:spPr>
        <p:txBody>
          <a:bodyPr vert="horz" lIns="91440" tIns="45720" rIns="91440" bIns="45720" rtlCol="0" anchor="t">
            <a:normAutofit/>
          </a:bodyPr>
          <a:lstStyle/>
          <a:p>
            <a:pPr>
              <a:buFont typeface="Wingdings" panose="05000000000000000000" pitchFamily="2" charset="2"/>
              <a:buChar char="q"/>
            </a:pPr>
            <a:r>
              <a:rPr lang="en-US" sz="2400" err="1">
                <a:latin typeface="Levenim MT"/>
                <a:cs typeface="Times New Roman"/>
              </a:rPr>
              <a:t>CardinalHood</a:t>
            </a:r>
            <a:r>
              <a:rPr lang="en-US" sz="2400">
                <a:latin typeface="Levenim MT"/>
                <a:cs typeface="Times New Roman"/>
              </a:rPr>
              <a:t> needs</a:t>
            </a:r>
            <a:r>
              <a:rPr lang="en-US" sz="2400" b="0" i="0">
                <a:effectLst/>
                <a:latin typeface="Levenim MT"/>
                <a:cs typeface="Times New Roman"/>
              </a:rPr>
              <a:t> to develop a machine learning algorithm to</a:t>
            </a:r>
            <a:r>
              <a:rPr lang="en-US" sz="2400">
                <a:latin typeface="Levenim MT"/>
                <a:cs typeface="Times New Roman"/>
              </a:rPr>
              <a:t> </a:t>
            </a:r>
            <a:r>
              <a:rPr lang="en-US" sz="2400" b="0" i="0">
                <a:effectLst/>
                <a:latin typeface="Levenim MT"/>
                <a:cs typeface="Times New Roman"/>
              </a:rPr>
              <a:t>generate </a:t>
            </a:r>
            <a:r>
              <a:rPr lang="en-US" sz="2400">
                <a:latin typeface="Levenim MT"/>
                <a:cs typeface="Times New Roman"/>
              </a:rPr>
              <a:t>accurate stock market price predictions</a:t>
            </a:r>
            <a:r>
              <a:rPr lang="en-US" sz="2400" b="0" i="0">
                <a:effectLst/>
                <a:latin typeface="Levenim MT"/>
                <a:cs typeface="Times New Roman"/>
              </a:rPr>
              <a:t>.</a:t>
            </a:r>
            <a:r>
              <a:rPr lang="en-US" sz="2400">
                <a:latin typeface="Levenim MT"/>
                <a:cs typeface="Times New Roman"/>
              </a:rPr>
              <a:t> </a:t>
            </a:r>
            <a:endParaRPr lang="en-US" sz="2400"/>
          </a:p>
          <a:p>
            <a:pPr>
              <a:buFont typeface="Wingdings" panose="05000000000000000000" pitchFamily="2" charset="2"/>
              <a:buChar char="q"/>
            </a:pPr>
            <a:endParaRPr lang="en-US" sz="2400">
              <a:latin typeface="Levenim MT"/>
              <a:cs typeface="Times New Roman"/>
            </a:endParaRPr>
          </a:p>
          <a:p>
            <a:pPr>
              <a:buFont typeface="Wingdings" panose="05000000000000000000" pitchFamily="2" charset="2"/>
              <a:buChar char="q"/>
            </a:pPr>
            <a:r>
              <a:rPr lang="en-US" sz="2400" err="1">
                <a:latin typeface="Levenim MT"/>
                <a:cs typeface="Times New Roman"/>
              </a:rPr>
              <a:t>CardinalHood’s</a:t>
            </a:r>
            <a:r>
              <a:rPr lang="en-US" sz="2400">
                <a:latin typeface="Levenim MT"/>
                <a:cs typeface="Times New Roman"/>
              </a:rPr>
              <a:t> Machine Learning </a:t>
            </a:r>
            <a:r>
              <a:rPr lang="en-US" sz="2400" b="0" i="0">
                <a:effectLst/>
                <a:latin typeface="Levenim MT"/>
                <a:cs typeface="Times New Roman"/>
              </a:rPr>
              <a:t>engineers should </a:t>
            </a:r>
            <a:r>
              <a:rPr lang="en-US" sz="2400">
                <a:latin typeface="Levenim MT"/>
                <a:cs typeface="Times New Roman"/>
              </a:rPr>
              <a:t>develop a</a:t>
            </a:r>
            <a:r>
              <a:rPr lang="en-US" sz="2400" b="0" i="0">
                <a:effectLst/>
                <a:latin typeface="Levenim MT"/>
                <a:cs typeface="Times New Roman"/>
              </a:rPr>
              <a:t> </a:t>
            </a:r>
            <a:r>
              <a:rPr lang="en-US" sz="2400">
                <a:latin typeface="Levenim MT"/>
                <a:cs typeface="Times New Roman"/>
              </a:rPr>
              <a:t>robust machine learning algorithm</a:t>
            </a:r>
            <a:r>
              <a:rPr lang="en-US" sz="2400" b="0" i="0">
                <a:effectLst/>
                <a:latin typeface="Levenim MT"/>
                <a:cs typeface="Times New Roman"/>
              </a:rPr>
              <a:t> that will best fit the requirements</a:t>
            </a:r>
            <a:r>
              <a:rPr lang="en-US" sz="2400">
                <a:latin typeface="Levenim MT"/>
                <a:cs typeface="Times New Roman"/>
              </a:rPr>
              <a:t> to achieve company goals</a:t>
            </a:r>
            <a:r>
              <a:rPr lang="en-US" sz="2400" b="0" i="0">
                <a:effectLst/>
                <a:latin typeface="Levenim MT"/>
                <a:cs typeface="Times New Roman"/>
              </a:rPr>
              <a:t>.</a:t>
            </a:r>
            <a:endParaRPr lang="en-US" sz="2400">
              <a:cs typeface="Calibri"/>
            </a:endParaRPr>
          </a:p>
        </p:txBody>
      </p:sp>
      <p:pic>
        <p:nvPicPr>
          <p:cNvPr id="5" name="Picture 5" descr="A picture containing window, table, indoor, person&#10;&#10;Description automatically generated">
            <a:extLst>
              <a:ext uri="{FF2B5EF4-FFF2-40B4-BE49-F238E27FC236}">
                <a16:creationId xmlns:a16="http://schemas.microsoft.com/office/drawing/2014/main" id="{2B92274F-DC17-4AD7-CF03-B2791325EC0C}"/>
              </a:ext>
            </a:extLst>
          </p:cNvPr>
          <p:cNvPicPr>
            <a:picLocks noChangeAspect="1"/>
          </p:cNvPicPr>
          <p:nvPr/>
        </p:nvPicPr>
        <p:blipFill rotWithShape="1">
          <a:blip r:embed="rId3"/>
          <a:srcRect l="20271" r="32979"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604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3F9C6-A98C-2942-2AAB-45D6757EC66C}"/>
              </a:ext>
            </a:extLst>
          </p:cNvPr>
          <p:cNvSpPr>
            <a:spLocks noGrp="1"/>
          </p:cNvSpPr>
          <p:nvPr>
            <p:ph type="title"/>
          </p:nvPr>
        </p:nvSpPr>
        <p:spPr>
          <a:xfrm>
            <a:off x="249805" y="1153572"/>
            <a:ext cx="3637429" cy="4461163"/>
          </a:xfrm>
        </p:spPr>
        <p:txBody>
          <a:bodyPr vert="horz" lIns="91440" tIns="45720" rIns="91440" bIns="45720" rtlCol="0" anchor="ctr">
            <a:normAutofit/>
          </a:bodyPr>
          <a:lstStyle/>
          <a:p>
            <a:r>
              <a:rPr lang="en-US" b="1" kern="1200">
                <a:solidFill>
                  <a:srgbClr val="FFFFFF"/>
                </a:solidFill>
                <a:latin typeface="Levenim MT"/>
                <a:cs typeface="Levenim MT"/>
              </a:rPr>
              <a:t>Building Machine Learning Models with </a:t>
            </a:r>
            <a:r>
              <a:rPr lang="en-US" b="1" kern="1200" err="1">
                <a:solidFill>
                  <a:srgbClr val="FFFFFF"/>
                </a:solidFill>
                <a:latin typeface="Levenim MT"/>
                <a:cs typeface="Levenim MT"/>
              </a:rPr>
              <a:t>PySpark</a:t>
            </a:r>
            <a:endParaRPr lang="en-US" b="1" kern="1200">
              <a:solidFill>
                <a:srgbClr val="FFFFFF"/>
              </a:solidFill>
              <a:latin typeface="Levenim MT"/>
              <a:cs typeface="Levenim MT"/>
            </a:endParaRPr>
          </a:p>
        </p:txBody>
      </p:sp>
      <p:sp>
        <p:nvSpPr>
          <p:cNvPr id="15"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6846CF6-3564-BE86-D6DB-50448BCE0D67}"/>
              </a:ext>
            </a:extLst>
          </p:cNvPr>
          <p:cNvSpPr txBox="1">
            <a:spLocks/>
          </p:cNvSpPr>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endParaRPr lang="en-US" sz="2600">
              <a:latin typeface="Levenim MT"/>
              <a:cs typeface="Times New Roman"/>
            </a:endParaRPr>
          </a:p>
          <a:p>
            <a:pPr marL="0" indent="0">
              <a:buNone/>
            </a:pPr>
            <a:r>
              <a:rPr lang="en-US" sz="3600" b="1">
                <a:latin typeface="Levenim MT"/>
                <a:cs typeface="Times New Roman"/>
              </a:rPr>
              <a:t>Approach:</a:t>
            </a:r>
          </a:p>
          <a:p>
            <a:pPr marL="0" indent="0">
              <a:buNone/>
            </a:pPr>
            <a:endParaRPr lang="en-US" sz="2600">
              <a:latin typeface="Levenim MT"/>
              <a:cs typeface="Times New Roman"/>
            </a:endParaRPr>
          </a:p>
          <a:p>
            <a:pPr>
              <a:buFont typeface="Wingdings" panose="020B0604020202020204" pitchFamily="34" charset="0"/>
              <a:buChar char="q"/>
            </a:pPr>
            <a:r>
              <a:rPr lang="en-US" sz="2600">
                <a:latin typeface="Levenim MT"/>
                <a:cs typeface="Times New Roman"/>
              </a:rPr>
              <a:t>Data Extraction &amp; Cleanup</a:t>
            </a:r>
            <a:endParaRPr lang="en-US">
              <a:cs typeface="Calibri"/>
            </a:endParaRPr>
          </a:p>
          <a:p>
            <a:pPr>
              <a:buFont typeface="Wingdings" panose="020B0604020202020204" pitchFamily="34" charset="0"/>
              <a:buChar char="q"/>
            </a:pPr>
            <a:r>
              <a:rPr lang="en-US" sz="2600">
                <a:latin typeface="Levenim MT"/>
                <a:cs typeface="Times New Roman"/>
              </a:rPr>
              <a:t>Sentiment Analysis on News Data</a:t>
            </a:r>
          </a:p>
          <a:p>
            <a:pPr>
              <a:buFont typeface="Wingdings" panose="020B0604020202020204" pitchFamily="34" charset="0"/>
              <a:buChar char="q"/>
            </a:pPr>
            <a:r>
              <a:rPr lang="en-US" sz="2600">
                <a:latin typeface="Levenim MT"/>
                <a:cs typeface="Times New Roman"/>
              </a:rPr>
              <a:t>Data Sampling on Stock Data (Splitting train/test dataset = 80/20)</a:t>
            </a:r>
          </a:p>
          <a:p>
            <a:pPr>
              <a:buFont typeface="Wingdings" panose="020B0604020202020204" pitchFamily="34" charset="0"/>
              <a:buChar char="q"/>
            </a:pPr>
            <a:r>
              <a:rPr lang="en-US" sz="2600">
                <a:latin typeface="Levenim MT"/>
                <a:cs typeface="Times New Roman"/>
              </a:rPr>
              <a:t>Build ML algorithm on Training Dataset</a:t>
            </a:r>
          </a:p>
          <a:p>
            <a:pPr>
              <a:buFont typeface="Wingdings" panose="020B0604020202020204" pitchFamily="34" charset="0"/>
              <a:buChar char="q"/>
            </a:pPr>
            <a:r>
              <a:rPr lang="en-US" sz="2600">
                <a:latin typeface="Levenim MT"/>
                <a:cs typeface="Times New Roman"/>
              </a:rPr>
              <a:t>Evaluate model Performance on Test Data</a:t>
            </a:r>
          </a:p>
          <a:p>
            <a:pPr>
              <a:buFont typeface="Wingdings" panose="020B0604020202020204" pitchFamily="34" charset="0"/>
              <a:buChar char="q"/>
            </a:pPr>
            <a:r>
              <a:rPr lang="en-US" sz="2600">
                <a:latin typeface="Levenim MT"/>
                <a:cs typeface="Times New Roman"/>
              </a:rPr>
              <a:t>Verify Results</a:t>
            </a:r>
          </a:p>
          <a:p>
            <a:endParaRPr lang="en-US"/>
          </a:p>
        </p:txBody>
      </p:sp>
    </p:spTree>
    <p:extLst>
      <p:ext uri="{BB962C8B-B14F-4D97-AF65-F5344CB8AC3E}">
        <p14:creationId xmlns:p14="http://schemas.microsoft.com/office/powerpoint/2010/main" val="67117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538B-C652-400E-AC10-9247935B588A}"/>
              </a:ext>
            </a:extLst>
          </p:cNvPr>
          <p:cNvSpPr>
            <a:spLocks noGrp="1"/>
          </p:cNvSpPr>
          <p:nvPr>
            <p:ph type="title"/>
          </p:nvPr>
        </p:nvSpPr>
        <p:spPr>
          <a:xfrm>
            <a:off x="809833" y="976974"/>
            <a:ext cx="5120561" cy="335227"/>
          </a:xfrm>
        </p:spPr>
        <p:txBody>
          <a:bodyPr>
            <a:normAutofit fontScale="90000"/>
          </a:bodyPr>
          <a:lstStyle/>
          <a:p>
            <a:r>
              <a:rPr lang="en-US" b="1">
                <a:latin typeface="Levenim MT"/>
                <a:cs typeface="Levenim MT"/>
              </a:rPr>
              <a:t>Data Description</a:t>
            </a:r>
            <a:br>
              <a:rPr lang="en-US"/>
            </a:br>
            <a:endParaRPr lang="en-US"/>
          </a:p>
        </p:txBody>
      </p:sp>
      <p:sp>
        <p:nvSpPr>
          <p:cNvPr id="3" name="Content Placeholder 2">
            <a:extLst>
              <a:ext uri="{FF2B5EF4-FFF2-40B4-BE49-F238E27FC236}">
                <a16:creationId xmlns:a16="http://schemas.microsoft.com/office/drawing/2014/main" id="{95348F37-0ADF-4189-A697-9C12D03F76AD}"/>
              </a:ext>
            </a:extLst>
          </p:cNvPr>
          <p:cNvSpPr>
            <a:spLocks noGrp="1"/>
          </p:cNvSpPr>
          <p:nvPr>
            <p:ph idx="1"/>
          </p:nvPr>
        </p:nvSpPr>
        <p:spPr>
          <a:xfrm>
            <a:off x="838201" y="1825625"/>
            <a:ext cx="5092194" cy="4351338"/>
          </a:xfrm>
        </p:spPr>
        <p:txBody>
          <a:bodyPr vert="horz" lIns="91440" tIns="45720" rIns="91440" bIns="45720" rtlCol="0" anchor="t">
            <a:normAutofit/>
          </a:bodyPr>
          <a:lstStyle/>
          <a:p>
            <a:pPr>
              <a:buFont typeface="Wingdings" panose="05000000000000000000" pitchFamily="2" charset="2"/>
              <a:buChar char="q"/>
            </a:pPr>
            <a:r>
              <a:rPr lang="en-US">
                <a:latin typeface="Levenim MT"/>
                <a:cs typeface="Calibri"/>
              </a:rPr>
              <a:t>Two years of data:</a:t>
            </a:r>
          </a:p>
          <a:p>
            <a:pPr lvl="1">
              <a:buFont typeface="Wingdings" panose="05000000000000000000" pitchFamily="2" charset="2"/>
              <a:buChar char="q"/>
            </a:pPr>
            <a:r>
              <a:rPr lang="en-US">
                <a:latin typeface="Levenim MT"/>
                <a:cs typeface="Calibri"/>
              </a:rPr>
              <a:t>Stock prices</a:t>
            </a:r>
          </a:p>
          <a:p>
            <a:pPr lvl="1">
              <a:buFont typeface="Wingdings" panose="05000000000000000000" pitchFamily="2" charset="2"/>
              <a:buChar char="q"/>
            </a:pPr>
            <a:r>
              <a:rPr lang="en-US">
                <a:latin typeface="Levenim MT"/>
                <a:cs typeface="Calibri"/>
              </a:rPr>
              <a:t>NYT headlines </a:t>
            </a:r>
          </a:p>
          <a:p>
            <a:pPr marL="457200" lvl="1" indent="0">
              <a:buNone/>
            </a:pPr>
            <a:endParaRPr lang="en-US">
              <a:latin typeface="Levenim MT"/>
              <a:cs typeface="Calibri"/>
            </a:endParaRPr>
          </a:p>
          <a:p>
            <a:pPr>
              <a:buFont typeface="Wingdings" panose="05000000000000000000" pitchFamily="2" charset="2"/>
              <a:buChar char="q"/>
            </a:pPr>
            <a:r>
              <a:rPr lang="en-US">
                <a:latin typeface="Levenim MT"/>
                <a:cs typeface="Calibri"/>
              </a:rPr>
              <a:t>Average of closing stock prices by day for the four industries: Tech, Health, Manufacturing, and Finance</a:t>
            </a:r>
          </a:p>
        </p:txBody>
      </p:sp>
      <p:pic>
        <p:nvPicPr>
          <p:cNvPr id="5" name="Picture 4" descr="Icon&#10;&#10;Description automatically generated">
            <a:extLst>
              <a:ext uri="{FF2B5EF4-FFF2-40B4-BE49-F238E27FC236}">
                <a16:creationId xmlns:a16="http://schemas.microsoft.com/office/drawing/2014/main" id="{50899107-B9B4-4AAD-B8CF-B89E4BCDA1BC}"/>
              </a:ext>
            </a:extLst>
          </p:cNvPr>
          <p:cNvPicPr>
            <a:picLocks noChangeAspect="1"/>
          </p:cNvPicPr>
          <p:nvPr/>
        </p:nvPicPr>
        <p:blipFill rotWithShape="1">
          <a:blip r:embed="rId2">
            <a:extLst>
              <a:ext uri="{28A0092B-C50C-407E-A947-70E740481C1C}">
                <a14:useLocalDpi xmlns:a14="http://schemas.microsoft.com/office/drawing/2010/main" val="0"/>
              </a:ext>
            </a:extLst>
          </a:blip>
          <a:srcRect t="2532" r="1" b="1209"/>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solidFill>
            <a:srgbClr val="FFFFFF">
              <a:shade val="85000"/>
            </a:srgbClr>
          </a:solidFill>
        </p:spPr>
      </p:pic>
      <p:pic>
        <p:nvPicPr>
          <p:cNvPr id="7" name="Picture 6" descr="Calendar&#10;&#10;Description automatically generated">
            <a:extLst>
              <a:ext uri="{FF2B5EF4-FFF2-40B4-BE49-F238E27FC236}">
                <a16:creationId xmlns:a16="http://schemas.microsoft.com/office/drawing/2014/main" id="{DF727AA0-018C-4DE1-B0F4-C1ECEF995D48}"/>
              </a:ext>
            </a:extLst>
          </p:cNvPr>
          <p:cNvPicPr>
            <a:picLocks noChangeAspect="1"/>
          </p:cNvPicPr>
          <p:nvPr/>
        </p:nvPicPr>
        <p:blipFill rotWithShape="1">
          <a:blip r:embed="rId3">
            <a:extLst>
              <a:ext uri="{28A0092B-C50C-407E-A947-70E740481C1C}">
                <a14:useLocalDpi xmlns:a14="http://schemas.microsoft.com/office/drawing/2010/main" val="0"/>
              </a:ext>
            </a:extLst>
          </a:blip>
          <a:srcRect l="30580" r="-2" b="-2"/>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965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73975B4-40E4-41E9-83A3-0859401023F6}"/>
              </a:ext>
            </a:extLst>
          </p:cNvPr>
          <p:cNvPicPr>
            <a:picLocks noChangeAspect="1"/>
          </p:cNvPicPr>
          <p:nvPr/>
        </p:nvPicPr>
        <p:blipFill>
          <a:blip r:embed="rId2"/>
          <a:stretch>
            <a:fillRect/>
          </a:stretch>
        </p:blipFill>
        <p:spPr>
          <a:xfrm>
            <a:off x="6541053" y="2118442"/>
            <a:ext cx="4777381" cy="24484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rgbClr val="FFFFFF">
              <a:shade val="85000"/>
            </a:srgbClr>
          </a:solidFill>
        </p:spPr>
      </p:pic>
      <p:sp>
        <p:nvSpPr>
          <p:cNvPr id="10"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66E075-6A9F-44D9-9C7C-F7E29DC3F41A}"/>
              </a:ext>
            </a:extLst>
          </p:cNvPr>
          <p:cNvSpPr>
            <a:spLocks noGrp="1"/>
          </p:cNvSpPr>
          <p:nvPr>
            <p:ph type="title"/>
          </p:nvPr>
        </p:nvSpPr>
        <p:spPr>
          <a:xfrm>
            <a:off x="782172" y="714817"/>
            <a:ext cx="5257800" cy="1325563"/>
          </a:xfrm>
        </p:spPr>
        <p:txBody>
          <a:bodyPr vert="horz" lIns="91440" tIns="45720" rIns="91440" bIns="45720" rtlCol="0">
            <a:normAutofit/>
          </a:bodyPr>
          <a:lstStyle/>
          <a:p>
            <a:r>
              <a:rPr lang="en-US" b="1" kern="1200">
                <a:latin typeface="Levenim MT" panose="02010502060101010101" pitchFamily="2" charset="-79"/>
                <a:cs typeface="Levenim MT" panose="02010502060101010101" pitchFamily="2" charset="-79"/>
              </a:rPr>
              <a:t>Natural Language Processing</a:t>
            </a:r>
          </a:p>
        </p:txBody>
      </p:sp>
      <p:sp>
        <p:nvSpPr>
          <p:cNvPr id="3" name="Content Placeholder 2">
            <a:extLst>
              <a:ext uri="{FF2B5EF4-FFF2-40B4-BE49-F238E27FC236}">
                <a16:creationId xmlns:a16="http://schemas.microsoft.com/office/drawing/2014/main" id="{E0A2DA90-3C56-4270-A17F-23DCED7BAE5C}"/>
              </a:ext>
            </a:extLst>
          </p:cNvPr>
          <p:cNvSpPr>
            <a:spLocks noGrp="1"/>
          </p:cNvSpPr>
          <p:nvPr>
            <p:ph idx="1"/>
          </p:nvPr>
        </p:nvSpPr>
        <p:spPr>
          <a:xfrm>
            <a:off x="782172" y="2230972"/>
            <a:ext cx="5257800" cy="4192520"/>
          </a:xfrm>
        </p:spPr>
        <p:txBody>
          <a:bodyPr vert="horz" lIns="91440" tIns="45720" rIns="91440" bIns="45720" rtlCol="0">
            <a:normAutofit/>
          </a:bodyPr>
          <a:lstStyle/>
          <a:p>
            <a:pPr>
              <a:buFont typeface="Wingdings" panose="05000000000000000000" pitchFamily="2" charset="2"/>
              <a:buChar char="q"/>
            </a:pPr>
            <a:r>
              <a:rPr lang="en-US">
                <a:latin typeface="Levenim MT"/>
                <a:cs typeface="Levenim MT"/>
              </a:rPr>
              <a:t>Convert keywords in the headlines to values</a:t>
            </a:r>
          </a:p>
          <a:p>
            <a:pPr marL="0" indent="0">
              <a:buNone/>
            </a:pPr>
            <a:endParaRPr lang="en-US">
              <a:latin typeface="Levenim MT"/>
              <a:cs typeface="Levenim MT"/>
            </a:endParaRPr>
          </a:p>
          <a:p>
            <a:pPr>
              <a:buFont typeface="Wingdings" panose="05000000000000000000" pitchFamily="2" charset="2"/>
              <a:buChar char="q"/>
            </a:pPr>
            <a:r>
              <a:rPr lang="en-US" kern="1200">
                <a:latin typeface="Levenim MT"/>
                <a:cs typeface="Levenim MT"/>
              </a:rPr>
              <a:t>Positive and negative </a:t>
            </a:r>
            <a:r>
              <a:rPr lang="en-US">
                <a:latin typeface="Levenim MT"/>
                <a:cs typeface="Levenim MT"/>
              </a:rPr>
              <a:t>scores</a:t>
            </a:r>
            <a:r>
              <a:rPr lang="en-US" kern="1200">
                <a:latin typeface="Levenim MT"/>
                <a:cs typeface="Levenim MT"/>
              </a:rPr>
              <a:t> from </a:t>
            </a:r>
            <a:r>
              <a:rPr lang="en-US">
                <a:latin typeface="Levenim MT"/>
                <a:cs typeface="Levenim MT"/>
              </a:rPr>
              <a:t>"</a:t>
            </a:r>
            <a:r>
              <a:rPr lang="en-US" b="1">
                <a:latin typeface="Levenim MT"/>
                <a:cs typeface="Levenim MT"/>
              </a:rPr>
              <a:t>Sentiment</a:t>
            </a:r>
            <a:r>
              <a:rPr lang="en-US" b="1" kern="1200">
                <a:latin typeface="Levenim MT"/>
                <a:cs typeface="Levenim MT"/>
              </a:rPr>
              <a:t> </a:t>
            </a:r>
            <a:r>
              <a:rPr lang="en-US" b="1">
                <a:latin typeface="Levenim MT"/>
                <a:cs typeface="Levenim MT"/>
              </a:rPr>
              <a:t>Analysis</a:t>
            </a:r>
            <a:r>
              <a:rPr lang="en-US">
                <a:latin typeface="Levenim MT"/>
                <a:cs typeface="Levenim MT"/>
              </a:rPr>
              <a:t>"</a:t>
            </a:r>
            <a:r>
              <a:rPr lang="en-US" kern="1200">
                <a:latin typeface="Levenim MT"/>
                <a:cs typeface="Levenim MT"/>
              </a:rPr>
              <a:t> of news data for model building</a:t>
            </a:r>
          </a:p>
        </p:txBody>
      </p:sp>
    </p:spTree>
    <p:extLst>
      <p:ext uri="{BB962C8B-B14F-4D97-AF65-F5344CB8AC3E}">
        <p14:creationId xmlns:p14="http://schemas.microsoft.com/office/powerpoint/2010/main" val="307130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053C-8884-233F-75BA-14D8C5C8CC0D}"/>
              </a:ext>
            </a:extLst>
          </p:cNvPr>
          <p:cNvSpPr>
            <a:spLocks noGrp="1"/>
          </p:cNvSpPr>
          <p:nvPr>
            <p:ph type="title"/>
          </p:nvPr>
        </p:nvSpPr>
        <p:spPr>
          <a:xfrm>
            <a:off x="524741" y="620392"/>
            <a:ext cx="3808268" cy="5504688"/>
          </a:xfrm>
        </p:spPr>
        <p:txBody>
          <a:bodyPr>
            <a:normAutofit/>
          </a:bodyPr>
          <a:lstStyle/>
          <a:p>
            <a:r>
              <a:rPr lang="en-US" sz="5100" b="1">
                <a:latin typeface="Levenim MT"/>
                <a:cs typeface="Levenim MT"/>
              </a:rPr>
              <a:t>Feature Description</a:t>
            </a:r>
          </a:p>
        </p:txBody>
      </p:sp>
      <p:graphicFrame>
        <p:nvGraphicFramePr>
          <p:cNvPr id="5" name="Content Placeholder 2">
            <a:extLst>
              <a:ext uri="{FF2B5EF4-FFF2-40B4-BE49-F238E27FC236}">
                <a16:creationId xmlns:a16="http://schemas.microsoft.com/office/drawing/2014/main" id="{C44B632D-4B99-50DA-0FDA-CFD85A181405}"/>
              </a:ext>
            </a:extLst>
          </p:cNvPr>
          <p:cNvGraphicFramePr>
            <a:graphicFrameLocks noGrp="1"/>
          </p:cNvGraphicFramePr>
          <p:nvPr>
            <p:ph idx="1"/>
            <p:extLst>
              <p:ext uri="{D42A27DB-BD31-4B8C-83A1-F6EECF244321}">
                <p14:modId xmlns:p14="http://schemas.microsoft.com/office/powerpoint/2010/main" val="2742755757"/>
              </p:ext>
            </p:extLst>
          </p:nvPr>
        </p:nvGraphicFramePr>
        <p:xfrm>
          <a:off x="5093208" y="620392"/>
          <a:ext cx="6664692" cy="5665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72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c 9">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48221338-4A15-3DFA-F01F-8B15F828F3A8}"/>
              </a:ext>
            </a:extLst>
          </p:cNvPr>
          <p:cNvSpPr>
            <a:spLocks noGrp="1"/>
          </p:cNvSpPr>
          <p:nvPr>
            <p:ph type="title"/>
          </p:nvPr>
        </p:nvSpPr>
        <p:spPr>
          <a:xfrm>
            <a:off x="587944" y="207193"/>
            <a:ext cx="5491090" cy="980142"/>
          </a:xfrm>
        </p:spPr>
        <p:txBody>
          <a:bodyPr vert="horz" lIns="91440" tIns="45720" rIns="91440" bIns="45720" rtlCol="0" anchor="b">
            <a:normAutofit/>
          </a:bodyPr>
          <a:lstStyle/>
          <a:p>
            <a:r>
              <a:rPr lang="en-US" b="1" kern="1200">
                <a:latin typeface="Levenim MT"/>
                <a:cs typeface="Levenim MT"/>
              </a:rPr>
              <a:t>Data Insights</a:t>
            </a:r>
          </a:p>
        </p:txBody>
      </p:sp>
      <p:pic>
        <p:nvPicPr>
          <p:cNvPr id="9" name="Picture 15" descr="Chart, line chart&#10;&#10;Description automatically generated">
            <a:extLst>
              <a:ext uri="{FF2B5EF4-FFF2-40B4-BE49-F238E27FC236}">
                <a16:creationId xmlns:a16="http://schemas.microsoft.com/office/drawing/2014/main" id="{407EDCF5-38E9-91DA-54E7-16BF41C31649}"/>
              </a:ext>
            </a:extLst>
          </p:cNvPr>
          <p:cNvPicPr>
            <a:picLocks noGrp="1" noChangeAspect="1"/>
          </p:cNvPicPr>
          <p:nvPr>
            <p:ph idx="1"/>
          </p:nvPr>
        </p:nvPicPr>
        <p:blipFill>
          <a:blip r:embed="rId2"/>
          <a:stretch>
            <a:fillRect/>
          </a:stretch>
        </p:blipFill>
        <p:spPr>
          <a:xfrm>
            <a:off x="2711060" y="1397363"/>
            <a:ext cx="7374475" cy="4528273"/>
          </a:xfrm>
        </p:spPr>
      </p:pic>
    </p:spTree>
    <p:extLst>
      <p:ext uri="{BB962C8B-B14F-4D97-AF65-F5344CB8AC3E}">
        <p14:creationId xmlns:p14="http://schemas.microsoft.com/office/powerpoint/2010/main" val="22420435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D7C1B84E348C41BFC6EDF6BDB73928" ma:contentTypeVersion="2" ma:contentTypeDescription="Create a new document." ma:contentTypeScope="" ma:versionID="21d4a692d1756dea3d2018672eb7cb06">
  <xsd:schema xmlns:xsd="http://www.w3.org/2001/XMLSchema" xmlns:xs="http://www.w3.org/2001/XMLSchema" xmlns:p="http://schemas.microsoft.com/office/2006/metadata/properties" xmlns:ns2="4ac48b84-7af5-49ba-a5e3-a24bdbd10a25" targetNamespace="http://schemas.microsoft.com/office/2006/metadata/properties" ma:root="true" ma:fieldsID="8da91b0d5d92da249fbd663713ddd118" ns2:_="">
    <xsd:import namespace="4ac48b84-7af5-49ba-a5e3-a24bdbd10a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c48b84-7af5-49ba-a5e3-a24bdbd10a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9DDD1-D719-4E5E-9395-CE02311CCA8F}">
  <ds:schemaRefs>
    <ds:schemaRef ds:uri="http://schemas.microsoft.com/sharepoint/v3/contenttype/forms"/>
  </ds:schemaRefs>
</ds:datastoreItem>
</file>

<file path=customXml/itemProps2.xml><?xml version="1.0" encoding="utf-8"?>
<ds:datastoreItem xmlns:ds="http://schemas.openxmlformats.org/officeDocument/2006/customXml" ds:itemID="{2F102084-6997-4277-B139-12ACE8DE37CD}">
  <ds:schemaRefs>
    <ds:schemaRef ds:uri="4ac48b84-7af5-49ba-a5e3-a24bdbd10a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13C23C3-CABD-4333-858A-F74FF2C894B5}">
  <ds:schemaRefs>
    <ds:schemaRef ds:uri="4ac48b84-7af5-49ba-a5e3-a24bdbd10a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8</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Predicting Stock Prices for Business Through Historical Events</vt:lpstr>
      <vt:lpstr>Contents </vt:lpstr>
      <vt:lpstr>Business Scenario</vt:lpstr>
      <vt:lpstr>Problem statement</vt:lpstr>
      <vt:lpstr>Building Machine Learning Models with PySpark</vt:lpstr>
      <vt:lpstr>Data Description </vt:lpstr>
      <vt:lpstr>Natural Language Processing</vt:lpstr>
      <vt:lpstr>Feature Description</vt:lpstr>
      <vt:lpstr>Data Insights</vt:lpstr>
      <vt:lpstr>Data Insights</vt:lpstr>
      <vt:lpstr>Data Insights</vt:lpstr>
      <vt:lpstr>Data Insights</vt:lpstr>
      <vt:lpstr>Machine Learning Techniques</vt:lpstr>
      <vt:lpstr>1. Linear Regression</vt:lpstr>
      <vt:lpstr>2. Gradient Boosting Decision Tree</vt:lpstr>
      <vt:lpstr>Decision Tree</vt:lpstr>
      <vt:lpstr>Linear Regression Model Results</vt:lpstr>
      <vt:lpstr>Decision Tree Model Results</vt:lpstr>
      <vt:lpstr>Gradient Boosted Decision Tree Model Results</vt:lpstr>
      <vt:lpstr>Regression Summary</vt:lpstr>
      <vt:lpstr>Model Comparison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2022-04-26T16:49:16Z</dcterms:created>
  <dcterms:modified xsi:type="dcterms:W3CDTF">2022-04-28T23:24:48Z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0x01010003D7C1B84E348C41BFC6EDF6BDB73928</vt:lpwstr>
  </property>
</Properties>
</file>