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5" r:id="rId5"/>
    <p:sldId id="266" r:id="rId6"/>
    <p:sldId id="267" r:id="rId7"/>
    <p:sldId id="268"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6/3/2020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6/3/2020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2743200"/>
            <a:ext cx="3313355" cy="1702160"/>
          </a:xfrm>
        </p:spPr>
        <p:txBody>
          <a:bodyPr>
            <a:normAutofit fontScale="90000"/>
          </a:bodyPr>
          <a:lstStyle/>
          <a:p>
            <a:r>
              <a:rPr lang="en-IN" dirty="0"/>
              <a:t>SCIENTIFIC CALCULATOR</a:t>
            </a:r>
            <a:br>
              <a:rPr lang="en-IN" dirty="0"/>
            </a:br>
            <a:r>
              <a:rPr lang="en-IN" dirty="0"/>
              <a:t>                  </a:t>
            </a:r>
            <a:r>
              <a:rPr lang="en-IN" sz="2400" dirty="0"/>
              <a:t>-An 8086 Assembly Code based Calculator</a:t>
            </a:r>
            <a:endParaRPr lang="en-IN" dirty="0"/>
          </a:p>
        </p:txBody>
      </p:sp>
      <p:sp>
        <p:nvSpPr>
          <p:cNvPr id="4" name="TextBox 3"/>
          <p:cNvSpPr txBox="1"/>
          <p:nvPr/>
        </p:nvSpPr>
        <p:spPr>
          <a:xfrm>
            <a:off x="6096000" y="5181600"/>
            <a:ext cx="2362200" cy="646331"/>
          </a:xfrm>
          <a:prstGeom prst="rect">
            <a:avLst/>
          </a:prstGeom>
          <a:noFill/>
        </p:spPr>
        <p:txBody>
          <a:bodyPr wrap="square" rtlCol="0">
            <a:spAutoFit/>
          </a:bodyPr>
          <a:lstStyle/>
          <a:p>
            <a:r>
              <a:rPr lang="en-IN" dirty="0" err="1"/>
              <a:t>Kartik</a:t>
            </a:r>
            <a:r>
              <a:rPr lang="en-IN" dirty="0"/>
              <a:t> </a:t>
            </a:r>
            <a:r>
              <a:rPr lang="en-IN" dirty="0" err="1"/>
              <a:t>Narang</a:t>
            </a:r>
            <a:endParaRPr lang="en-IN" dirty="0"/>
          </a:p>
          <a:p>
            <a:r>
              <a:rPr lang="en-IN" dirty="0"/>
              <a:t>18BCE1199</a:t>
            </a:r>
            <a:endParaRPr lang="en-US" dirty="0"/>
          </a:p>
        </p:txBody>
      </p:sp>
    </p:spTree>
    <p:extLst>
      <p:ext uri="{BB962C8B-B14F-4D97-AF65-F5344CB8AC3E}">
        <p14:creationId xmlns:p14="http://schemas.microsoft.com/office/powerpoint/2010/main" val="19237722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p>
        </p:txBody>
      </p:sp>
      <p:sp>
        <p:nvSpPr>
          <p:cNvPr id="3" name="Content Placeholder 2"/>
          <p:cNvSpPr>
            <a:spLocks noGrp="1"/>
          </p:cNvSpPr>
          <p:nvPr>
            <p:ph idx="1"/>
          </p:nvPr>
        </p:nvSpPr>
        <p:spPr/>
        <p:txBody>
          <a:bodyPr>
            <a:normAutofit/>
          </a:bodyPr>
          <a:lstStyle/>
          <a:p>
            <a:pPr>
              <a:buNone/>
            </a:pPr>
            <a:r>
              <a:rPr lang="en-US" dirty="0"/>
              <a:t>	In this project, I propose an eight bit scientific calculator based Intel 8086 assembly language programming. The calculator is designed over the virtual machine for Intel 8086 microprocessor using EMU8086 emulator software. Several arithmetic, logic operations as well as trigonometric functions are to be implemented in this project.</a:t>
            </a:r>
            <a:endParaRPr lang="en-IN" dirty="0"/>
          </a:p>
        </p:txBody>
      </p:sp>
    </p:spTree>
    <p:extLst>
      <p:ext uri="{BB962C8B-B14F-4D97-AF65-F5344CB8AC3E}">
        <p14:creationId xmlns:p14="http://schemas.microsoft.com/office/powerpoint/2010/main" val="57259429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Achieved </a:t>
            </a:r>
            <a:r>
              <a:rPr lang="en-IN" dirty="0" err="1"/>
              <a:t>Funtionalities</a:t>
            </a:r>
            <a:r>
              <a:rPr lang="en-IN" dirty="0"/>
              <a:t> Till Review 2</a:t>
            </a:r>
          </a:p>
        </p:txBody>
      </p:sp>
      <p:sp>
        <p:nvSpPr>
          <p:cNvPr id="3" name="Content Placeholder 2"/>
          <p:cNvSpPr>
            <a:spLocks noGrp="1"/>
          </p:cNvSpPr>
          <p:nvPr>
            <p:ph idx="1"/>
          </p:nvPr>
        </p:nvSpPr>
        <p:spPr>
          <a:xfrm>
            <a:off x="1066800" y="2286000"/>
            <a:ext cx="7391400" cy="3508977"/>
          </a:xfrm>
        </p:spPr>
        <p:txBody>
          <a:bodyPr>
            <a:normAutofit fontScale="92500" lnSpcReduction="20000"/>
          </a:bodyPr>
          <a:lstStyle/>
          <a:p>
            <a:r>
              <a:rPr lang="en-IN" sz="2400" dirty="0"/>
              <a:t>Addition</a:t>
            </a:r>
          </a:p>
          <a:p>
            <a:r>
              <a:rPr lang="en-IN" sz="2400" dirty="0"/>
              <a:t>Subtraction</a:t>
            </a:r>
          </a:p>
          <a:p>
            <a:r>
              <a:rPr lang="en-IN" dirty="0"/>
              <a:t>Multiplication</a:t>
            </a:r>
          </a:p>
          <a:p>
            <a:r>
              <a:rPr lang="en-IN" sz="2400" dirty="0"/>
              <a:t>Division</a:t>
            </a:r>
          </a:p>
          <a:p>
            <a:r>
              <a:rPr lang="en-IN" dirty="0"/>
              <a:t>Modulus</a:t>
            </a:r>
          </a:p>
          <a:p>
            <a:r>
              <a:rPr lang="en-IN" sz="2400" dirty="0"/>
              <a:t>Power</a:t>
            </a:r>
          </a:p>
          <a:p>
            <a:r>
              <a:rPr lang="en-IN" dirty="0"/>
              <a:t>Factorial</a:t>
            </a:r>
            <a:endParaRPr lang="en-IN" sz="2400" dirty="0"/>
          </a:p>
          <a:p>
            <a:r>
              <a:rPr lang="en-IN" dirty="0"/>
              <a:t>Division with Fraction Output </a:t>
            </a:r>
            <a:r>
              <a:rPr lang="en-IN" dirty="0" err="1"/>
              <a:t>upto</a:t>
            </a:r>
            <a:r>
              <a:rPr lang="en-IN" dirty="0"/>
              <a:t> 2 decimal place</a:t>
            </a:r>
          </a:p>
          <a:p>
            <a:r>
              <a:rPr lang="en-IN" dirty="0"/>
              <a:t>Permutation (</a:t>
            </a:r>
            <a:r>
              <a:rPr lang="en-IN" dirty="0" err="1"/>
              <a:t>nPr</a:t>
            </a:r>
            <a:r>
              <a:rPr lang="en-IN" dirty="0"/>
              <a:t>)</a:t>
            </a:r>
          </a:p>
          <a:p>
            <a:r>
              <a:rPr lang="en-IN" dirty="0"/>
              <a:t>Combination (</a:t>
            </a:r>
            <a:r>
              <a:rPr lang="en-IN" dirty="0" err="1"/>
              <a:t>nCr</a:t>
            </a:r>
            <a:r>
              <a:rPr lang="en-IN" dirty="0"/>
              <a:t>)</a:t>
            </a:r>
          </a:p>
          <a:p>
            <a:endParaRPr lang="en-IN" sz="2400" dirty="0"/>
          </a:p>
          <a:p>
            <a:endParaRPr lang="en-IN" sz="2400" b="1" dirty="0"/>
          </a:p>
        </p:txBody>
      </p:sp>
    </p:spTree>
    <p:extLst>
      <p:ext uri="{BB962C8B-B14F-4D97-AF65-F5344CB8AC3E}">
        <p14:creationId xmlns:p14="http://schemas.microsoft.com/office/powerpoint/2010/main" val="255826960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90600"/>
            <a:ext cx="7024744" cy="1143000"/>
          </a:xfrm>
        </p:spPr>
        <p:txBody>
          <a:bodyPr>
            <a:normAutofit/>
          </a:bodyPr>
          <a:lstStyle/>
          <a:p>
            <a:r>
              <a:rPr lang="en-US" dirty="0"/>
              <a:t>Final Review</a:t>
            </a:r>
          </a:p>
        </p:txBody>
      </p:sp>
      <p:sp>
        <p:nvSpPr>
          <p:cNvPr id="3" name="Content Placeholder 2"/>
          <p:cNvSpPr>
            <a:spLocks noGrp="1"/>
          </p:cNvSpPr>
          <p:nvPr>
            <p:ph idx="1"/>
          </p:nvPr>
        </p:nvSpPr>
        <p:spPr/>
        <p:txBody>
          <a:bodyPr>
            <a:normAutofit/>
          </a:bodyPr>
          <a:lstStyle/>
          <a:p>
            <a:r>
              <a:rPr lang="en-IN" dirty="0"/>
              <a:t>Area of a Shape</a:t>
            </a:r>
          </a:p>
          <a:p>
            <a:pPr lvl="1"/>
            <a:r>
              <a:rPr lang="en-IN" dirty="0"/>
              <a:t>2D and 3D objects(Surface Areas)</a:t>
            </a:r>
          </a:p>
          <a:p>
            <a:r>
              <a:rPr lang="en-IN" dirty="0"/>
              <a:t>Volume of a Solid</a:t>
            </a:r>
          </a:p>
          <a:p>
            <a:pPr lvl="1"/>
            <a:r>
              <a:rPr lang="en-IN" dirty="0"/>
              <a:t>3D objects</a:t>
            </a:r>
          </a:p>
          <a:p>
            <a:r>
              <a:rPr lang="en-IN" dirty="0"/>
              <a:t>Logarithm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a:t>
            </a:r>
            <a:endParaRPr lang="en-US" dirty="0"/>
          </a:p>
        </p:txBody>
      </p:sp>
      <p:sp>
        <p:nvSpPr>
          <p:cNvPr id="3" name="Content Placeholder 2"/>
          <p:cNvSpPr>
            <a:spLocks noGrp="1"/>
          </p:cNvSpPr>
          <p:nvPr>
            <p:ph idx="1"/>
          </p:nvPr>
        </p:nvSpPr>
        <p:spPr/>
        <p:txBody>
          <a:bodyPr>
            <a:normAutofit lnSpcReduction="10000"/>
          </a:bodyPr>
          <a:lstStyle/>
          <a:p>
            <a:r>
              <a:rPr lang="en-IN" dirty="0"/>
              <a:t>Print Hex Number as Decimal Numbers</a:t>
            </a:r>
          </a:p>
          <a:p>
            <a:pPr>
              <a:buNone/>
            </a:pPr>
            <a:r>
              <a:rPr lang="en-US" dirty="0"/>
              <a:t>if ax is zero </a:t>
            </a:r>
          </a:p>
          <a:p>
            <a:pPr marL="822960" lvl="1" indent="-457200" fontAlgn="base">
              <a:buFont typeface="+mj-lt"/>
              <a:buAutoNum type="arabicPeriod"/>
            </a:pPr>
            <a:r>
              <a:rPr lang="en-US" dirty="0"/>
              <a:t>Exit</a:t>
            </a:r>
          </a:p>
          <a:p>
            <a:pPr marL="822960" lvl="1" indent="-457200" fontAlgn="base">
              <a:buFont typeface="+mj-lt"/>
              <a:buAutoNum type="arabicPeriod"/>
            </a:pPr>
            <a:r>
              <a:rPr lang="en-US" dirty="0"/>
              <a:t>else:</a:t>
            </a:r>
          </a:p>
          <a:p>
            <a:pPr marL="822960" lvl="1" indent="-457200" fontAlgn="base">
              <a:buFont typeface="+mj-lt"/>
              <a:buAutoNum type="arabicPeriod"/>
            </a:pPr>
            <a:r>
              <a:rPr lang="en-US" dirty="0"/>
              <a:t>divide by 10 and push remainder onto the stack</a:t>
            </a:r>
          </a:p>
          <a:p>
            <a:pPr marL="822960" lvl="1" indent="-457200" fontAlgn="base">
              <a:buFont typeface="+mj-lt"/>
              <a:buAutoNum type="arabicPeriod"/>
            </a:pPr>
            <a:r>
              <a:rPr lang="en-IN" dirty="0"/>
              <a:t>Repeat until exit</a:t>
            </a:r>
          </a:p>
          <a:p>
            <a:pPr marL="822960" lvl="1" indent="-457200" fontAlgn="base">
              <a:buFont typeface="+mj-lt"/>
              <a:buAutoNum type="arabicPeriod"/>
            </a:pPr>
            <a:r>
              <a:rPr lang="en-IN" dirty="0"/>
              <a:t>Pop the stack until empty and print the character in screen.</a:t>
            </a:r>
            <a:endParaRPr lang="en-US" dirty="0"/>
          </a:p>
          <a:p>
            <a:pPr marL="1901952" lvl="6" indent="-457200" fontAlgn="base">
              <a:buFont typeface="+mj-lt"/>
              <a:buAutoNum type="arabicPeriod"/>
            </a:pPr>
            <a:endParaRPr lang="en-US" dirty="0"/>
          </a:p>
          <a:p>
            <a:pPr lvl="1">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a:t>
            </a:r>
            <a:endParaRPr lang="en-US" dirty="0"/>
          </a:p>
        </p:txBody>
      </p:sp>
      <p:sp>
        <p:nvSpPr>
          <p:cNvPr id="3" name="Content Placeholder 2"/>
          <p:cNvSpPr>
            <a:spLocks noGrp="1"/>
          </p:cNvSpPr>
          <p:nvPr>
            <p:ph idx="1"/>
          </p:nvPr>
        </p:nvSpPr>
        <p:spPr/>
        <p:txBody>
          <a:bodyPr>
            <a:normAutofit fontScale="70000" lnSpcReduction="20000"/>
          </a:bodyPr>
          <a:lstStyle/>
          <a:p>
            <a:r>
              <a:rPr lang="en-IN" dirty="0"/>
              <a:t>Input of variables in Multi-Digit Decimal format:</a:t>
            </a:r>
          </a:p>
          <a:p>
            <a:pPr marL="822960" lvl="1" indent="-457200">
              <a:buFont typeface="+mj-lt"/>
              <a:buAutoNum type="arabicPeriod"/>
            </a:pPr>
            <a:r>
              <a:rPr lang="en-IN" dirty="0"/>
              <a:t>Initialize a variable x=0</a:t>
            </a:r>
          </a:p>
          <a:p>
            <a:pPr marL="822960" lvl="1" indent="-457200">
              <a:buFont typeface="+mj-lt"/>
              <a:buAutoNum type="arabicPeriod"/>
            </a:pPr>
            <a:r>
              <a:rPr lang="en-IN" dirty="0"/>
              <a:t>Take input using </a:t>
            </a:r>
          </a:p>
          <a:p>
            <a:pPr marL="1097280" lvl="2" indent="-457200">
              <a:buNone/>
            </a:pPr>
            <a:r>
              <a:rPr lang="en-IN" dirty="0"/>
              <a:t>	MOV AH,01</a:t>
            </a:r>
          </a:p>
          <a:p>
            <a:pPr marL="1097280" lvl="2" indent="-457200">
              <a:buNone/>
            </a:pPr>
            <a:r>
              <a:rPr lang="en-IN" dirty="0"/>
              <a:t>	INT 21H</a:t>
            </a:r>
          </a:p>
          <a:p>
            <a:pPr marL="1097280" lvl="2" indent="-457200">
              <a:buNone/>
            </a:pPr>
            <a:r>
              <a:rPr lang="en-IN" dirty="0"/>
              <a:t>	check if it is the ENTER KEY:</a:t>
            </a:r>
          </a:p>
          <a:p>
            <a:pPr marL="1097280" lvl="2" indent="-457200">
              <a:buNone/>
            </a:pPr>
            <a:r>
              <a:rPr lang="en-IN" dirty="0"/>
              <a:t>		If yes:</a:t>
            </a:r>
          </a:p>
          <a:p>
            <a:pPr marL="1097280" lvl="2" indent="-457200">
              <a:buNone/>
            </a:pPr>
            <a:r>
              <a:rPr lang="en-IN" dirty="0"/>
              <a:t>			exit step 2</a:t>
            </a:r>
          </a:p>
          <a:p>
            <a:pPr marL="1097280" lvl="2" indent="-457200">
              <a:buNone/>
            </a:pPr>
            <a:r>
              <a:rPr lang="en-IN" dirty="0"/>
              <a:t>		else:	</a:t>
            </a:r>
          </a:p>
          <a:p>
            <a:pPr marL="1097280" lvl="2" indent="-457200">
              <a:buNone/>
            </a:pPr>
            <a:r>
              <a:rPr lang="en-IN" dirty="0"/>
              <a:t>			X=10*X</a:t>
            </a:r>
          </a:p>
          <a:p>
            <a:pPr marL="1097280" lvl="2" indent="-457200">
              <a:buNone/>
            </a:pPr>
            <a:r>
              <a:rPr lang="en-IN" dirty="0"/>
              <a:t>			X=X+AL (LAST INPUT)</a:t>
            </a:r>
          </a:p>
          <a:p>
            <a:pPr marL="1097280" lvl="2" indent="-457200">
              <a:buNone/>
            </a:pPr>
            <a:r>
              <a:rPr lang="en-IN" dirty="0"/>
              <a:t>			repeat step 2</a:t>
            </a:r>
            <a:endParaRPr lang="en-US" dirty="0"/>
          </a:p>
          <a:p>
            <a:pPr marL="822960" lvl="1" indent="-457200">
              <a:buFont typeface="+mj-lt"/>
              <a:buAutoNum type="arabicPeriod"/>
            </a:pPr>
            <a:r>
              <a:rPr lang="en-IN" dirty="0"/>
              <a:t>Push it onto stack to store temporarily.</a:t>
            </a:r>
          </a:p>
          <a:p>
            <a:pPr marL="822960" lvl="1" indent="-457200">
              <a:buFont typeface="+mj-lt"/>
              <a:buAutoNum type="arabicPeriod"/>
            </a:pPr>
            <a:r>
              <a:rPr lang="en-IN" dirty="0"/>
              <a:t>Repeat for all variables.</a:t>
            </a:r>
          </a:p>
          <a:p>
            <a:pPr marL="822960" lvl="1" indent="-457200">
              <a:buFont typeface="+mj-lt"/>
              <a:buAutoNum type="arabicPeriod"/>
            </a:pPr>
            <a:r>
              <a:rPr lang="en-IN" dirty="0"/>
              <a:t>POP into appropriate Registers or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a:t>
            </a:r>
            <a:endParaRPr lang="en-US" dirty="0"/>
          </a:p>
        </p:txBody>
      </p:sp>
      <p:sp>
        <p:nvSpPr>
          <p:cNvPr id="3" name="Content Placeholder 2"/>
          <p:cNvSpPr>
            <a:spLocks noGrp="1"/>
          </p:cNvSpPr>
          <p:nvPr>
            <p:ph idx="1"/>
          </p:nvPr>
        </p:nvSpPr>
        <p:spPr/>
        <p:txBody>
          <a:bodyPr>
            <a:normAutofit fontScale="77500" lnSpcReduction="20000"/>
          </a:bodyPr>
          <a:lstStyle/>
          <a:p>
            <a:r>
              <a:rPr lang="en-IN" dirty="0"/>
              <a:t>Algorithm for Log(x) base b:</a:t>
            </a:r>
          </a:p>
          <a:p>
            <a:pPr>
              <a:buNone/>
            </a:pPr>
            <a:r>
              <a:rPr lang="en-IN" dirty="0"/>
              <a:t>	This has be done using recursive division method.</a:t>
            </a:r>
          </a:p>
          <a:p>
            <a:pPr>
              <a:buNone/>
            </a:pPr>
            <a:r>
              <a:rPr lang="en-IN" dirty="0"/>
              <a:t>		Log(a) base b:</a:t>
            </a:r>
          </a:p>
          <a:p>
            <a:pPr>
              <a:buNone/>
            </a:pPr>
            <a:r>
              <a:rPr lang="en-IN" dirty="0"/>
              <a:t>				c=0</a:t>
            </a:r>
          </a:p>
          <a:p>
            <a:pPr>
              <a:buNone/>
            </a:pPr>
            <a:r>
              <a:rPr lang="en-IN" dirty="0"/>
              <a:t>				loop:</a:t>
            </a:r>
          </a:p>
          <a:p>
            <a:pPr>
              <a:buNone/>
            </a:pPr>
            <a:r>
              <a:rPr lang="en-IN" dirty="0"/>
              <a:t>					if a==0:</a:t>
            </a:r>
          </a:p>
          <a:p>
            <a:pPr>
              <a:buNone/>
            </a:pPr>
            <a:r>
              <a:rPr lang="en-IN" dirty="0"/>
              <a:t>						exit</a:t>
            </a:r>
          </a:p>
          <a:p>
            <a:pPr>
              <a:buNone/>
            </a:pPr>
            <a:r>
              <a:rPr lang="en-IN" dirty="0"/>
              <a:t>					a=a/b</a:t>
            </a:r>
          </a:p>
          <a:p>
            <a:pPr>
              <a:buNone/>
            </a:pPr>
            <a:r>
              <a:rPr lang="en-IN" dirty="0"/>
              <a:t>					c+=1</a:t>
            </a:r>
          </a:p>
          <a:p>
            <a:pPr>
              <a:buNone/>
            </a:pPr>
            <a:r>
              <a:rPr lang="en-IN" dirty="0"/>
              <a:t>					go to loop</a:t>
            </a:r>
          </a:p>
          <a:p>
            <a:pPr>
              <a:buNone/>
            </a:pPr>
            <a:r>
              <a:rPr lang="en-IN" dirty="0"/>
              <a:t>				exit: </a:t>
            </a:r>
          </a:p>
          <a:p>
            <a:pPr>
              <a:buNone/>
            </a:pPr>
            <a:r>
              <a:rPr lang="en-IN" dirty="0"/>
              <a:t>				</a:t>
            </a:r>
            <a:r>
              <a:rPr lang="en-IN"/>
              <a:t>	Print (c-1)</a:t>
            </a:r>
            <a:endParaRPr lang="en-IN" dirty="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Future Work</a:t>
            </a:r>
          </a:p>
        </p:txBody>
      </p:sp>
      <p:sp>
        <p:nvSpPr>
          <p:cNvPr id="3" name="Content Placeholder 2"/>
          <p:cNvSpPr>
            <a:spLocks noGrp="1"/>
          </p:cNvSpPr>
          <p:nvPr>
            <p:ph idx="1"/>
          </p:nvPr>
        </p:nvSpPr>
        <p:spPr/>
        <p:txBody>
          <a:bodyPr/>
          <a:lstStyle/>
          <a:p>
            <a:r>
              <a:rPr lang="en-IN" dirty="0"/>
              <a:t>I wish to make the program recursive so that it asks for more calculations rather than halting automatically.</a:t>
            </a:r>
          </a:p>
          <a:p>
            <a:r>
              <a:rPr lang="en-IN" dirty="0"/>
              <a:t>Make the calculator work for bigger inputs.</a:t>
            </a:r>
          </a:p>
        </p:txBody>
      </p:sp>
    </p:spTree>
    <p:extLst>
      <p:ext uri="{BB962C8B-B14F-4D97-AF65-F5344CB8AC3E}">
        <p14:creationId xmlns:p14="http://schemas.microsoft.com/office/powerpoint/2010/main" val="3723333974"/>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2638</TotalTime>
  <Words>383</Words>
  <Application>Microsoft Office PowerPoint</Application>
  <PresentationFormat>On-screen Show (4:3)</PresentationFormat>
  <Paragraphs>62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Austin</vt:lpstr>
      <vt:lpstr>SCIENTIFIC CALCULATOR                   -An 8086 Assembly Code based Calculator</vt:lpstr>
      <vt:lpstr>Abstract</vt:lpstr>
      <vt:lpstr>Achieved Funtionalities Till Review 2</vt:lpstr>
      <vt:lpstr>Final Review</vt:lpstr>
      <vt:lpstr>Algorithm:</vt:lpstr>
      <vt:lpstr>Algorithm</vt:lpstr>
      <vt:lpstr>Algorithm</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S-BIN                    -A SMART DUSTBIN</dc:title>
  <dc:creator>hp-pc</dc:creator>
  <cp:lastModifiedBy>Kartik Narang</cp:lastModifiedBy>
  <cp:revision>24</cp:revision>
  <dcterms:created xsi:type="dcterms:W3CDTF">2006-08-16T00:00:00Z</dcterms:created>
  <dcterms:modified xsi:type="dcterms:W3CDTF">2020-06-03T03:57:02Z</dcterms:modified>
</cp:coreProperties>
</file>