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b31a88af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b31a88af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b31a88af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b31a88a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b31a88af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b31a88af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b31a88af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b31a88af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b31a88a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b31a88a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b31a88a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b31a88a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b31a88af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b31a88a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f44e5e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f44e5e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b31a88af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b31a88a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b31a88af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b31a88a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b31a88af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b31a88af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b31a88a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b31a88a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Mr.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Exercise - Dogtors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300" y="1278975"/>
            <a:ext cx="2017125" cy="35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786" y="1278975"/>
            <a:ext cx="1829264" cy="3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Exercise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going to try to help the </a:t>
            </a:r>
            <a:r>
              <a:rPr lang="en"/>
              <a:t>dogtors schedule patients in a way that makes sure everyone is seen and helped when it matters.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two dogtors. They must see the most hurt patients first. If there are two equally hurt patients they have to see the patient who came in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hurt they are is broken into three categories; Severity A, B, and C. Severity A is the most hurt and C is the least. Severity A patient takes the dogtor 30 minutes, B takes 15 minutes, and C takes 10 minutes to heal.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Exercise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We’ll do the first 3 together and you’ll do the last 8 in pairs.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doing today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am I and what do I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coding and where is it used?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Born in New York, moved here 5 years 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Programmer for 13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a wife, a daughter and two dogs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been working on computers since I was 6 years old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Who can tell me what a software programmer does?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Dogs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663" y="1283800"/>
            <a:ext cx="441466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you?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</a:t>
            </a:r>
            <a:r>
              <a:rPr lang="en"/>
              <a:t> do some polling!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coding?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way to give computers instructions to do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this so that we can break down real life problems and automate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leads to faster and more consistent ways to do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also do some things better than we can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it used?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Everywhere!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things like a calculator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Everyday things like your phones, cars, and TV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Entertainment industry (games, movies,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things like rockets to get people to space or finding the cure for cancer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I like it?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work in any field with the same set of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field is always changing and there’s always something new to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always hard new problems to solve. I like solving puzzles.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love to help others and make a difference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576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