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1886ad5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1886ad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1230706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1230706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1230706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1230706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1230706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1230706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f2f929a4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f2f929a4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f2f929a4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f2f929a4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1fb55fe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1fb55fe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f2f929a4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f2f929a4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f2f929a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f2f929a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1230706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1230706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1230706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123070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1886ad5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1886ad5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nelgiriyewithana/top-spotify-songs-2023/data" TargetMode="External"/><Relationship Id="rId4" Type="http://schemas.openxmlformats.org/officeDocument/2006/relationships/hyperlink" Target="https://colab.research.google.com/drive/1RsL8byWL1Vl-_8-BmtvJK_R7a-v1SSTf?usp=sharing" TargetMode="External"/><Relationship Id="rId5" Type="http://schemas.openxmlformats.org/officeDocument/2006/relationships/hyperlink" Target="https://scikit-learn.org/stable/index.html" TargetMode="External"/><Relationship Id="rId6" Type="http://schemas.openxmlformats.org/officeDocument/2006/relationships/hyperlink" Target="https://matplotlib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nelgiriyewithana/top-spotify-songs-2023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116801"/>
            <a:ext cx="82221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ISE 490 - Spotify Machine Learning Data Analysis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4105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Christopher Cajamarca and Nick Katzenberger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10423" l="28840" r="27423" t="9461"/>
          <a:stretch/>
        </p:blipFill>
        <p:spPr>
          <a:xfrm>
            <a:off x="3664800" y="259200"/>
            <a:ext cx="1814400" cy="17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Continued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229875"/>
            <a:ext cx="4350000" cy="1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SVM visualization, </a:t>
            </a:r>
            <a:endParaRPr sz="24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2 features at a time (For these graphs)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Most outstanding graphs shown</a:t>
            </a:r>
            <a:endParaRPr sz="2000"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100" y="0"/>
            <a:ext cx="4177499" cy="267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76125"/>
            <a:ext cx="3083424" cy="216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200" y="2976125"/>
            <a:ext cx="3083424" cy="216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625" y="2976125"/>
            <a:ext cx="2971375" cy="216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 and Future Work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learned how to use KNN and </a:t>
            </a:r>
            <a:r>
              <a:rPr lang="en"/>
              <a:t>other </a:t>
            </a:r>
            <a:r>
              <a:rPr lang="en"/>
              <a:t>machine learning techniques in a real world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able to make some sort of predictions for classifying songs by key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well as being able to show ML visuals or graphs using the dataset and it’s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future work, we could adjust the features used to try to get the accuracy to increase, and see if different models will return higher accuracies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https://www.kaggle.com/datasets/nelgiriyewithana/top-spotify-songs-2023/data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Google Colab: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https://colab.research.google.com/drive/1RsL8byWL1Vl-_8-BmtvJK_R7a-v1SSTf?usp=sharing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 Library </a:t>
            </a:r>
            <a:r>
              <a:rPr lang="en"/>
              <a:t>Documentation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https://scikit-learn.org/stable/index.html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Library: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https://matplotlib.org/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Introduction </a:t>
            </a:r>
            <a:endParaRPr sz="26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17800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is used by thousands, if not millions of students who listen to a variety of music.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see how certain </a:t>
            </a:r>
            <a:r>
              <a:rPr lang="en"/>
              <a:t>genres</a:t>
            </a:r>
            <a:r>
              <a:rPr lang="en"/>
              <a:t> of music compare in popularity such 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Year Released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Total Length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this </a:t>
            </a:r>
            <a:r>
              <a:rPr lang="en"/>
              <a:t>data, we will create classification models to understand  relationships between the various categories the Kaggle dataset used.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Dataset from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of Dataset: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Most Streamed Spotify Songs 2023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columns describing: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of the songs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&amp; Mode songs are played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Artists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Ratings of bpm, valence, energy level, acoustic-ness etc.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Subjective ratings realized by numerical data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899" y="336300"/>
            <a:ext cx="2616099" cy="23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494" y="2571744"/>
            <a:ext cx="2894501" cy="22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3984000" y="4031450"/>
            <a:ext cx="20982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Apple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Spotify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24" y="2192950"/>
            <a:ext cx="3426926" cy="27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Pairwise relationships in dataset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3425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Seemed like </a:t>
            </a:r>
            <a:r>
              <a:rPr lang="en"/>
              <a:t>data points</a:t>
            </a:r>
            <a:r>
              <a:rPr lang="en"/>
              <a:t> would correlate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originally all over the place and unsorted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250" y="1144025"/>
            <a:ext cx="5140401" cy="3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-317900" y="395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5866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Filtered Out items with null or unlisted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Graphed most correlational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Keys into a numerical dataset 1-10 in order to use different Machine Learning algorithms &amp; graph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heatmaps to visualize correlation between data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lang="en"/>
              <a:t>scikit</a:t>
            </a:r>
            <a:r>
              <a:rPr lang="en"/>
              <a:t> learn’s train_test_split to create training and </a:t>
            </a:r>
            <a:r>
              <a:rPr lang="en"/>
              <a:t>testing</a:t>
            </a:r>
            <a:r>
              <a:rPr lang="en"/>
              <a:t> data</a:t>
            </a:r>
            <a:endParaRPr b="1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501" y="2513700"/>
            <a:ext cx="2707450" cy="23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550" y="145337"/>
            <a:ext cx="2707450" cy="228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and Performance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502400"/>
            <a:ext cx="28182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(Nearest Neighbor Classification)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Classifies models based on distance </a:t>
            </a:r>
            <a:r>
              <a:rPr lang="en"/>
              <a:t>between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12.19%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883050" y="1069750"/>
            <a:ext cx="78453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 features (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bpm, danceability%, valence%, energy%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mapped to music keys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324863" y="1502400"/>
            <a:ext cx="26274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Searches for the best feature among a random subset of features to classify data points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Accuracy: 17%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147250" y="1502400"/>
            <a:ext cx="2627400" cy="25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Support Vector Machine: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Maps data to a high-dimensional feature space to categorize data points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 20%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37375" y="3669250"/>
            <a:ext cx="53943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Decision Tree: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classifies or regresses the data using logical questioning (True, False statements)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Accuracy: 16%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Models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91638" y="1099725"/>
            <a:ext cx="18990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26" y="1476637"/>
            <a:ext cx="2464623" cy="219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554250" y="3724800"/>
            <a:ext cx="69207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4 main models (Decision Tree matrix not shown)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matrices shown above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where the model becomes inaccurate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451450" y="1099725"/>
            <a:ext cx="18990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572" y="1476619"/>
            <a:ext cx="2421310" cy="219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6222425" y="1099725"/>
            <a:ext cx="20796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250" y="1534576"/>
            <a:ext cx="2421300" cy="21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1885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273300" y="505700"/>
            <a:ext cx="2870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had low </a:t>
            </a:r>
            <a:r>
              <a:rPr lang="en"/>
              <a:t>accuracy</a:t>
            </a:r>
            <a:r>
              <a:rPr lang="en"/>
              <a:t> with the average being below 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 Vector had highest accuracy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was data columns didn’t correlate as well as previously thought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4325"/>
            <a:ext cx="2479876" cy="210917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175" y="1131800"/>
            <a:ext cx="2479876" cy="1861587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9875" y="3034325"/>
            <a:ext cx="2664675" cy="210917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9023" y="1164650"/>
            <a:ext cx="3278951" cy="17958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0"/>
          <p:cNvSpPr txBox="1"/>
          <p:nvPr/>
        </p:nvSpPr>
        <p:spPr>
          <a:xfrm>
            <a:off x="400250" y="484850"/>
            <a:ext cx="1810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KNN 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263600" y="484850"/>
            <a:ext cx="2209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Decision Tree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Continued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229875"/>
            <a:ext cx="25953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 Tree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50875"/>
            <a:ext cx="9144003" cy="12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400" y="1344575"/>
            <a:ext cx="5932200" cy="233945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859400" y="327000"/>
            <a:ext cx="2237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Start of Tree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21"/>
          <p:cNvCxnSpPr>
            <a:endCxn id="160" idx="1"/>
          </p:cNvCxnSpPr>
          <p:nvPr/>
        </p:nvCxnSpPr>
        <p:spPr>
          <a:xfrm flipH="1" rot="10800000">
            <a:off x="641700" y="2514305"/>
            <a:ext cx="2417700" cy="14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1"/>
          <p:cNvSpPr/>
          <p:nvPr/>
        </p:nvSpPr>
        <p:spPr>
          <a:xfrm>
            <a:off x="2728650" y="1017800"/>
            <a:ext cx="6498900" cy="284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