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57" r:id="rId4"/>
    <p:sldId id="261"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p:normalViewPr>
  <p:slideViewPr>
    <p:cSldViewPr snapToGrid="0">
      <p:cViewPr varScale="1">
        <p:scale>
          <a:sx n="78" d="100"/>
          <a:sy n="78"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AB5E2-E13F-48DB-BEEF-90554586FDBB}" type="datetimeFigureOut">
              <a:rPr lang="fr-FR" smtClean="0"/>
              <a:t>04/01/2023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4C212-7F5A-4D70-BC62-D59D6D41AFDE}" type="slidenum">
              <a:rPr lang="fr-FR" smtClean="0"/>
              <a:t>‹N°›</a:t>
            </a:fld>
            <a:endParaRPr lang="fr-FR"/>
          </a:p>
        </p:txBody>
      </p:sp>
    </p:spTree>
    <p:extLst>
      <p:ext uri="{BB962C8B-B14F-4D97-AF65-F5344CB8AC3E}">
        <p14:creationId xmlns:p14="http://schemas.microsoft.com/office/powerpoint/2010/main" val="1118192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des cas d'utilisation décrit les interactions entre les utilisateurs du site et le système pour accomplir des tâches spécifiques. Cela peut inclure la recherche et la consultation de formations, la création et la gestion de profils postulant, la soumission et le suivi de candidatures, et l'inscription administrative à une formation.</a:t>
            </a:r>
          </a:p>
        </p:txBody>
      </p:sp>
      <p:sp>
        <p:nvSpPr>
          <p:cNvPr id="4" name="Espace réservé du numéro de diapositive 3"/>
          <p:cNvSpPr>
            <a:spLocks noGrp="1"/>
          </p:cNvSpPr>
          <p:nvPr>
            <p:ph type="sldNum" sz="quarter" idx="5"/>
          </p:nvPr>
        </p:nvSpPr>
        <p:spPr/>
        <p:txBody>
          <a:bodyPr/>
          <a:lstStyle/>
          <a:p>
            <a:fld id="{5594C212-7F5A-4D70-BC62-D59D6D41AFDE}" type="slidenum">
              <a:rPr lang="fr-FR" smtClean="0"/>
              <a:t>3</a:t>
            </a:fld>
            <a:endParaRPr lang="fr-FR"/>
          </a:p>
        </p:txBody>
      </p:sp>
    </p:spTree>
    <p:extLst>
      <p:ext uri="{BB962C8B-B14F-4D97-AF65-F5344CB8AC3E}">
        <p14:creationId xmlns:p14="http://schemas.microsoft.com/office/powerpoint/2010/main" val="668267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d'activité pour un postulant de la plateforme décrit les différentes étapes qu'un postulant doit suivre pour soumettre une candidature et s'inscrire à une formation. Cela peut inclure la recherche de formations, la création d'un profil postulant, la soumission d'une candidature, l'évaluation de la candidature par un établissement partenaire et l'inscription administrative à la formation sélectionnée.</a:t>
            </a:r>
          </a:p>
        </p:txBody>
      </p:sp>
      <p:sp>
        <p:nvSpPr>
          <p:cNvPr id="4" name="Espace réservé du numéro de diapositive 3"/>
          <p:cNvSpPr>
            <a:spLocks noGrp="1"/>
          </p:cNvSpPr>
          <p:nvPr>
            <p:ph type="sldNum" sz="quarter" idx="5"/>
          </p:nvPr>
        </p:nvSpPr>
        <p:spPr/>
        <p:txBody>
          <a:bodyPr/>
          <a:lstStyle/>
          <a:p>
            <a:fld id="{5594C212-7F5A-4D70-BC62-D59D6D41AFDE}" type="slidenum">
              <a:rPr lang="fr-FR" smtClean="0"/>
              <a:t>4</a:t>
            </a:fld>
            <a:endParaRPr lang="fr-FR"/>
          </a:p>
        </p:txBody>
      </p:sp>
    </p:spTree>
    <p:extLst>
      <p:ext uri="{BB962C8B-B14F-4D97-AF65-F5344CB8AC3E}">
        <p14:creationId xmlns:p14="http://schemas.microsoft.com/office/powerpoint/2010/main" val="3147021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d'activité pour un postulant de la plateforme décrit les différentes étapes qu'un postulant doit suivre pour soumettre une candidature et s'inscrire à une formation. Cela peut inclure la recherche de formations, la création d'un profil postulant, la soumission d'une candidature, l'évaluation de la candidature par un établissement partenaire et l'inscription administrative à la formation sélectionnée.</a:t>
            </a:r>
          </a:p>
        </p:txBody>
      </p:sp>
      <p:sp>
        <p:nvSpPr>
          <p:cNvPr id="4" name="Espace réservé du numéro de diapositive 3"/>
          <p:cNvSpPr>
            <a:spLocks noGrp="1"/>
          </p:cNvSpPr>
          <p:nvPr>
            <p:ph type="sldNum" sz="quarter" idx="5"/>
          </p:nvPr>
        </p:nvSpPr>
        <p:spPr/>
        <p:txBody>
          <a:bodyPr/>
          <a:lstStyle/>
          <a:p>
            <a:fld id="{5594C212-7F5A-4D70-BC62-D59D6D41AFDE}" type="slidenum">
              <a:rPr lang="fr-FR" smtClean="0"/>
              <a:t>5</a:t>
            </a:fld>
            <a:endParaRPr lang="fr-FR"/>
          </a:p>
        </p:txBody>
      </p:sp>
    </p:spTree>
    <p:extLst>
      <p:ext uri="{BB962C8B-B14F-4D97-AF65-F5344CB8AC3E}">
        <p14:creationId xmlns:p14="http://schemas.microsoft.com/office/powerpoint/2010/main" val="191333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de classe métier décrit les différentes classes de l'application et les relations entre elles. Cela peut inclure les classes pour représenter les établissements d'enseignement, les formations, les profils postulant et les candidatures, ainsi que les classes pour gérer les interactions avec les utilisateurs et les établissements partenaires.</a:t>
            </a:r>
          </a:p>
        </p:txBody>
      </p:sp>
      <p:sp>
        <p:nvSpPr>
          <p:cNvPr id="4" name="Espace réservé du numéro de diapositive 3"/>
          <p:cNvSpPr>
            <a:spLocks noGrp="1"/>
          </p:cNvSpPr>
          <p:nvPr>
            <p:ph type="sldNum" sz="quarter" idx="5"/>
          </p:nvPr>
        </p:nvSpPr>
        <p:spPr/>
        <p:txBody>
          <a:bodyPr/>
          <a:lstStyle/>
          <a:p>
            <a:fld id="{5594C212-7F5A-4D70-BC62-D59D6D41AFDE}" type="slidenum">
              <a:rPr lang="fr-FR" smtClean="0"/>
              <a:t>6</a:t>
            </a:fld>
            <a:endParaRPr lang="fr-FR"/>
          </a:p>
        </p:txBody>
      </p:sp>
    </p:spTree>
    <p:extLst>
      <p:ext uri="{BB962C8B-B14F-4D97-AF65-F5344CB8AC3E}">
        <p14:creationId xmlns:p14="http://schemas.microsoft.com/office/powerpoint/2010/main" val="1967926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6424D5-D757-43EC-AA98-62FF2EA8918E}" type="datetimeFigureOut">
              <a:rPr lang="fr-FR" smtClean="0"/>
              <a:t>04/01/2023</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32829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93384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109360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9754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695845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D6424D5-D757-43EC-AA98-62FF2EA8918E}" type="datetimeFigureOut">
              <a:rPr lang="fr-FR" smtClean="0"/>
              <a:t>04/01/2023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2204977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D6424D5-D757-43EC-AA98-62FF2EA8918E}" type="datetimeFigureOut">
              <a:rPr lang="fr-FR" smtClean="0"/>
              <a:t>04/01/2023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471546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6424D5-D757-43EC-AA98-62FF2EA8918E}"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72560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6424D5-D757-43EC-AA98-62FF2EA8918E}"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89212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6424D5-D757-43EC-AA98-62FF2EA8918E}"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93218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6424D5-D757-43EC-AA98-62FF2EA8918E}"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37450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49725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D6424D5-D757-43EC-AA98-62FF2EA8918E}" type="datetimeFigureOut">
              <a:rPr lang="fr-FR" smtClean="0"/>
              <a:t>04/01/2023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106631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D6424D5-D757-43EC-AA98-62FF2EA8918E}" type="datetimeFigureOut">
              <a:rPr lang="fr-FR" smtClean="0"/>
              <a:t>04/01/2023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220431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424D5-D757-43EC-AA98-62FF2EA8918E}" type="datetimeFigureOut">
              <a:rPr lang="fr-FR" smtClean="0"/>
              <a:t>04/01/2023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402190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78201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65471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6424D5-D757-43EC-AA98-62FF2EA8918E}" type="datetimeFigureOut">
              <a:rPr lang="fr-FR" smtClean="0"/>
              <a:t>04/01/2023</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964AA6-4290-4118-B960-3A8DC98FFC17}" type="slidenum">
              <a:rPr lang="fr-FR" smtClean="0"/>
              <a:t>‹N°›</a:t>
            </a:fld>
            <a:endParaRPr lang="fr-FR"/>
          </a:p>
        </p:txBody>
      </p:sp>
    </p:spTree>
    <p:extLst>
      <p:ext uri="{BB962C8B-B14F-4D97-AF65-F5344CB8AC3E}">
        <p14:creationId xmlns:p14="http://schemas.microsoft.com/office/powerpoint/2010/main" val="297515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aw.githubusercontent.com/nkaurelien-ionis-stm/ionis-stm/main/UML/VPPRojet/CPFD/Diagram%20des%20cas%20d'utlisation%20CDFP.jp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nkaurelien-ionis-stm/ionis-stm/main/UML/VPPRojet/CPFD/DIAGRAM%20D'ACTIVITE.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hyperlink" Target="https://raw.githubusercontent.com/nkaurelien-ionis-stm/ionis-stm/main/UML/VPPRojet/CPFD/Activity%20Authentication%20Postulant%20CDFP.jp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s://raw.githubusercontent.com/nkaurelien-ionis-stm/ionis-stm/main/UML/VPPRojet/CPFD/Diagramme%20de%20Classe%20CDFP.jp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A127C2-8962-0236-3088-72E3F42D9552}"/>
              </a:ext>
            </a:extLst>
          </p:cNvPr>
          <p:cNvSpPr>
            <a:spLocks noGrp="1"/>
          </p:cNvSpPr>
          <p:nvPr>
            <p:ph type="ctrTitle"/>
          </p:nvPr>
        </p:nvSpPr>
        <p:spPr/>
        <p:txBody>
          <a:bodyPr>
            <a:normAutofit/>
          </a:bodyPr>
          <a:lstStyle/>
          <a:p>
            <a:r>
              <a:rPr lang="fr-FR" dirty="0"/>
              <a:t>UML</a:t>
            </a:r>
            <a:br>
              <a:rPr lang="fr-FR" dirty="0"/>
            </a:br>
            <a:endParaRPr lang="fr-FR" dirty="0"/>
          </a:p>
        </p:txBody>
      </p:sp>
      <p:sp>
        <p:nvSpPr>
          <p:cNvPr id="3" name="Sous-titre 2">
            <a:extLst>
              <a:ext uri="{FF2B5EF4-FFF2-40B4-BE49-F238E27FC236}">
                <a16:creationId xmlns:a16="http://schemas.microsoft.com/office/drawing/2014/main" id="{690AB948-CAF6-FCA0-44A4-CBF41356A27E}"/>
              </a:ext>
            </a:extLst>
          </p:cNvPr>
          <p:cNvSpPr>
            <a:spLocks noGrp="1"/>
          </p:cNvSpPr>
          <p:nvPr>
            <p:ph type="subTitle" idx="1"/>
          </p:nvPr>
        </p:nvSpPr>
        <p:spPr/>
        <p:txBody>
          <a:bodyPr>
            <a:normAutofit fontScale="92500" lnSpcReduction="20000"/>
          </a:bodyPr>
          <a:lstStyle/>
          <a:p>
            <a:r>
              <a:rPr lang="fr-FR" dirty="0"/>
              <a:t>réalisé par : </a:t>
            </a:r>
            <a:br>
              <a:rPr lang="fr-FR" dirty="0"/>
            </a:br>
            <a:r>
              <a:rPr lang="fr-FR" dirty="0" err="1"/>
              <a:t>ARSène</a:t>
            </a:r>
            <a:r>
              <a:rPr lang="fr-FR" dirty="0"/>
              <a:t> </a:t>
            </a:r>
            <a:r>
              <a:rPr lang="fr-FR" dirty="0" err="1"/>
              <a:t>panta</a:t>
            </a:r>
            <a:br>
              <a:rPr lang="fr-FR" dirty="0"/>
            </a:br>
            <a:r>
              <a:rPr lang="fr-FR" dirty="0"/>
              <a:t>aurélien NKUMBE</a:t>
            </a:r>
            <a:br>
              <a:rPr lang="fr-FR" dirty="0"/>
            </a:br>
            <a:r>
              <a:rPr lang="fr-FR" dirty="0" err="1"/>
              <a:t>lydia</a:t>
            </a:r>
            <a:r>
              <a:rPr lang="fr-FR" dirty="0"/>
              <a:t> </a:t>
            </a:r>
            <a:r>
              <a:rPr lang="fr-FR" dirty="0" err="1"/>
              <a:t>dehloum</a:t>
            </a:r>
            <a:br>
              <a:rPr lang="fr-FR" dirty="0"/>
            </a:br>
            <a:r>
              <a:rPr lang="fr-FR" dirty="0" err="1"/>
              <a:t>adil</a:t>
            </a:r>
            <a:r>
              <a:rPr lang="fr-FR" dirty="0"/>
              <a:t> </a:t>
            </a:r>
            <a:r>
              <a:rPr lang="fr-FR" dirty="0" err="1"/>
              <a:t>laghzaoui</a:t>
            </a:r>
            <a:endParaRPr lang="fr-FR" dirty="0"/>
          </a:p>
        </p:txBody>
      </p:sp>
    </p:spTree>
    <p:extLst>
      <p:ext uri="{BB962C8B-B14F-4D97-AF65-F5344CB8AC3E}">
        <p14:creationId xmlns:p14="http://schemas.microsoft.com/office/powerpoint/2010/main" val="261855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D8532B-E183-312C-0AEC-B42A1D9C6A1D}"/>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3B9EDF9-4F40-AAE2-1C5B-B3ED1A93609D}"/>
              </a:ext>
            </a:extLst>
          </p:cNvPr>
          <p:cNvSpPr>
            <a:spLocks noGrp="1"/>
          </p:cNvSpPr>
          <p:nvPr>
            <p:ph idx="1"/>
          </p:nvPr>
        </p:nvSpPr>
        <p:spPr/>
        <p:txBody>
          <a:bodyPr/>
          <a:lstStyle/>
          <a:p>
            <a:pPr marL="457200" indent="-457200">
              <a:buFont typeface="+mj-lt"/>
              <a:buAutoNum type="arabicPeriod"/>
            </a:pPr>
            <a:r>
              <a:rPr lang="fr-FR" dirty="0"/>
              <a:t>Diagramme des cas d’utilisation</a:t>
            </a:r>
          </a:p>
          <a:p>
            <a:pPr marL="457200" indent="-457200">
              <a:buFont typeface="+mj-lt"/>
              <a:buAutoNum type="arabicPeriod"/>
            </a:pPr>
            <a:r>
              <a:rPr lang="fr-FR" dirty="0"/>
              <a:t>Diagramme d’activité (pour un postulant) </a:t>
            </a:r>
          </a:p>
          <a:p>
            <a:pPr marL="457200" indent="-457200">
              <a:buFont typeface="+mj-lt"/>
              <a:buAutoNum type="arabicPeriod"/>
            </a:pPr>
            <a:r>
              <a:rPr lang="fr-FR" dirty="0"/>
              <a:t>Diagramme de classe métier</a:t>
            </a:r>
          </a:p>
          <a:p>
            <a:endParaRPr lang="fr-FR" dirty="0"/>
          </a:p>
          <a:p>
            <a:endParaRPr lang="fr-FR" dirty="0"/>
          </a:p>
        </p:txBody>
      </p:sp>
    </p:spTree>
    <p:extLst>
      <p:ext uri="{BB962C8B-B14F-4D97-AF65-F5344CB8AC3E}">
        <p14:creationId xmlns:p14="http://schemas.microsoft.com/office/powerpoint/2010/main" val="119552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31623-8B45-A42C-731B-8318B6DFB0FB}"/>
              </a:ext>
            </a:extLst>
          </p:cNvPr>
          <p:cNvSpPr>
            <a:spLocks noGrp="1"/>
          </p:cNvSpPr>
          <p:nvPr>
            <p:ph type="title"/>
          </p:nvPr>
        </p:nvSpPr>
        <p:spPr>
          <a:xfrm>
            <a:off x="1022143" y="914405"/>
            <a:ext cx="9905998" cy="1478570"/>
          </a:xfrm>
        </p:spPr>
        <p:txBody>
          <a:bodyPr>
            <a:normAutofit fontScale="90000"/>
          </a:bodyPr>
          <a:lstStyle/>
          <a:p>
            <a:r>
              <a:rPr lang="fr-FR" dirty="0"/>
              <a:t>1- Diagramme </a:t>
            </a:r>
            <a:br>
              <a:rPr lang="fr-FR" dirty="0"/>
            </a:br>
            <a:r>
              <a:rPr lang="fr-FR" dirty="0"/>
              <a:t>    des cas </a:t>
            </a:r>
            <a:br>
              <a:rPr lang="fr-FR" dirty="0"/>
            </a:br>
            <a:r>
              <a:rPr lang="fr-FR" dirty="0"/>
              <a:t>    d’utilisation :</a:t>
            </a:r>
            <a:br>
              <a:rPr lang="fr-FR" dirty="0"/>
            </a:br>
            <a:endParaRPr lang="fr-FR" dirty="0"/>
          </a:p>
        </p:txBody>
      </p:sp>
      <p:pic>
        <p:nvPicPr>
          <p:cNvPr id="5" name="Espace réservé du contenu 4" descr="Diagram&#10;&#10;Description générée automatiquement">
            <a:hlinkClick r:id="rId3"/>
            <a:extLst>
              <a:ext uri="{FF2B5EF4-FFF2-40B4-BE49-F238E27FC236}">
                <a16:creationId xmlns:a16="http://schemas.microsoft.com/office/drawing/2014/main" id="{AC7E21EE-0BE8-A5F0-0DD6-7F9A8FD0894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19288" y="1"/>
            <a:ext cx="8110105" cy="6830000"/>
          </a:xfrm>
        </p:spPr>
      </p:pic>
    </p:spTree>
    <p:extLst>
      <p:ext uri="{BB962C8B-B14F-4D97-AF65-F5344CB8AC3E}">
        <p14:creationId xmlns:p14="http://schemas.microsoft.com/office/powerpoint/2010/main" val="76742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B90AD-8A07-7AFA-9613-FB8046289E8C}"/>
              </a:ext>
            </a:extLst>
          </p:cNvPr>
          <p:cNvSpPr>
            <a:spLocks noGrp="1"/>
          </p:cNvSpPr>
          <p:nvPr>
            <p:ph type="title"/>
          </p:nvPr>
        </p:nvSpPr>
        <p:spPr/>
        <p:txBody>
          <a:bodyPr>
            <a:normAutofit fontScale="90000"/>
          </a:bodyPr>
          <a:lstStyle/>
          <a:p>
            <a:r>
              <a:rPr lang="fr-FR" dirty="0"/>
              <a:t>2- Diagramme d’activité </a:t>
            </a:r>
            <a:br>
              <a:rPr lang="fr-FR" dirty="0"/>
            </a:br>
            <a:r>
              <a:rPr lang="fr-FR" dirty="0"/>
              <a:t>    (pour un postulant)</a:t>
            </a:r>
            <a:br>
              <a:rPr lang="fr-FR" dirty="0"/>
            </a:br>
            <a:endParaRPr lang="fr-FR" dirty="0"/>
          </a:p>
        </p:txBody>
      </p:sp>
      <p:pic>
        <p:nvPicPr>
          <p:cNvPr id="7" name="Espace réservé du contenu 6" descr="Diagram&#10;&#10;Description générée automatiquement">
            <a:hlinkClick r:id="rId3"/>
            <a:extLst>
              <a:ext uri="{FF2B5EF4-FFF2-40B4-BE49-F238E27FC236}">
                <a16:creationId xmlns:a16="http://schemas.microsoft.com/office/drawing/2014/main" id="{56A2CB20-EF90-1446-FD0E-D9688481E90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108436" y="106517"/>
            <a:ext cx="3857418" cy="6644966"/>
          </a:xfrm>
        </p:spPr>
      </p:pic>
    </p:spTree>
    <p:extLst>
      <p:ext uri="{BB962C8B-B14F-4D97-AF65-F5344CB8AC3E}">
        <p14:creationId xmlns:p14="http://schemas.microsoft.com/office/powerpoint/2010/main" val="410255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B90AD-8A07-7AFA-9613-FB8046289E8C}"/>
              </a:ext>
            </a:extLst>
          </p:cNvPr>
          <p:cNvSpPr>
            <a:spLocks noGrp="1"/>
          </p:cNvSpPr>
          <p:nvPr>
            <p:ph type="title"/>
          </p:nvPr>
        </p:nvSpPr>
        <p:spPr/>
        <p:txBody>
          <a:bodyPr>
            <a:normAutofit fontScale="90000"/>
          </a:bodyPr>
          <a:lstStyle/>
          <a:p>
            <a:r>
              <a:rPr lang="fr-FR" dirty="0"/>
              <a:t>2-1- ZOOM d’activité  </a:t>
            </a:r>
            <a:br>
              <a:rPr lang="fr-FR" dirty="0"/>
            </a:br>
            <a:r>
              <a:rPr lang="fr-FR" dirty="0"/>
              <a:t>    </a:t>
            </a:r>
            <a:r>
              <a:rPr lang="fr-FR" dirty="0" err="1"/>
              <a:t>AUTHentification</a:t>
            </a:r>
            <a:r>
              <a:rPr lang="fr-FR" dirty="0"/>
              <a:t> </a:t>
            </a:r>
            <a:br>
              <a:rPr lang="fr-FR" dirty="0"/>
            </a:br>
            <a:r>
              <a:rPr lang="fr-FR" dirty="0"/>
              <a:t>    D’un postulant</a:t>
            </a:r>
            <a:br>
              <a:rPr lang="fr-FR" dirty="0"/>
            </a:br>
            <a:endParaRPr lang="fr-FR" dirty="0"/>
          </a:p>
        </p:txBody>
      </p:sp>
      <p:pic>
        <p:nvPicPr>
          <p:cNvPr id="5" name="Espace réservé du contenu 4" descr="Diagram">
            <a:hlinkClick r:id="rId3"/>
            <a:extLst>
              <a:ext uri="{FF2B5EF4-FFF2-40B4-BE49-F238E27FC236}">
                <a16:creationId xmlns:a16="http://schemas.microsoft.com/office/drawing/2014/main" id="{279F2415-4566-63E3-71FE-4300B6702D0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899355" y="76539"/>
            <a:ext cx="6076334" cy="6704922"/>
          </a:xfrm>
        </p:spPr>
      </p:pic>
    </p:spTree>
    <p:extLst>
      <p:ext uri="{BB962C8B-B14F-4D97-AF65-F5344CB8AC3E}">
        <p14:creationId xmlns:p14="http://schemas.microsoft.com/office/powerpoint/2010/main" val="288103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F98EC3-2A31-911B-F9B7-F35200032B4D}"/>
              </a:ext>
            </a:extLst>
          </p:cNvPr>
          <p:cNvSpPr>
            <a:spLocks noGrp="1"/>
          </p:cNvSpPr>
          <p:nvPr>
            <p:ph type="title"/>
          </p:nvPr>
        </p:nvSpPr>
        <p:spPr/>
        <p:txBody>
          <a:bodyPr>
            <a:normAutofit fontScale="90000"/>
          </a:bodyPr>
          <a:lstStyle/>
          <a:p>
            <a:r>
              <a:rPr lang="fr-FR" dirty="0"/>
              <a:t>3- Diagramme </a:t>
            </a:r>
            <a:br>
              <a:rPr lang="fr-FR" dirty="0"/>
            </a:br>
            <a:r>
              <a:rPr lang="fr-FR" dirty="0"/>
              <a:t>    de classe métier</a:t>
            </a:r>
            <a:br>
              <a:rPr lang="fr-FR" dirty="0"/>
            </a:br>
            <a:endParaRPr lang="fr-FR" dirty="0"/>
          </a:p>
        </p:txBody>
      </p:sp>
      <p:pic>
        <p:nvPicPr>
          <p:cNvPr id="5" name="Espace réservé du contenu 4" descr="Diagram&#10;&#10;Description générée automatiquement">
            <a:hlinkClick r:id="rId3"/>
            <a:extLst>
              <a:ext uri="{FF2B5EF4-FFF2-40B4-BE49-F238E27FC236}">
                <a16:creationId xmlns:a16="http://schemas.microsoft.com/office/drawing/2014/main" id="{3FBFFB49-A533-0223-A474-D5B792F1EB4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10148" y="15642"/>
            <a:ext cx="5868955" cy="7643180"/>
          </a:xfrm>
        </p:spPr>
      </p:pic>
    </p:spTree>
    <p:extLst>
      <p:ext uri="{BB962C8B-B14F-4D97-AF65-F5344CB8AC3E}">
        <p14:creationId xmlns:p14="http://schemas.microsoft.com/office/powerpoint/2010/main" val="3104368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313</Words>
  <Application>Microsoft Office PowerPoint</Application>
  <PresentationFormat>Grand écran</PresentationFormat>
  <Paragraphs>18</Paragraphs>
  <Slides>6</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Tw Cen MT</vt:lpstr>
      <vt:lpstr>Circuit</vt:lpstr>
      <vt:lpstr>UML </vt:lpstr>
      <vt:lpstr>sommaire</vt:lpstr>
      <vt:lpstr>1- Diagramme      des cas      d’utilisation : </vt:lpstr>
      <vt:lpstr>2- Diagramme d’activité      (pour un postulant) </vt:lpstr>
      <vt:lpstr>2-1- ZOOM d’activité       AUTHentification      D’un postulant </vt:lpstr>
      <vt:lpstr>3- Diagramme      de classe métier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dc:title>
  <dc:creator>adil laghzaoui</dc:creator>
  <cp:lastModifiedBy>aurelien nkumbe</cp:lastModifiedBy>
  <cp:revision>13</cp:revision>
  <dcterms:created xsi:type="dcterms:W3CDTF">2023-01-04T12:32:10Z</dcterms:created>
  <dcterms:modified xsi:type="dcterms:W3CDTF">2023-01-04T20:13:05Z</dcterms:modified>
</cp:coreProperties>
</file>