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98AA-7101-AD57-BF11-BD4CF4264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C66A0-DA69-0B32-ADFB-FC7DBFE8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A745-81D0-F913-584A-701D6711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3035-A3B6-5BDB-D532-456ACA4F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1D4E-1B20-B07B-A76A-351EF70D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4112-A540-FE25-C5CC-43AB3571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476D-85CD-43CE-B017-90A4A3091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DF34-ADB8-575C-D212-83807DF2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59D3-F07A-BF2B-ABDA-9F4489B8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1765-2233-7503-A2FC-1BFAED16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371AA-7CF1-283E-9FFD-9A0A8B84A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FEEE5-E2B6-D28D-B3F9-2AD9C1D8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8353-714A-F686-131F-097C9CFA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74C3-C1EC-78DD-7FCD-869E7900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C62B-36A6-66B1-BE4C-97E32DB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8C9C-9245-66AB-9986-8A562295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674F-FAE3-8848-9FD8-27698FCA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7464-0153-2726-1064-7A7ABCDB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ADA7-2F91-27CD-EC87-C00DC310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29B6C-1184-8E31-EC54-9DA503AB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1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566B-8B87-CF33-18B3-2DCBC57A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702E7-C0D6-2106-5D8D-631E1C62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6E32-65F2-224E-5D41-195B670B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4288-97E3-2576-15AB-235BB0C4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B812-10B9-240A-C437-50202C53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4653-D36A-2CF5-9BBD-C54590B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C4A1-0086-102E-B7D2-191701F4E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26FC9-79AF-EB75-73E5-2D511487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C89DF-BD0D-E10D-8B98-72D460E5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9110-9CB3-A4FF-1D40-5D07C310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8EDE0-AE71-83D1-9B82-A8592B48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D058-2351-5A20-BDBC-86033E26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C04BD-D3E9-E4A8-38C1-8730FDC5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F74CE-381D-DD1C-75D2-319A52CC4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482A-50B2-EB3A-97F6-ADFFCC109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EE1F7-B4FD-C358-4531-B3A3DF46B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D20FC-9E24-E45B-A278-2D9DEEEE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49686-F065-15EE-07D5-C3C16CAF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9CD05-6301-1DBA-A45F-08C23DEF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1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1E07-24A4-AFCF-24EC-D9EEE973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B1181-1EE8-8FA5-2A0F-5A3A693C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54522-0114-C296-5E2A-69C54A0A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3F7E2-F876-A88D-F3D6-D825ACD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7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59A1-1691-5CAC-DC7C-ACEAE1F7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450D0-E8E1-247D-A1C6-359DB628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0EBAD-31E1-02D6-2710-6D0A2FD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7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BAC9-7568-CA80-C25F-5BAC4CCA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C725-F8B1-4C76-1F54-432F7416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E4CB9-B1B0-60EF-3642-CE2AB990A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5FE5B-38CA-17E0-7986-99833079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785B-A155-56F0-B694-13D16ED3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7CD6-7EF2-0EEC-96E4-ACF4D5EE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C165-5F78-909B-1396-171151E9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AA4A2-D08F-710D-F321-A8FB5183B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B64C5-09A3-9380-0340-E1E577976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007C-38DB-DA4D-952C-1C7D8F78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9AEAC-F7AF-B8EB-5CAC-F623CA97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2F0CA-48EE-9F90-603D-36043484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5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E1F68-5CC8-875B-94CA-7D779BA9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05D9A-7DF7-C370-8299-AB747834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C16E-3ED3-BEBF-2AEE-833EB91F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E224-B037-4CD2-8FED-6825A2FDD167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7E4B-5E65-2319-C278-6CFB917C1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B6A3-FA1C-2DED-9F63-02E296915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5E84-39B6-4053-BCBF-9D0B518E4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8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4046E5-82BA-AA7B-A8B3-521C6A28FDFB}"/>
              </a:ext>
            </a:extLst>
          </p:cNvPr>
          <p:cNvSpPr txBox="1"/>
          <p:nvPr/>
        </p:nvSpPr>
        <p:spPr>
          <a:xfrm>
            <a:off x="6965576" y="3264165"/>
            <a:ext cx="41148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4. Modular Architecture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Core Microservices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Consent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API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Identity &amp; Access Management (IAM)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Transaction Aggregator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Payment Processor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9E2B9-6BA3-75F9-766A-811A6A9D8985}"/>
              </a:ext>
            </a:extLst>
          </p:cNvPr>
          <p:cNvSpPr txBox="1"/>
          <p:nvPr/>
        </p:nvSpPr>
        <p:spPr>
          <a:xfrm>
            <a:off x="349624" y="4949586"/>
            <a:ext cx="5692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/>
              <a:t>5. Developer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API Documentation</a:t>
            </a:r>
            <a:r>
              <a:rPr lang="en-IN" sz="1400" dirty="0"/>
              <a:t>: Interactive Swagger UI or </a:t>
            </a:r>
            <a:r>
              <a:rPr lang="en-IN" sz="1400" dirty="0" err="1"/>
              <a:t>Redoc</a:t>
            </a:r>
            <a:r>
              <a:rPr lang="en-IN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Sandbox Environment</a:t>
            </a:r>
            <a:r>
              <a:rPr lang="en-IN" sz="1400" dirty="0"/>
              <a:t>: For TPPs to test integrations.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Registration &amp; Key Management</a:t>
            </a:r>
            <a:r>
              <a:rPr lang="en-IN" sz="1400" dirty="0"/>
              <a:t>: Self-service onboarding for developers.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6F09F-ED42-A614-7493-3111BE8D890F}"/>
              </a:ext>
            </a:extLst>
          </p:cNvPr>
          <p:cNvSpPr txBox="1"/>
          <p:nvPr/>
        </p:nvSpPr>
        <p:spPr>
          <a:xfrm>
            <a:off x="6445624" y="971230"/>
            <a:ext cx="54774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/>
              <a:t>2. API-First Design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OpenAPI Specification (OAS)</a:t>
            </a:r>
            <a:r>
              <a:rPr lang="en-IN" sz="1400" dirty="0"/>
              <a:t>: Design APIs using OpenAPI/Swagger for consistency and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Standardization</a:t>
            </a:r>
            <a:r>
              <a:rPr lang="en-IN" sz="1400" dirty="0"/>
              <a:t>: Follow regional standards for API structure, response formats, and security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Versioning</a:t>
            </a:r>
            <a:r>
              <a:rPr lang="en-IN" sz="1400" dirty="0"/>
              <a:t>: Use semantic versioning with backward compatibility in mind.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1C4F-F0B0-7773-5432-50C2AC096D5B}"/>
              </a:ext>
            </a:extLst>
          </p:cNvPr>
          <p:cNvSpPr txBox="1"/>
          <p:nvPr/>
        </p:nvSpPr>
        <p:spPr>
          <a:xfrm>
            <a:off x="349624" y="104587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/>
              <a:t>1. Strategic Product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Target Users</a:t>
            </a:r>
            <a:r>
              <a:rPr lang="en-IN" sz="1400" dirty="0"/>
              <a:t>: Identify if the API consumers are third-party providers (TPPs), internal teams, partners, or 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Use Cases</a:t>
            </a:r>
            <a:r>
              <a:rPr lang="en-IN" sz="1400" dirty="0"/>
              <a:t>: Cover standard Open Banking scenarios: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Account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Payment Initiation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Confirmation of Payee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Scheduled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Regulatory Scope</a:t>
            </a:r>
            <a:r>
              <a:rPr lang="en-IN" sz="1400" dirty="0"/>
              <a:t>: Align with standards like UK, UAE, Korea, or local equivalents.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3C46E-C576-C5C5-DBD8-C3BBCDEF9F16}"/>
              </a:ext>
            </a:extLst>
          </p:cNvPr>
          <p:cNvSpPr txBox="1"/>
          <p:nvPr/>
        </p:nvSpPr>
        <p:spPr>
          <a:xfrm>
            <a:off x="349624" y="3264165"/>
            <a:ext cx="64635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3. Security &amp; Consent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OAuth 2.0 &amp; Consent ID Connect</a:t>
            </a:r>
            <a:r>
              <a:rPr lang="en-US" sz="1400" dirty="0"/>
              <a:t>: Industry-standard for authentication/authorization.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Consent Dashboard</a:t>
            </a:r>
            <a:r>
              <a:rPr lang="en-US" sz="1400" dirty="0"/>
              <a:t>: Let users manage and revoke third-party consents.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TPP Registration &amp; Certification</a:t>
            </a:r>
            <a:r>
              <a:rPr lang="en-US" sz="1400" dirty="0"/>
              <a:t>: Validate TPP identities using </a:t>
            </a:r>
            <a:r>
              <a:rPr lang="en-US" sz="1400" dirty="0" err="1"/>
              <a:t>eIDAS</a:t>
            </a:r>
            <a:r>
              <a:rPr lang="en-US" sz="1400" dirty="0"/>
              <a:t>/equivalent certifications.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4E0D0-AB20-350D-EB7A-64910A8D1CB5}"/>
              </a:ext>
            </a:extLst>
          </p:cNvPr>
          <p:cNvSpPr txBox="1"/>
          <p:nvPr/>
        </p:nvSpPr>
        <p:spPr>
          <a:xfrm>
            <a:off x="349624" y="15792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 err="1"/>
              <a:t>OpenBanking</a:t>
            </a:r>
            <a:r>
              <a:rPr lang="en-IN" sz="1400" b="1" dirty="0"/>
              <a:t> Approach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5601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Navneet Kaushal</dc:creator>
  <cp:lastModifiedBy>Navneet Kaushal</cp:lastModifiedBy>
  <cp:revision>1</cp:revision>
  <dcterms:created xsi:type="dcterms:W3CDTF">2025-05-12T11:57:31Z</dcterms:created>
  <dcterms:modified xsi:type="dcterms:W3CDTF">2025-05-12T11:58:48Z</dcterms:modified>
</cp:coreProperties>
</file>