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7/7/2019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eo.nyu.edu/catalog/nyu-2451-34514" TargetMode="External"/><Relationship Id="rId2" Type="http://schemas.openxmlformats.org/officeDocument/2006/relationships/hyperlink" Target="https://foursquar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solidFill>
                  <a:schemeClr val="accent4">
                    <a:lumMod val="50000"/>
                  </a:schemeClr>
                </a:solidFill>
              </a:rPr>
              <a:t>Capstone Project - The Battle of Neighborhoods</a:t>
            </a:r>
            <a:endParaRPr lang="en-US" sz="4800" dirty="0">
              <a:solidFill>
                <a:schemeClr val="accent4">
                  <a:lumMod val="50000"/>
                </a:schemeClr>
              </a:solidFill>
            </a:endParaRPr>
          </a:p>
        </p:txBody>
      </p:sp>
      <p:sp>
        <p:nvSpPr>
          <p:cNvPr id="3" name="Subtitle 2"/>
          <p:cNvSpPr>
            <a:spLocks noGrp="1"/>
          </p:cNvSpPr>
          <p:nvPr>
            <p:ph type="subTitle" idx="1"/>
          </p:nvPr>
        </p:nvSpPr>
        <p:spPr/>
        <p:txBody>
          <a:bodyPr/>
          <a:lstStyle/>
          <a:p>
            <a:r>
              <a:rPr lang="en-US" dirty="0" smtClean="0"/>
              <a:t>Submitted by : N. Kaviyarasan</a:t>
            </a:r>
          </a:p>
          <a:p>
            <a:r>
              <a:rPr lang="en-US" dirty="0" smtClean="0"/>
              <a:t>07</a:t>
            </a:r>
            <a:r>
              <a:rPr lang="en-US" baseline="30000" dirty="0" smtClean="0"/>
              <a:t>th</a:t>
            </a:r>
            <a:r>
              <a:rPr lang="en-US" dirty="0" smtClean="0"/>
              <a:t> July 2019</a:t>
            </a:r>
            <a:endParaRPr lang="en-US" dirty="0"/>
          </a:p>
        </p:txBody>
      </p:sp>
    </p:spTree>
    <p:extLst>
      <p:ext uri="{BB962C8B-B14F-4D97-AF65-F5344CB8AC3E}">
        <p14:creationId xmlns:p14="http://schemas.microsoft.com/office/powerpoint/2010/main" val="1706150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Recommendation Program : Selection of New Food &amp; Beverage Outlet in a Specific Area</a:t>
            </a:r>
            <a:endParaRPr lang="en-US" dirty="0"/>
          </a:p>
        </p:txBody>
      </p:sp>
      <p:sp>
        <p:nvSpPr>
          <p:cNvPr id="3" name="Content Placeholder 2"/>
          <p:cNvSpPr>
            <a:spLocks noGrp="1"/>
          </p:cNvSpPr>
          <p:nvPr>
            <p:ph idx="1"/>
          </p:nvPr>
        </p:nvSpPr>
        <p:spPr/>
        <p:txBody>
          <a:bodyPr/>
          <a:lstStyle/>
          <a:p>
            <a:r>
              <a:rPr lang="en-US" dirty="0" smtClean="0"/>
              <a:t>United States</a:t>
            </a:r>
          </a:p>
          <a:p>
            <a:r>
              <a:rPr lang="en-US" dirty="0" smtClean="0"/>
              <a:t>New York – Landmarks</a:t>
            </a:r>
          </a:p>
          <a:p>
            <a:r>
              <a:rPr lang="en-US" dirty="0" smtClean="0"/>
              <a:t>Any Specific Park</a:t>
            </a:r>
            <a:endParaRPr lang="en-US" dirty="0"/>
          </a:p>
        </p:txBody>
      </p:sp>
    </p:spTree>
    <p:extLst>
      <p:ext uri="{BB962C8B-B14F-4D97-AF65-F5344CB8AC3E}">
        <p14:creationId xmlns:p14="http://schemas.microsoft.com/office/powerpoint/2010/main" val="1633249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Business Problem</a:t>
            </a:r>
            <a:endParaRPr lang="en-US" dirty="0"/>
          </a:p>
          <a:p>
            <a:r>
              <a:rPr lang="en-US" dirty="0"/>
              <a:t>The client has an established restaurant chain in U.S. successfully running in several parts and the client would like to venture into any of the Parks area in New York city.</a:t>
            </a:r>
          </a:p>
          <a:p>
            <a:r>
              <a:rPr lang="en-US" dirty="0"/>
              <a:t>The following details are requested by the Client:-</a:t>
            </a:r>
          </a:p>
          <a:p>
            <a:pPr lvl="0"/>
            <a:r>
              <a:rPr lang="en-US" dirty="0"/>
              <a:t>Pickup any park for an example whichever park is in a central area</a:t>
            </a:r>
          </a:p>
          <a:p>
            <a:pPr lvl="0"/>
            <a:r>
              <a:rPr lang="en-US" dirty="0"/>
              <a:t>What are the Nearby attractions </a:t>
            </a:r>
          </a:p>
          <a:p>
            <a:pPr lvl="0"/>
            <a:r>
              <a:rPr lang="en-US" dirty="0"/>
              <a:t>What are the Food &amp; beverage outlets near the location around 1000 meters radius</a:t>
            </a:r>
          </a:p>
          <a:p>
            <a:pPr lvl="0"/>
            <a:r>
              <a:rPr lang="en-US" dirty="0"/>
              <a:t>What type of Outlets (Fast food, Coffee shop, </a:t>
            </a:r>
            <a:r>
              <a:rPr lang="en-US" dirty="0" err="1"/>
              <a:t>etc</a:t>
            </a:r>
            <a:r>
              <a:rPr lang="en-US" dirty="0"/>
              <a:t>)</a:t>
            </a:r>
          </a:p>
          <a:p>
            <a:pPr lvl="0"/>
            <a:r>
              <a:rPr lang="en-US" dirty="0"/>
              <a:t>What type of Cuisines are served in the Outlets</a:t>
            </a:r>
          </a:p>
          <a:p>
            <a:endParaRPr lang="en-US" dirty="0"/>
          </a:p>
        </p:txBody>
      </p:sp>
    </p:spTree>
    <p:extLst>
      <p:ext uri="{BB962C8B-B14F-4D97-AF65-F5344CB8AC3E}">
        <p14:creationId xmlns:p14="http://schemas.microsoft.com/office/powerpoint/2010/main" val="848386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13832"/>
            <a:ext cx="9601196" cy="1303867"/>
          </a:xfrm>
        </p:spPr>
        <p:txBody>
          <a:bodyPr/>
          <a:lstStyle/>
          <a:p>
            <a:r>
              <a:rPr lang="en-US" dirty="0" smtClean="0"/>
              <a:t>Data Source</a:t>
            </a:r>
            <a:endParaRPr lang="en-US" dirty="0"/>
          </a:p>
        </p:txBody>
      </p:sp>
      <p:pic>
        <p:nvPicPr>
          <p:cNvPr id="4" name="Content Placeholder 3"/>
          <p:cNvPicPr>
            <a:picLocks noGrp="1" noChangeAspect="1"/>
          </p:cNvPicPr>
          <p:nvPr>
            <p:ph idx="1"/>
          </p:nvPr>
        </p:nvPicPr>
        <p:blipFill>
          <a:blip r:embed="rId2"/>
          <a:stretch>
            <a:fillRect/>
          </a:stretch>
        </p:blipFill>
        <p:spPr>
          <a:xfrm>
            <a:off x="1295402" y="1782763"/>
            <a:ext cx="9778998" cy="4379503"/>
          </a:xfrm>
          <a:prstGeom prst="rect">
            <a:avLst/>
          </a:prstGeom>
        </p:spPr>
      </p:pic>
    </p:spTree>
    <p:extLst>
      <p:ext uri="{BB962C8B-B14F-4D97-AF65-F5344CB8AC3E}">
        <p14:creationId xmlns:p14="http://schemas.microsoft.com/office/powerpoint/2010/main" val="180572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13832"/>
            <a:ext cx="9601196" cy="1303867"/>
          </a:xfrm>
        </p:spPr>
        <p:txBody>
          <a:bodyPr/>
          <a:lstStyle/>
          <a:p>
            <a:r>
              <a:rPr lang="en-US" dirty="0" smtClean="0"/>
              <a:t>Data Source</a:t>
            </a:r>
            <a:endParaRPr lang="en-US" dirty="0"/>
          </a:p>
        </p:txBody>
      </p:sp>
      <p:pic>
        <p:nvPicPr>
          <p:cNvPr id="5" name="Picture 4"/>
          <p:cNvPicPr/>
          <p:nvPr/>
        </p:nvPicPr>
        <p:blipFill>
          <a:blip r:embed="rId2"/>
          <a:stretch>
            <a:fillRect/>
          </a:stretch>
        </p:blipFill>
        <p:spPr>
          <a:xfrm>
            <a:off x="3213100" y="2259330"/>
            <a:ext cx="5943600" cy="4015740"/>
          </a:xfrm>
          <a:prstGeom prst="rect">
            <a:avLst/>
          </a:prstGeom>
        </p:spPr>
      </p:pic>
    </p:spTree>
    <p:extLst>
      <p:ext uri="{BB962C8B-B14F-4D97-AF65-F5344CB8AC3E}">
        <p14:creationId xmlns:p14="http://schemas.microsoft.com/office/powerpoint/2010/main" val="558426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 Foursquare.com</a:t>
            </a:r>
            <a:endParaRPr lang="en-US" dirty="0"/>
          </a:p>
        </p:txBody>
      </p:sp>
      <p:pic>
        <p:nvPicPr>
          <p:cNvPr id="4" name="Picture 3"/>
          <p:cNvPicPr>
            <a:picLocks noChangeAspect="1"/>
          </p:cNvPicPr>
          <p:nvPr/>
        </p:nvPicPr>
        <p:blipFill>
          <a:blip r:embed="rId2"/>
          <a:stretch>
            <a:fillRect/>
          </a:stretch>
        </p:blipFill>
        <p:spPr>
          <a:xfrm>
            <a:off x="1295402" y="2568000"/>
            <a:ext cx="5260049" cy="3248599"/>
          </a:xfrm>
          <a:prstGeom prst="rect">
            <a:avLst/>
          </a:prstGeom>
        </p:spPr>
      </p:pic>
      <p:pic>
        <p:nvPicPr>
          <p:cNvPr id="5" name="Picture 4"/>
          <p:cNvPicPr>
            <a:picLocks noChangeAspect="1"/>
          </p:cNvPicPr>
          <p:nvPr/>
        </p:nvPicPr>
        <p:blipFill>
          <a:blip r:embed="rId3"/>
          <a:stretch>
            <a:fillRect/>
          </a:stretch>
        </p:blipFill>
        <p:spPr>
          <a:xfrm>
            <a:off x="6654800" y="2468274"/>
            <a:ext cx="4732337" cy="3348325"/>
          </a:xfrm>
          <a:prstGeom prst="rect">
            <a:avLst/>
          </a:prstGeom>
        </p:spPr>
      </p:pic>
    </p:spTree>
    <p:extLst>
      <p:ext uri="{BB962C8B-B14F-4D97-AF65-F5344CB8AC3E}">
        <p14:creationId xmlns:p14="http://schemas.microsoft.com/office/powerpoint/2010/main" val="2593967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359898" cy="618068"/>
          </a:xfrm>
        </p:spPr>
        <p:txBody>
          <a:bodyPr>
            <a:normAutofit fontScale="90000"/>
          </a:bodyPr>
          <a:lstStyle/>
          <a:p>
            <a:r>
              <a:rPr lang="en-US" dirty="0" smtClean="0"/>
              <a:t>Results</a:t>
            </a:r>
            <a:endParaRPr lang="en-US" dirty="0"/>
          </a:p>
        </p:txBody>
      </p:sp>
      <p:pic>
        <p:nvPicPr>
          <p:cNvPr id="4" name="Picture 3"/>
          <p:cNvPicPr/>
          <p:nvPr/>
        </p:nvPicPr>
        <p:blipFill>
          <a:blip r:embed="rId2"/>
          <a:stretch>
            <a:fillRect/>
          </a:stretch>
        </p:blipFill>
        <p:spPr>
          <a:xfrm>
            <a:off x="1765300" y="1739900"/>
            <a:ext cx="8331200" cy="4329747"/>
          </a:xfrm>
          <a:prstGeom prst="rect">
            <a:avLst/>
          </a:prstGeom>
        </p:spPr>
      </p:pic>
    </p:spTree>
    <p:extLst>
      <p:ext uri="{BB962C8B-B14F-4D97-AF65-F5344CB8AC3E}">
        <p14:creationId xmlns:p14="http://schemas.microsoft.com/office/powerpoint/2010/main" val="83515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872068"/>
          </a:xfrm>
        </p:spPr>
        <p:txBody>
          <a:bodyPr/>
          <a:lstStyle/>
          <a:p>
            <a:r>
              <a:rPr lang="en-US" dirty="0" smtClean="0"/>
              <a:t>Conclusion</a:t>
            </a:r>
            <a:endParaRPr lang="en-US" dirty="0"/>
          </a:p>
        </p:txBody>
      </p:sp>
      <p:sp>
        <p:nvSpPr>
          <p:cNvPr id="4" name="Rectangle 3"/>
          <p:cNvSpPr/>
          <p:nvPr/>
        </p:nvSpPr>
        <p:spPr>
          <a:xfrm>
            <a:off x="1676400" y="2438401"/>
            <a:ext cx="6934200" cy="3660105"/>
          </a:xfrm>
          <a:prstGeom prst="rect">
            <a:avLst/>
          </a:prstGeom>
        </p:spPr>
        <p:txBody>
          <a:bodyPr wrap="square">
            <a:spAutoFit/>
          </a:bodyPr>
          <a:lstStyle/>
          <a:p>
            <a:pPr>
              <a:lnSpc>
                <a:spcPct val="107000"/>
              </a:lnSpc>
              <a:spcAft>
                <a:spcPts val="800"/>
              </a:spcAft>
            </a:pPr>
            <a:r>
              <a:rPr lang="en-US" dirty="0" smtClean="0">
                <a:latin typeface="Calibri" panose="020F0502020204030204" pitchFamily="34" charset="0"/>
                <a:ea typeface="Calibri" panose="020F0502020204030204" pitchFamily="34" charset="0"/>
                <a:cs typeface="Latha" panose="020B0604020202020204" pitchFamily="34" charset="0"/>
              </a:rPr>
              <a:t>“ </a:t>
            </a:r>
            <a:r>
              <a:rPr lang="en-US" dirty="0">
                <a:latin typeface="Calibri" panose="020F0502020204030204" pitchFamily="34" charset="0"/>
                <a:ea typeface="Calibri" panose="020F0502020204030204" pitchFamily="34" charset="0"/>
                <a:cs typeface="Latha" panose="020B0604020202020204" pitchFamily="34" charset="0"/>
              </a:rPr>
              <a:t>Highland Park” has food and beverage outlets of </a:t>
            </a:r>
          </a:p>
          <a:p>
            <a:pPr marL="342900" marR="0" lvl="0" indent="-342900">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Latha" panose="020B0604020202020204" pitchFamily="34" charset="0"/>
              </a:rPr>
              <a:t>Ice Cream Shops - 2</a:t>
            </a:r>
          </a:p>
          <a:p>
            <a:pPr marL="342900" marR="0" lvl="0" indent="-342900">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Latha" panose="020B0604020202020204" pitchFamily="34" charset="0"/>
              </a:rPr>
              <a:t>Pizza Outlets – 4 </a:t>
            </a:r>
          </a:p>
          <a:p>
            <a:pPr marL="342900" marR="0" lvl="0" indent="-342900">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Latha" panose="020B0604020202020204" pitchFamily="34" charset="0"/>
              </a:rPr>
              <a:t>Sandwich Shops – 1 </a:t>
            </a:r>
          </a:p>
          <a:p>
            <a:pPr marL="342900" marR="0" lvl="0" indent="-342900">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Latha" panose="020B0604020202020204" pitchFamily="34" charset="0"/>
              </a:rPr>
              <a:t>Bakery – 1</a:t>
            </a:r>
          </a:p>
          <a:p>
            <a:pPr marL="342900" marR="0" lvl="0" indent="-342900">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Latha" panose="020B0604020202020204" pitchFamily="34" charset="0"/>
              </a:rPr>
              <a:t>Latin American Restaurants – 3</a:t>
            </a:r>
          </a:p>
          <a:p>
            <a:pPr marL="342900" marR="0" lvl="0" indent="-342900">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Latha" panose="020B0604020202020204" pitchFamily="34" charset="0"/>
              </a:rPr>
              <a:t>Donut Shop – 1</a:t>
            </a:r>
          </a:p>
          <a:p>
            <a:pPr>
              <a:lnSpc>
                <a:spcPct val="107000"/>
              </a:lnSpc>
              <a:spcAft>
                <a:spcPts val="800"/>
              </a:spcAft>
            </a:pPr>
            <a:r>
              <a:rPr lang="en-US" dirty="0">
                <a:latin typeface="Calibri" panose="020F0502020204030204" pitchFamily="34" charset="0"/>
                <a:ea typeface="Calibri" panose="020F0502020204030204" pitchFamily="34" charset="0"/>
                <a:cs typeface="Latha" panose="020B0604020202020204" pitchFamily="34" charset="0"/>
              </a:rPr>
              <a:t>The Client can make a decision as already there are 4 outlets of Pizza shops  and the client may introduce new cuisines in the area.</a:t>
            </a:r>
          </a:p>
          <a:p>
            <a:pPr>
              <a:lnSpc>
                <a:spcPct val="107000"/>
              </a:lnSpc>
              <a:spcAft>
                <a:spcPts val="800"/>
              </a:spcAft>
            </a:pPr>
            <a:r>
              <a:rPr lang="en-US" dirty="0">
                <a:latin typeface="Calibri" panose="020F0502020204030204" pitchFamily="34" charset="0"/>
                <a:ea typeface="Calibri" panose="020F0502020204030204" pitchFamily="34" charset="0"/>
                <a:cs typeface="Latha" panose="020B0604020202020204" pitchFamily="34" charset="0"/>
              </a:rPr>
              <a:t>The client can use the test data as any other Park in the above test data to check for any other location or Park.</a:t>
            </a:r>
            <a:endParaRPr lang="en-US"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574512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410698" cy="719668"/>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https://foursquare.com</a:t>
            </a:r>
            <a:r>
              <a:rPr lang="en-US" dirty="0" smtClean="0">
                <a:hlinkClick r:id="rId2"/>
              </a:rPr>
              <a:t>/</a:t>
            </a:r>
            <a:endParaRPr lang="en-US" dirty="0" smtClean="0"/>
          </a:p>
          <a:p>
            <a:r>
              <a:rPr lang="en-US" dirty="0">
                <a:hlinkClick r:id="rId3"/>
              </a:rPr>
              <a:t>https://</a:t>
            </a:r>
            <a:r>
              <a:rPr lang="en-US" dirty="0" smtClean="0">
                <a:hlinkClick r:id="rId3"/>
              </a:rPr>
              <a:t>geo.nyu.edu/catalog/nyu-2451-34514</a:t>
            </a:r>
            <a:endParaRPr lang="en-US" dirty="0" smtClean="0"/>
          </a:p>
          <a:p>
            <a:endParaRPr lang="en-US" dirty="0"/>
          </a:p>
        </p:txBody>
      </p:sp>
    </p:spTree>
    <p:extLst>
      <p:ext uri="{BB962C8B-B14F-4D97-AF65-F5344CB8AC3E}">
        <p14:creationId xmlns:p14="http://schemas.microsoft.com/office/powerpoint/2010/main" val="903416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31</TotalTime>
  <Words>242</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Garamond</vt:lpstr>
      <vt:lpstr>Latha</vt:lpstr>
      <vt:lpstr>Symbol</vt:lpstr>
      <vt:lpstr>Organic</vt:lpstr>
      <vt:lpstr>Capstone Project - The Battle of Neighborhoods</vt:lpstr>
      <vt:lpstr>Recommendation Program : Selection of New Food &amp; Beverage Outlet in a Specific Area</vt:lpstr>
      <vt:lpstr>Business Problem</vt:lpstr>
      <vt:lpstr>Data Source</vt:lpstr>
      <vt:lpstr>Data Source</vt:lpstr>
      <vt:lpstr>API : Foursquare.com</vt:lpstr>
      <vt:lpstr>Results</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Kaviyarasan Narayan</dc:creator>
  <cp:lastModifiedBy>Kaviyarasan Narayan</cp:lastModifiedBy>
  <cp:revision>2</cp:revision>
  <dcterms:created xsi:type="dcterms:W3CDTF">2019-07-07T13:08:31Z</dcterms:created>
  <dcterms:modified xsi:type="dcterms:W3CDTF">2019-07-07T13:40:06Z</dcterms:modified>
</cp:coreProperties>
</file>