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.176</a:t>
                </a:r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55" y="3216147"/>
                <a:ext cx="1000993" cy="9931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90161" y="2466258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112</Words>
  <Application>Microsoft Office PowerPoint</Application>
  <PresentationFormat>On-screen Show 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6</cp:revision>
  <dcterms:created xsi:type="dcterms:W3CDTF">2015-10-24T18:19:48Z</dcterms:created>
  <dcterms:modified xsi:type="dcterms:W3CDTF">2015-10-24T19:23:13Z</dcterms:modified>
</cp:coreProperties>
</file>