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1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195"/>
              </p:ext>
            </p:extLst>
          </p:nvPr>
        </p:nvGraphicFramePr>
        <p:xfrm>
          <a:off x="381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2762"/>
              </p:ext>
            </p:extLst>
          </p:nvPr>
        </p:nvGraphicFramePr>
        <p:xfrm>
          <a:off x="26670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solidFill>
                            <a:srgbClr val="41B319"/>
                          </a:solidFill>
                          <a:effectLst/>
                        </a:rPr>
                        <a:t>170</a:t>
                      </a:r>
                      <a:endParaRPr lang="en-US" sz="1100" b="1" i="0" u="sng" strike="noStrike" dirty="0">
                        <a:solidFill>
                          <a:srgbClr val="41B3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7457"/>
              </p:ext>
            </p:extLst>
          </p:nvPr>
        </p:nvGraphicFramePr>
        <p:xfrm>
          <a:off x="2667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0547"/>
              </p:ext>
            </p:extLst>
          </p:nvPr>
        </p:nvGraphicFramePr>
        <p:xfrm>
          <a:off x="26670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7526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7526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413" y="2864490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144779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0386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798" y="1722194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67956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728764" y="3712718"/>
            <a:ext cx="932797" cy="133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  <a:endCxn id="53" idx="1"/>
          </p:cNvCxnSpPr>
          <p:nvPr/>
        </p:nvCxnSpPr>
        <p:spPr>
          <a:xfrm>
            <a:off x="6728764" y="2677058"/>
            <a:ext cx="894697" cy="10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574182" y="17709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3461" y="2587491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6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r="17955"/>
          <a:stretch/>
        </p:blipFill>
        <p:spPr>
          <a:xfrm>
            <a:off x="723900" y="1701799"/>
            <a:ext cx="3619500" cy="348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1" r="5776"/>
          <a:stretch/>
        </p:blipFill>
        <p:spPr>
          <a:xfrm>
            <a:off x="5029200" y="1693588"/>
            <a:ext cx="3721100" cy="3493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82612" y="2881314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4406" y="2855915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709" y="1124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Propensity Score</a:t>
            </a:r>
          </a:p>
          <a:p>
            <a:pPr algn="ctr"/>
            <a:r>
              <a:rPr lang="en-US" b="1" dirty="0" smtClean="0"/>
              <a:t>Matching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1124634"/>
            <a:ext cx="24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Propensity Score</a:t>
            </a:r>
          </a:p>
          <a:p>
            <a:pPr algn="ctr"/>
            <a:r>
              <a:rPr lang="en-US" b="1" dirty="0" smtClean="0"/>
              <a:t>Weighting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304800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501529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495672" cy="29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6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8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weighted Cox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882900" y="622300"/>
            <a:ext cx="990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650</Words>
  <Application>Microsoft Office PowerPoint</Application>
  <PresentationFormat>On-screen Show (4:3)</PresentationFormat>
  <Paragraphs>245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38</cp:revision>
  <dcterms:created xsi:type="dcterms:W3CDTF">2015-10-24T18:19:48Z</dcterms:created>
  <dcterms:modified xsi:type="dcterms:W3CDTF">2015-11-24T04:31:53Z</dcterms:modified>
</cp:coreProperties>
</file>