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</a:t>
                </a:r>
                <a:r>
                  <a:rPr lang="en-US" b="0" i="1" dirty="0" smtClean="0">
                    <a:latin typeface="Cambria Math"/>
                  </a:rPr>
                  <a:t>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39361" y="2619005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06" y="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283</Words>
  <Application>Microsoft Office PowerPoint</Application>
  <PresentationFormat>On-screen Show (4:3)</PresentationFormat>
  <Paragraphs>195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17</cp:revision>
  <dcterms:created xsi:type="dcterms:W3CDTF">2015-10-24T18:19:48Z</dcterms:created>
  <dcterms:modified xsi:type="dcterms:W3CDTF">2015-11-16T05:02:24Z</dcterms:modified>
</cp:coreProperties>
</file>