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971555" y="3216147"/>
                <a:ext cx="1000993" cy="9931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.176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55" y="3216147"/>
                <a:ext cx="1000993" cy="9931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90161" y="2466258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"/>
          <a:stretch/>
        </p:blipFill>
        <p:spPr bwMode="auto">
          <a:xfrm>
            <a:off x="0" y="641927"/>
            <a:ext cx="4470235" cy="306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/>
          <a:stretch/>
        </p:blipFill>
        <p:spPr bwMode="auto">
          <a:xfrm>
            <a:off x="4676710" y="640245"/>
            <a:ext cx="4467290" cy="305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893062"/>
            <a:ext cx="888969" cy="12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609600"/>
            <a:ext cx="1308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8"/>
          <a:stretch/>
        </p:blipFill>
        <p:spPr bwMode="auto">
          <a:xfrm>
            <a:off x="5518150" y="3105666"/>
            <a:ext cx="1263650" cy="143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027" idx="1"/>
          </p:cNvCxnSpPr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7650" y="928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Placebo: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571" y="362533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276</Words>
  <Application>Microsoft Office PowerPoint</Application>
  <PresentationFormat>On-screen Show (4:3)</PresentationFormat>
  <Paragraphs>195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14</cp:revision>
  <dcterms:created xsi:type="dcterms:W3CDTF">2015-10-24T18:19:48Z</dcterms:created>
  <dcterms:modified xsi:type="dcterms:W3CDTF">2015-11-14T20:21:50Z</dcterms:modified>
</cp:coreProperties>
</file>