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617495" cy="301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622272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6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Imputation:</a:t>
            </a:r>
            <a:endParaRPr lang="en-US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=50</a:t>
            </a:r>
            <a:endParaRPr lang="en-US" dirty="0" smtClean="0"/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Survival Analysis:</a:t>
            </a:r>
          </a:p>
          <a:p>
            <a:pPr algn="ctr"/>
            <a:r>
              <a:rPr lang="en-US" dirty="0" smtClean="0"/>
              <a:t>Kaplan-Meier</a:t>
            </a:r>
            <a:endParaRPr lang="en-US" dirty="0" smtClean="0"/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88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Causal Analysis:</a:t>
            </a:r>
          </a:p>
          <a:p>
            <a:pPr algn="ctr"/>
            <a:r>
              <a:rPr lang="en-US" dirty="0" smtClean="0"/>
              <a:t>IPTW </a:t>
            </a:r>
            <a:r>
              <a:rPr lang="en-US" dirty="0" smtClean="0"/>
              <a:t>weighted Cox </a:t>
            </a:r>
            <a:r>
              <a:rPr lang="en-US" dirty="0" smtClean="0"/>
              <a:t>model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2082800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882900" y="622300"/>
            <a:ext cx="990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644</Words>
  <Application>Microsoft Office PowerPoint</Application>
  <PresentationFormat>On-screen Show (4:3)</PresentationFormat>
  <Paragraphs>241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31</cp:revision>
  <dcterms:created xsi:type="dcterms:W3CDTF">2015-10-24T18:19:48Z</dcterms:created>
  <dcterms:modified xsi:type="dcterms:W3CDTF">2015-11-18T20:29:03Z</dcterms:modified>
</cp:coreProperties>
</file>