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6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4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3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0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5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8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8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5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4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1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F4E78-F3C6-4442-AD2E-D4916562ED88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5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36865"/>
              </p:ext>
            </p:extLst>
          </p:nvPr>
        </p:nvGraphicFramePr>
        <p:xfrm>
          <a:off x="609600" y="3276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382172"/>
              </p:ext>
            </p:extLst>
          </p:nvPr>
        </p:nvGraphicFramePr>
        <p:xfrm>
          <a:off x="2895600" y="2133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933304"/>
              </p:ext>
            </p:extLst>
          </p:nvPr>
        </p:nvGraphicFramePr>
        <p:xfrm>
          <a:off x="2895600" y="3276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567808"/>
              </p:ext>
            </p:extLst>
          </p:nvPr>
        </p:nvGraphicFramePr>
        <p:xfrm>
          <a:off x="2895600" y="45720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1981200" y="2612784"/>
            <a:ext cx="914400" cy="66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8" idx="1"/>
          </p:cNvCxnSpPr>
          <p:nvPr/>
        </p:nvCxnSpPr>
        <p:spPr>
          <a:xfrm>
            <a:off x="1981200" y="3733800"/>
            <a:ext cx="914400" cy="21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9" idx="1"/>
          </p:cNvCxnSpPr>
          <p:nvPr/>
        </p:nvCxnSpPr>
        <p:spPr>
          <a:xfrm>
            <a:off x="1981200" y="4191000"/>
            <a:ext cx="914400" cy="860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0649" y="2910657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71801" y="1447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M=3 MI datasets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267201" y="2612784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43398" y="1722194"/>
            <a:ext cx="138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Regress Age on Weight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728853" y="2359679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=.14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=.03</a:t>
                </a: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853" y="2359679"/>
                <a:ext cx="1371600" cy="582492"/>
              </a:xfrm>
              <a:prstGeom prst="rect">
                <a:avLst/>
              </a:prstGeom>
              <a:blipFill rotWithShape="1">
                <a:blip r:embed="rId2"/>
                <a:stretch>
                  <a:fillRect t="-5000" b="-1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728853" y="3421472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</m:t>
                    </m:r>
                    <m:r>
                      <a:rPr lang="en-US" b="0" i="1" smtClean="0">
                        <a:latin typeface="Cambria Math"/>
                      </a:rPr>
                      <m:t>9 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</a:t>
                </a:r>
                <a:r>
                  <a:rPr lang="en-US" i="1" dirty="0" smtClean="0">
                    <a:latin typeface="Cambria Math"/>
                  </a:rPr>
                  <a:t>05</a:t>
                </a:r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853" y="3421472"/>
                <a:ext cx="1371600" cy="582492"/>
              </a:xfrm>
              <a:prstGeom prst="rect">
                <a:avLst/>
              </a:prstGeom>
              <a:blipFill rotWithShape="1">
                <a:blip r:embed="rId3"/>
                <a:stretch>
                  <a:fillRect t="-5000" b="-1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728853" y="4685956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</m:t>
                    </m:r>
                    <m:r>
                      <a:rPr lang="en-US" b="0" i="1" smtClean="0">
                        <a:latin typeface="Cambria Math"/>
                      </a:rPr>
                      <m:t>8 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</a:t>
                </a:r>
                <a:r>
                  <a:rPr lang="en-US" i="1" dirty="0" smtClean="0">
                    <a:latin typeface="Cambria Math"/>
                  </a:rPr>
                  <a:t>04</a:t>
                </a:r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853" y="4685956"/>
                <a:ext cx="1371600" cy="582492"/>
              </a:xfrm>
              <a:prstGeom prst="rect">
                <a:avLst/>
              </a:prstGeom>
              <a:blipFill rotWithShape="1">
                <a:blip r:embed="rId4"/>
                <a:stretch>
                  <a:fillRect t="-5051" b="-20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>
            <a:off x="7024252" y="3712718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267201" y="3773446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267200" y="5051184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5" idx="3"/>
          </p:cNvCxnSpPr>
          <p:nvPr/>
        </p:nvCxnSpPr>
        <p:spPr>
          <a:xfrm flipV="1">
            <a:off x="7100453" y="3773446"/>
            <a:ext cx="789708" cy="1203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3" idx="3"/>
          </p:cNvCxnSpPr>
          <p:nvPr/>
        </p:nvCxnSpPr>
        <p:spPr>
          <a:xfrm>
            <a:off x="7100453" y="2650925"/>
            <a:ext cx="789708" cy="109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7971555" y="3216147"/>
                <a:ext cx="1000993" cy="9931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𝑀𝐼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:r>
                  <a:rPr lang="en-US" b="0" i="1" dirty="0" smtClean="0">
                    <a:latin typeface="Cambria Math"/>
                  </a:rPr>
                  <a:t>.176</a:t>
                </a: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555" y="3216147"/>
                <a:ext cx="1000993" cy="99314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6019800" y="1722194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890161" y="2466258"/>
            <a:ext cx="1253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Pooled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41442"/>
              </p:ext>
            </p:extLst>
          </p:nvPr>
        </p:nvGraphicFramePr>
        <p:xfrm>
          <a:off x="304800" y="3254616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882492"/>
              </p:ext>
            </p:extLst>
          </p:nvPr>
        </p:nvGraphicFramePr>
        <p:xfrm>
          <a:off x="2604387" y="2133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788423"/>
              </p:ext>
            </p:extLst>
          </p:nvPr>
        </p:nvGraphicFramePr>
        <p:xfrm>
          <a:off x="2604387" y="3116141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517569"/>
              </p:ext>
            </p:extLst>
          </p:nvPr>
        </p:nvGraphicFramePr>
        <p:xfrm>
          <a:off x="2625169" y="4299432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V="1">
            <a:off x="1689987" y="2612784"/>
            <a:ext cx="914400" cy="66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89987" y="3768436"/>
            <a:ext cx="914400" cy="860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" y="2907268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04387" y="1447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M=3 MI datasets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328304"/>
              </p:ext>
            </p:extLst>
          </p:nvPr>
        </p:nvGraphicFramePr>
        <p:xfrm>
          <a:off x="5105399" y="1676395"/>
          <a:ext cx="1752600" cy="3886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32"/>
                <a:gridCol w="579068"/>
                <a:gridCol w="584200"/>
              </a:tblGrid>
              <a:tr h="1991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3" name="Straight Connector 2"/>
          <p:cNvCxnSpPr>
            <a:endCxn id="25" idx="1"/>
          </p:cNvCxnSpPr>
          <p:nvPr/>
        </p:nvCxnSpPr>
        <p:spPr>
          <a:xfrm>
            <a:off x="3920569" y="2281553"/>
            <a:ext cx="1184830" cy="1337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8" idx="3"/>
          </p:cNvCxnSpPr>
          <p:nvPr/>
        </p:nvCxnSpPr>
        <p:spPr>
          <a:xfrm>
            <a:off x="3975987" y="3595325"/>
            <a:ext cx="1129412" cy="28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899787" y="3645548"/>
            <a:ext cx="1184830" cy="137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967756" y="2483027"/>
            <a:ext cx="1139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Regress Age on Weight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721839" y="3595252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8017239" y="3061648"/>
                <a:ext cx="1036969" cy="10673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𝑠𝑡𝑎𝑐𝑘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:r>
                  <a:rPr lang="en-US" b="0" i="1" dirty="0" smtClean="0">
                    <a:latin typeface="Cambria Math"/>
                  </a:rPr>
                  <a:t>.17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239" y="3061648"/>
                <a:ext cx="1036969" cy="10673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8016583" y="2483026"/>
            <a:ext cx="1253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Pooled Result</a:t>
            </a:r>
            <a:endParaRPr lang="en-US" dirty="0"/>
          </a:p>
        </p:txBody>
      </p:sp>
      <p:cxnSp>
        <p:nvCxnSpPr>
          <p:cNvPr id="42" name="Straight Connector 41"/>
          <p:cNvCxnSpPr>
            <a:endCxn id="8" idx="1"/>
          </p:cNvCxnSpPr>
          <p:nvPr/>
        </p:nvCxnSpPr>
        <p:spPr>
          <a:xfrm>
            <a:off x="1734880" y="3595252"/>
            <a:ext cx="869507" cy="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24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1"/>
          <a:stretch/>
        </p:blipFill>
        <p:spPr bwMode="auto">
          <a:xfrm>
            <a:off x="0" y="641927"/>
            <a:ext cx="4470235" cy="3062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"/>
          <a:stretch/>
        </p:blipFill>
        <p:spPr bwMode="auto">
          <a:xfrm>
            <a:off x="4676710" y="640245"/>
            <a:ext cx="4467290" cy="305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1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0"/>
          <a:stretch/>
        </p:blipFill>
        <p:spPr bwMode="auto">
          <a:xfrm>
            <a:off x="215264" y="2713120"/>
            <a:ext cx="3128835" cy="185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1"/>
          <a:stretch/>
        </p:blipFill>
        <p:spPr bwMode="auto">
          <a:xfrm>
            <a:off x="320688" y="637103"/>
            <a:ext cx="3023411" cy="16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30"/>
          <a:stretch/>
        </p:blipFill>
        <p:spPr bwMode="auto">
          <a:xfrm>
            <a:off x="242972" y="4854470"/>
            <a:ext cx="3262227" cy="1987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5567" y="267771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Cape. Vs. Other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8843" y="4485138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Vs. None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4542" y="2343788"/>
            <a:ext cx="1569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Cape. Vs. none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6"/>
          <a:stretch/>
        </p:blipFill>
        <p:spPr bwMode="auto">
          <a:xfrm>
            <a:off x="3344099" y="4889106"/>
            <a:ext cx="3148708" cy="179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3"/>
          <a:stretch/>
        </p:blipFill>
        <p:spPr bwMode="auto">
          <a:xfrm>
            <a:off x="3358971" y="2678484"/>
            <a:ext cx="3133836" cy="17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8"/>
          <a:stretch/>
        </p:blipFill>
        <p:spPr bwMode="auto">
          <a:xfrm>
            <a:off x="3358971" y="583373"/>
            <a:ext cx="301081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957899" y="223110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Cape. Vs. Other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16875" y="2343788"/>
            <a:ext cx="1569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Cape. Vs. none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57899" y="4519774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Vs. 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524000" y="762000"/>
            <a:ext cx="0" cy="388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4648200"/>
            <a:ext cx="571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3400" y="2679700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590800" y="4648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66900" y="4992132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Pretreatment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943600" y="4648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91100" y="5003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Post treatment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493" y="1893062"/>
            <a:ext cx="888969" cy="126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0" y="609600"/>
            <a:ext cx="130895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88"/>
          <a:stretch/>
        </p:blipFill>
        <p:spPr bwMode="auto">
          <a:xfrm>
            <a:off x="5518150" y="3105666"/>
            <a:ext cx="1263650" cy="1434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/>
          <p:cNvCxnSpPr>
            <a:endCxn id="1027" idx="1"/>
          </p:cNvCxnSpPr>
          <p:nvPr/>
        </p:nvCxnSpPr>
        <p:spPr>
          <a:xfrm flipV="1">
            <a:off x="2934462" y="1219200"/>
            <a:ext cx="2583688" cy="1460502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28" idx="1"/>
          </p:cNvCxnSpPr>
          <p:nvPr/>
        </p:nvCxnSpPr>
        <p:spPr>
          <a:xfrm>
            <a:off x="2934462" y="2705100"/>
            <a:ext cx="2583688" cy="1117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87650" y="928164"/>
            <a:ext cx="273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Placebo: Counterfactual (unobserved)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48571" y="3625334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Drug: Observed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270</Words>
  <Application>Microsoft Office PowerPoint</Application>
  <PresentationFormat>On-screen Show (4:3)</PresentationFormat>
  <Paragraphs>189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Berliner</dc:creator>
  <cp:lastModifiedBy>Nathan Berliner</cp:lastModifiedBy>
  <cp:revision>12</cp:revision>
  <dcterms:created xsi:type="dcterms:W3CDTF">2015-10-24T18:19:48Z</dcterms:created>
  <dcterms:modified xsi:type="dcterms:W3CDTF">2015-11-14T01:21:03Z</dcterms:modified>
</cp:coreProperties>
</file>