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6865"/>
              </p:ext>
            </p:extLst>
          </p:nvPr>
        </p:nvGraphicFramePr>
        <p:xfrm>
          <a:off x="6096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82172"/>
              </p:ext>
            </p:extLst>
          </p:nvPr>
        </p:nvGraphicFramePr>
        <p:xfrm>
          <a:off x="2895600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33304"/>
              </p:ext>
            </p:extLst>
          </p:nvPr>
        </p:nvGraphicFramePr>
        <p:xfrm>
          <a:off x="28956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67808"/>
              </p:ext>
            </p:extLst>
          </p:nvPr>
        </p:nvGraphicFramePr>
        <p:xfrm>
          <a:off x="2895600" y="45720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1981200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1"/>
          </p:cNvCxnSpPr>
          <p:nvPr/>
        </p:nvCxnSpPr>
        <p:spPr>
          <a:xfrm>
            <a:off x="1981200" y="3733800"/>
            <a:ext cx="914400" cy="2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1"/>
          </p:cNvCxnSpPr>
          <p:nvPr/>
        </p:nvCxnSpPr>
        <p:spPr>
          <a:xfrm>
            <a:off x="1981200" y="4191000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649" y="2910657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1801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267201" y="26127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3398" y="1722194"/>
            <a:ext cx="13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 Age on Weight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728853" y="2359679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=.14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=.03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2359679"/>
                <a:ext cx="1371600" cy="582492"/>
              </a:xfrm>
              <a:prstGeom prst="rect">
                <a:avLst/>
              </a:prstGeom>
              <a:blipFill rotWithShape="1">
                <a:blip r:embed="rId2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728853" y="3421472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9 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05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3421472"/>
                <a:ext cx="1371600" cy="582492"/>
              </a:xfrm>
              <a:prstGeom prst="rect">
                <a:avLst/>
              </a:prstGeom>
              <a:blipFill rotWithShape="1">
                <a:blip r:embed="rId3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728853" y="4685956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8 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04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4685956"/>
                <a:ext cx="1371600" cy="582492"/>
              </a:xfrm>
              <a:prstGeom prst="rect">
                <a:avLst/>
              </a:prstGeom>
              <a:blipFill rotWithShape="1">
                <a:blip r:embed="rId4"/>
                <a:stretch>
                  <a:fillRect t="-5051" b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7024252" y="3712718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67201" y="3773446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267200" y="50511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3"/>
          </p:cNvCxnSpPr>
          <p:nvPr/>
        </p:nvCxnSpPr>
        <p:spPr>
          <a:xfrm flipV="1">
            <a:off x="7100453" y="3773446"/>
            <a:ext cx="789708" cy="120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3" idx="3"/>
          </p:cNvCxnSpPr>
          <p:nvPr/>
        </p:nvCxnSpPr>
        <p:spPr>
          <a:xfrm>
            <a:off x="7100453" y="2650925"/>
            <a:ext cx="789708" cy="109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852061" y="3309665"/>
                <a:ext cx="1253839" cy="806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.17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i="1">
                                <a:latin typeface="Cambria Math"/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el-GR" i="1">
                                <a:latin typeface="Cambria Math"/>
                              </a:rPr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𝑀𝐼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=.051</a:t>
                </a:r>
                <a:endParaRPr lang="en-US" i="1" dirty="0">
                  <a:latin typeface="Cambria Math"/>
                </a:endParaRPr>
              </a:p>
              <a:p>
                <a:pPr algn="ctr"/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061" y="3309665"/>
                <a:ext cx="1253839" cy="806106"/>
              </a:xfrm>
              <a:prstGeom prst="rect">
                <a:avLst/>
              </a:prstGeom>
              <a:blipFill rotWithShape="1">
                <a:blip r:embed="rId5"/>
                <a:stretch>
                  <a:fillRect t="-8088" r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019800" y="1722194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39361" y="2619005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41442"/>
              </p:ext>
            </p:extLst>
          </p:nvPr>
        </p:nvGraphicFramePr>
        <p:xfrm>
          <a:off x="304800" y="3254616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82492"/>
              </p:ext>
            </p:extLst>
          </p:nvPr>
        </p:nvGraphicFramePr>
        <p:xfrm>
          <a:off x="2604387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88423"/>
              </p:ext>
            </p:extLst>
          </p:nvPr>
        </p:nvGraphicFramePr>
        <p:xfrm>
          <a:off x="2604387" y="3116141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17569"/>
              </p:ext>
            </p:extLst>
          </p:nvPr>
        </p:nvGraphicFramePr>
        <p:xfrm>
          <a:off x="2625169" y="4299432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1689987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89987" y="3768436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2907268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04387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28304"/>
              </p:ext>
            </p:extLst>
          </p:nvPr>
        </p:nvGraphicFramePr>
        <p:xfrm>
          <a:off x="5105399" y="1676395"/>
          <a:ext cx="1752600" cy="388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32"/>
                <a:gridCol w="579068"/>
                <a:gridCol w="584200"/>
              </a:tblGrid>
              <a:tr h="199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3" name="Straight Connector 2"/>
          <p:cNvCxnSpPr>
            <a:endCxn id="25" idx="1"/>
          </p:cNvCxnSpPr>
          <p:nvPr/>
        </p:nvCxnSpPr>
        <p:spPr>
          <a:xfrm>
            <a:off x="3920569" y="2281553"/>
            <a:ext cx="118483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8" idx="3"/>
          </p:cNvCxnSpPr>
          <p:nvPr/>
        </p:nvCxnSpPr>
        <p:spPr>
          <a:xfrm>
            <a:off x="3975987" y="3595325"/>
            <a:ext cx="1129412" cy="2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9787" y="3645548"/>
            <a:ext cx="1184830" cy="137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67756" y="2483027"/>
            <a:ext cx="1139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Regress Age on Weight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21839" y="359525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𝑠𝑡𝑎𝑐𝑘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:r>
                  <a:rPr lang="en-US" b="0" i="1" dirty="0" smtClean="0">
                    <a:latin typeface="Cambria Math"/>
                  </a:rPr>
                  <a:t>.17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8016583" y="2483026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  <p:cxnSp>
        <p:nvCxnSpPr>
          <p:cNvPr id="42" name="Straight Connector 41"/>
          <p:cNvCxnSpPr>
            <a:endCxn id="8" idx="1"/>
          </p:cNvCxnSpPr>
          <p:nvPr/>
        </p:nvCxnSpPr>
        <p:spPr>
          <a:xfrm>
            <a:off x="1734880" y="3595252"/>
            <a:ext cx="869507" cy="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92970" cy="280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306" y="0"/>
            <a:ext cx="4490694" cy="280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0"/>
          <a:stretch/>
        </p:blipFill>
        <p:spPr bwMode="auto">
          <a:xfrm>
            <a:off x="215264" y="2713120"/>
            <a:ext cx="3128835" cy="185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1"/>
          <a:stretch/>
        </p:blipFill>
        <p:spPr bwMode="auto">
          <a:xfrm>
            <a:off x="320688" y="637103"/>
            <a:ext cx="3023411" cy="16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0"/>
          <a:stretch/>
        </p:blipFill>
        <p:spPr bwMode="auto">
          <a:xfrm>
            <a:off x="242972" y="4854470"/>
            <a:ext cx="3262227" cy="198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567" y="267771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8843" y="4485138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4542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6"/>
          <a:stretch/>
        </p:blipFill>
        <p:spPr bwMode="auto">
          <a:xfrm>
            <a:off x="3344099" y="4889106"/>
            <a:ext cx="3148708" cy="1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 bwMode="auto">
          <a:xfrm>
            <a:off x="3358971" y="2678484"/>
            <a:ext cx="3133836" cy="17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8"/>
          <a:stretch/>
        </p:blipFill>
        <p:spPr bwMode="auto">
          <a:xfrm>
            <a:off x="3358971" y="583373"/>
            <a:ext cx="301081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57899" y="223110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16875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7899" y="4519774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24000" y="762000"/>
            <a:ext cx="0" cy="388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46482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2679700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908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66900" y="4992132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Pretreatment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436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1100" y="5003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 treatment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3" y="1893062"/>
            <a:ext cx="888969" cy="126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609600"/>
            <a:ext cx="130895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88"/>
          <a:stretch/>
        </p:blipFill>
        <p:spPr bwMode="auto">
          <a:xfrm>
            <a:off x="5518150" y="3105666"/>
            <a:ext cx="1263650" cy="143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>
            <a:endCxn id="1027" idx="1"/>
          </p:cNvCxnSpPr>
          <p:nvPr/>
        </p:nvCxnSpPr>
        <p:spPr>
          <a:xfrm flipV="1">
            <a:off x="2934462" y="1219200"/>
            <a:ext cx="2583688" cy="1460502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28" idx="1"/>
          </p:cNvCxnSpPr>
          <p:nvPr/>
        </p:nvCxnSpPr>
        <p:spPr>
          <a:xfrm>
            <a:off x="2934462" y="2705100"/>
            <a:ext cx="2583688" cy="1117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87650" y="928164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Placebo: Counterfactual (unobserved)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571" y="3625334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Drug: Observed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b="4016"/>
          <a:stretch/>
        </p:blipFill>
        <p:spPr bwMode="auto">
          <a:xfrm>
            <a:off x="1816100" y="838201"/>
            <a:ext cx="52705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48100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Bathtub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8100" y="2971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Constant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7100" y="2653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Early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26151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Late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50" y="42799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263134" y="237438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Hazard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6" y="25400"/>
            <a:ext cx="3617495" cy="301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00" y="25400"/>
            <a:ext cx="3622271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8" y="3206687"/>
            <a:ext cx="3622272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399" y="3219387"/>
            <a:ext cx="3622271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6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282</Words>
  <Application>Microsoft Office PowerPoint</Application>
  <PresentationFormat>On-screen Show (4:3)</PresentationFormat>
  <Paragraphs>195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Berliner</dc:creator>
  <cp:lastModifiedBy>Nathan Berliner</cp:lastModifiedBy>
  <cp:revision>20</cp:revision>
  <dcterms:created xsi:type="dcterms:W3CDTF">2015-10-24T18:19:48Z</dcterms:created>
  <dcterms:modified xsi:type="dcterms:W3CDTF">2015-11-16T19:29:55Z</dcterms:modified>
</cp:coreProperties>
</file>