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865"/>
              </p:ext>
            </p:extLst>
          </p:nvPr>
        </p:nvGraphicFramePr>
        <p:xfrm>
          <a:off x="609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2172"/>
              </p:ext>
            </p:extLst>
          </p:nvPr>
        </p:nvGraphicFramePr>
        <p:xfrm>
          <a:off x="28956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33304"/>
              </p:ext>
            </p:extLst>
          </p:nvPr>
        </p:nvGraphicFramePr>
        <p:xfrm>
          <a:off x="2895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67808"/>
              </p:ext>
            </p:extLst>
          </p:nvPr>
        </p:nvGraphicFramePr>
        <p:xfrm>
          <a:off x="28956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9812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9812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9812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649" y="29106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1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672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398" y="1722194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70242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672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672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7100453" y="3773446"/>
            <a:ext cx="789708" cy="120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</p:cNvCxnSpPr>
          <p:nvPr/>
        </p:nvCxnSpPr>
        <p:spPr>
          <a:xfrm>
            <a:off x="7100453" y="2650925"/>
            <a:ext cx="789708" cy="109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971555" y="3216147"/>
                <a:ext cx="1000993" cy="9931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𝑀𝐼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.176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55" y="3216147"/>
                <a:ext cx="1000993" cy="9931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019800" y="1722194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90161" y="2466258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</a:t>
                </a:r>
                <a:r>
                  <a:rPr lang="en-US" b="0" i="1" dirty="0" smtClean="0">
                    <a:latin typeface="Cambria Math"/>
                  </a:rPr>
                  <a:t>17</a:t>
                </a:r>
                <a:endParaRPr lang="en-US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229</Words>
  <Application>Microsoft Office PowerPoint</Application>
  <PresentationFormat>On-screen Show (4:3)</PresentationFormat>
  <Paragraphs>178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8</cp:revision>
  <dcterms:created xsi:type="dcterms:W3CDTF">2015-10-24T18:19:48Z</dcterms:created>
  <dcterms:modified xsi:type="dcterms:W3CDTF">2015-10-30T22:46:07Z</dcterms:modified>
</cp:coreProperties>
</file>