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3E59A-FA26-40BB-B26B-BDB004CD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02450-B14B-45F5-B3DD-BDF60CFA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A69D0-1FDF-4AD3-8720-F39AE2E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3F94E-77DA-4288-BCF9-0BE394A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B3475-356A-429C-8AEB-3DC2EC0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77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7D90E-33BD-4B0C-8FE7-841CDD4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EC2E4-43EC-40D5-836F-07F1DE52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9CDBB-01B9-4884-8687-5AAF8A89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94606-6EFC-476F-ACA9-549D8C1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B5DC5-FC98-4B15-ACD0-DDA53A9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4E0216-340D-4130-B5DA-FAB63C35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D14D1B-C004-4733-9FB8-804AFA8F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46F7A-A303-4DD1-A049-D007BD9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272D8-2E1C-4B52-A5DD-AD0C6FA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3F276-08EA-45B8-A50C-F864694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1575-64F9-4189-A6A8-626A056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3BC61-C4B4-4711-B178-593DAB20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7CCC3-75FD-465A-8DB4-B21DC42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83B65-84C0-4032-A887-96CCF9A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A5A70-4B91-47DB-A967-F5D9A03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0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0A35F-F808-4309-A1EF-4D45FD9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56C22-1889-48B7-8670-03751D39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E682-812F-42EC-A075-79BA9FA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A460AD-4874-44C8-BAD5-A2B3A7E0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E7B38-228A-4C1A-96FA-800A060C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D5727-EAB9-4745-ADBE-CAD4B30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5F39F-58FC-410C-BEB6-A51374E22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630993-7EF1-4B23-9036-50CB2602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BB01C-781C-46C0-9DE3-1E8D30B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8B92AE-D926-494C-BC74-0DC836C0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ACA45-2DCD-47B3-82DB-8DEDF3B8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6CA0C-8520-410F-BE77-A67F4012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E5040-CF6F-4BD4-9C17-76D7A33B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F30017-5059-4894-A423-C77D0206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D952F-33A8-4F83-8144-CEE300C0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CDB983-E25E-4697-9E2D-3F67D716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8948A8-82D5-41C3-BA2E-BA6AF039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01E490-A880-4D86-B0CF-10D151F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B4D6B5-66AB-4C60-BBA7-5DC4876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2574C-4411-4E3B-A1AA-B4FE1EA0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A663C5-86D8-40CC-B7C3-786F3E7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D5D63E-B5B7-49C6-9098-2FB5C83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E91E87-53BF-4B88-B4E0-0D2710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CFE9B3-2179-477C-BB9A-8DF6F8F0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6539B2-8A37-4E49-98A7-EDD95621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EECA35-4551-47F9-BF05-2D5FE63E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4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11861-420D-4D79-ABF9-10A67E8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90AA8-3784-4F1A-A085-982A830E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232B2E-5DB7-4C1B-9A86-ED23286C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65B45-2662-4693-AF7D-5D3650A8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56987-3C87-458D-B736-5BB2595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C31C0-D99C-433A-B5F8-306655E1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A9D9-3FBE-45D9-88FA-083255F7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F7A2E-9388-451A-8403-37A4EE5B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DAA5EE-64F3-4FB0-8FAD-EF0F2D53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A332C-4738-43F8-B517-C623A1DE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4F9E5-502B-4F77-B285-847578D2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29D704-9222-4605-B735-35D29416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7726FF-F395-48C5-A78A-2C268C3B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EA547B-B137-4C27-BBB3-82456BFA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AC518-EB62-466F-89B5-ACC0B871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15CC2-3BF4-4886-8A6C-0D53BA3D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2D10C-F169-470B-9E61-4AF87CB16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E6F44D-5578-44D2-8356-0A3ED1722845}"/>
              </a:ext>
            </a:extLst>
          </p:cNvPr>
          <p:cNvSpPr txBox="1"/>
          <p:nvPr/>
        </p:nvSpPr>
        <p:spPr>
          <a:xfrm>
            <a:off x="201987" y="1108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横スクロール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894BCB-DFBE-4438-A522-861CC7FFC23B}"/>
              </a:ext>
            </a:extLst>
          </p:cNvPr>
          <p:cNvSpPr/>
          <p:nvPr/>
        </p:nvSpPr>
        <p:spPr>
          <a:xfrm>
            <a:off x="1900980" y="1"/>
            <a:ext cx="44921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「横視点」攻撃移動を行う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ワイヤーアクション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＊テーマ＊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「糸切り」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＊コンセプト＊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ワイヤー移動を攻撃にし、物を切りながら進むアクションゲーム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＊目的＊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ただの移動ではない新しいワイヤーアクションの楽しみを与える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＊システム＊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ステージにいるボスを探して倒す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ワイヤーの接着点とプレイヤーの間にいるものを切る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雑魚ならそのままダメージ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オブジェクトなら切れる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切れたオブジェクトは崩れ落ちる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5080A0-47F4-42FB-B1F9-736889280754}"/>
              </a:ext>
            </a:extLst>
          </p:cNvPr>
          <p:cNvSpPr/>
          <p:nvPr/>
        </p:nvSpPr>
        <p:spPr>
          <a:xfrm>
            <a:off x="6912511" y="1355476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ステージを選ぶ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EBDE27-5368-4C4B-84CE-D9D5F241D4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12661" y="2031717"/>
            <a:ext cx="0" cy="6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7F3692-5FF3-464E-A48A-EE867D62D3CA}"/>
              </a:ext>
            </a:extLst>
          </p:cNvPr>
          <p:cNvSpPr/>
          <p:nvPr/>
        </p:nvSpPr>
        <p:spPr>
          <a:xfrm>
            <a:off x="6912511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たたかう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2FA024E2-79E6-4DFE-BD95-81F9F6A824A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070486" y="1073891"/>
            <a:ext cx="601590" cy="2517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3E743C-F497-4DA8-837D-38E31CB5BD03}"/>
              </a:ext>
            </a:extLst>
          </p:cNvPr>
          <p:cNvSpPr/>
          <p:nvPr/>
        </p:nvSpPr>
        <p:spPr>
          <a:xfrm>
            <a:off x="9429752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逃げる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87452CA-727B-4F3B-9715-468957E6A49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10064376" y="3875074"/>
            <a:ext cx="11310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335CAE5-68FB-4475-AC77-032C5C4EBCA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7550310" y="3871899"/>
            <a:ext cx="11247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7FEBFC-504D-4913-B1AD-6C54A4C742FD}"/>
              </a:ext>
            </a:extLst>
          </p:cNvPr>
          <p:cNvSpPr/>
          <p:nvPr/>
        </p:nvSpPr>
        <p:spPr>
          <a:xfrm>
            <a:off x="6912511" y="443425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目的達成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03361CF-A3CE-42E5-AC59-15A02B3B35C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8805755" y="2616453"/>
            <a:ext cx="113105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259A509-63E4-4077-879E-E482472136A1}"/>
              </a:ext>
            </a:extLst>
          </p:cNvPr>
          <p:cNvSpPr/>
          <p:nvPr/>
        </p:nvSpPr>
        <p:spPr>
          <a:xfrm>
            <a:off x="9429752" y="444060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失敗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DA5AB02-18D9-4915-B80C-156FA5E827E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808931" y="2613279"/>
            <a:ext cx="112470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E0BB4CF-01C4-4D98-A217-0CA8D96454A3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 flipH="1">
            <a:off x="8259735" y="2746674"/>
            <a:ext cx="3423244" cy="1317091"/>
          </a:xfrm>
          <a:prstGeom prst="bentConnector4">
            <a:avLst>
              <a:gd name="adj1" fmla="val -6678"/>
              <a:gd name="adj2" fmla="val -10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F3CCB8D-4F71-4980-B816-955E59AEC7AE}"/>
              </a:ext>
            </a:extLst>
          </p:cNvPr>
          <p:cNvSpPr/>
          <p:nvPr/>
        </p:nvSpPr>
        <p:spPr>
          <a:xfrm>
            <a:off x="6912511" y="5620095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新しいステージ解放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68D4A3C-540D-42C0-A2D0-75484D63F02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112661" y="5110491"/>
            <a:ext cx="0" cy="50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5DD288-8218-444D-82B9-9AF17A06DE08}"/>
              </a:ext>
            </a:extLst>
          </p:cNvPr>
          <p:cNvCxnSpPr>
            <a:cxnSpLocks/>
            <a:stCxn id="18" idx="2"/>
            <a:endCxn id="6" idx="1"/>
          </p:cNvCxnSpPr>
          <p:nvPr/>
        </p:nvCxnSpPr>
        <p:spPr>
          <a:xfrm rot="5400000" flipH="1">
            <a:off x="5211216" y="3394892"/>
            <a:ext cx="4602739" cy="1200150"/>
          </a:xfrm>
          <a:prstGeom prst="bentConnector4">
            <a:avLst>
              <a:gd name="adj1" fmla="val -4967"/>
              <a:gd name="adj2" fmla="val 119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A4201A-9C83-40ED-BAA0-66AC11EE4B06}"/>
              </a:ext>
            </a:extLst>
          </p:cNvPr>
          <p:cNvSpPr txBox="1"/>
          <p:nvPr/>
        </p:nvSpPr>
        <p:spPr>
          <a:xfrm>
            <a:off x="8527981" y="38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180216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09BE371F-946C-4C4C-9D84-E25EB8DAB007}"/>
              </a:ext>
            </a:extLst>
          </p:cNvPr>
          <p:cNvSpPr/>
          <p:nvPr/>
        </p:nvSpPr>
        <p:spPr>
          <a:xfrm>
            <a:off x="2047875" y="1771650"/>
            <a:ext cx="8334375" cy="21717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タイトル（未）</a:t>
            </a:r>
          </a:p>
        </p:txBody>
      </p:sp>
    </p:spTree>
    <p:extLst>
      <p:ext uri="{BB962C8B-B14F-4D97-AF65-F5344CB8AC3E}">
        <p14:creationId xmlns:p14="http://schemas.microsoft.com/office/powerpoint/2010/main" val="19076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61E3146-F49A-443A-BE82-68D320E3C1A3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EBB757-29AF-4C10-A0FE-C6688BE7E26B}"/>
              </a:ext>
            </a:extLst>
          </p:cNvPr>
          <p:cNvSpPr txBox="1"/>
          <p:nvPr/>
        </p:nvSpPr>
        <p:spPr>
          <a:xfrm>
            <a:off x="361950" y="2762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b="1" dirty="0"/>
              <a:t>コンセプト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9E53D9-93DF-4400-8189-AF4794380B7E}"/>
              </a:ext>
            </a:extLst>
          </p:cNvPr>
          <p:cNvSpPr txBox="1"/>
          <p:nvPr/>
        </p:nvSpPr>
        <p:spPr>
          <a:xfrm>
            <a:off x="466725" y="126682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ぶれないゲーム性を実現するために、以下のものを</a:t>
            </a:r>
            <a:r>
              <a:rPr lang="ja-JP" altLang="en-US" dirty="0"/>
              <a:t>すべての箇所に</a:t>
            </a:r>
            <a:r>
              <a:rPr kumimoji="1" lang="ja-JP" altLang="en-US" dirty="0"/>
              <a:t>意識して制作を行う。</a:t>
            </a:r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88251B2-3F42-4BA4-A5B4-26EED989F0A9}"/>
              </a:ext>
            </a:extLst>
          </p:cNvPr>
          <p:cNvSpPr/>
          <p:nvPr/>
        </p:nvSpPr>
        <p:spPr>
          <a:xfrm>
            <a:off x="-257175" y="1714500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ボタン一つのシンプルで簡単なアクション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3D25C2-0C05-49BC-90D6-E47FAB92E56A}"/>
              </a:ext>
            </a:extLst>
          </p:cNvPr>
          <p:cNvSpPr/>
          <p:nvPr/>
        </p:nvSpPr>
        <p:spPr>
          <a:xfrm>
            <a:off x="857250" y="2640559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どんな人にも遊んでもらえるように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「仕掛けをわかりやすく」「操作を簡単」「敵の弱点をわかりやすく」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を常に考える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AA4CB07B-B9EE-479F-8A4F-8E52C137EDDF}"/>
              </a:ext>
            </a:extLst>
          </p:cNvPr>
          <p:cNvSpPr/>
          <p:nvPr/>
        </p:nvSpPr>
        <p:spPr>
          <a:xfrm>
            <a:off x="-257176" y="4295785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飽きさせない感情の揺れ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8DB12B-867A-4349-BC4A-AF01798636D1}"/>
              </a:ext>
            </a:extLst>
          </p:cNvPr>
          <p:cNvSpPr/>
          <p:nvPr/>
        </p:nvSpPr>
        <p:spPr>
          <a:xfrm>
            <a:off x="857250" y="5248281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ワイヤーアクションで面白いのは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「ハイスピードでフィールドを駆け回る爽快感」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これらを損なわないプレイヤーの動き・仕掛け・敵の配置を行い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「追い詰める」「悩まさせる」</a:t>
            </a:r>
            <a:r>
              <a:rPr lang="ja-JP" altLang="en-US" dirty="0">
                <a:solidFill>
                  <a:schemeClr val="tx1"/>
                </a:solidFill>
              </a:rPr>
              <a:t>ことを忘れない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9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C64C6A-31DD-4BF8-B26F-80346E8ADB7B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78AF0-116C-4BB6-8FA5-9BE09E90503F}"/>
              </a:ext>
            </a:extLst>
          </p:cNvPr>
          <p:cNvSpPr txBox="1"/>
          <p:nvPr/>
        </p:nvSpPr>
        <p:spPr>
          <a:xfrm>
            <a:off x="361950" y="276225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「タイトル」ゲーム概要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4E8C5B-747B-4AA2-8D90-C56BD33F2714}"/>
              </a:ext>
            </a:extLst>
          </p:cNvPr>
          <p:cNvSpPr txBox="1"/>
          <p:nvPr/>
        </p:nvSpPr>
        <p:spPr>
          <a:xfrm>
            <a:off x="361950" y="11392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で作られた</a:t>
            </a:r>
            <a:endParaRPr kumimoji="1" lang="en-US" altLang="ja-JP" dirty="0"/>
          </a:p>
          <a:p>
            <a:r>
              <a:rPr kumimoji="1" lang="ja-JP" altLang="en-US" dirty="0"/>
              <a:t>横スクロールワイヤーアクション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1AF204A-8D49-4EE6-826E-82AE9DD4B673}"/>
              </a:ext>
            </a:extLst>
          </p:cNvPr>
          <p:cNvSpPr/>
          <p:nvPr/>
        </p:nvSpPr>
        <p:spPr>
          <a:xfrm>
            <a:off x="361948" y="1785582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216293-5E09-4C18-BE6E-203A461912BF}"/>
              </a:ext>
            </a:extLst>
          </p:cNvPr>
          <p:cNvSpPr txBox="1"/>
          <p:nvPr/>
        </p:nvSpPr>
        <p:spPr>
          <a:xfrm>
            <a:off x="353709" y="3616435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このゲームは従来のワイヤー</a:t>
            </a:r>
            <a:r>
              <a:rPr lang="ja-JP" altLang="en-US" dirty="0"/>
              <a:t>アクションとは異なり</a:t>
            </a:r>
            <a:endParaRPr lang="en-US" altLang="ja-JP" dirty="0"/>
          </a:p>
          <a:p>
            <a:r>
              <a:rPr kumimoji="1" lang="ja-JP" altLang="en-US" dirty="0"/>
              <a:t>ワイヤー部分が攻撃に</a:t>
            </a:r>
            <a:r>
              <a:rPr lang="ja-JP" altLang="en-US" dirty="0"/>
              <a:t>なります。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09DCEF-F05A-4013-B79A-A251B19D7A79}"/>
              </a:ext>
            </a:extLst>
          </p:cNvPr>
          <p:cNvSpPr txBox="1"/>
          <p:nvPr/>
        </p:nvSpPr>
        <p:spPr>
          <a:xfrm>
            <a:off x="361948" y="6093619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プレイヤーが移動している間、プレイヤーとアンカーの</a:t>
            </a:r>
            <a:endParaRPr kumimoji="1" lang="en-US" altLang="ja-JP" dirty="0"/>
          </a:p>
          <a:p>
            <a:r>
              <a:rPr lang="ja-JP" altLang="en-US" dirty="0"/>
              <a:t>間</a:t>
            </a:r>
            <a:r>
              <a:rPr kumimoji="1" lang="ja-JP" altLang="en-US" dirty="0"/>
              <a:t>にあるものを切ることができます。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45FE8D5-C483-4984-9B56-4664AC07C0BB}"/>
              </a:ext>
            </a:extLst>
          </p:cNvPr>
          <p:cNvSpPr/>
          <p:nvPr/>
        </p:nvSpPr>
        <p:spPr>
          <a:xfrm>
            <a:off x="361948" y="4262766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D5293DE-E28C-42C1-B5D5-8365D60C9738}"/>
              </a:ext>
            </a:extLst>
          </p:cNvPr>
          <p:cNvCxnSpPr>
            <a:cxnSpLocks/>
          </p:cNvCxnSpPr>
          <p:nvPr/>
        </p:nvCxnSpPr>
        <p:spPr>
          <a:xfrm>
            <a:off x="6317426" y="-138111"/>
            <a:ext cx="0" cy="713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E0F3228-AED8-4977-9533-592633889B54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1FDFFF-7BA5-44CE-B43F-109330E1DEC8}"/>
              </a:ext>
            </a:extLst>
          </p:cNvPr>
          <p:cNvSpPr txBox="1"/>
          <p:nvPr/>
        </p:nvSpPr>
        <p:spPr>
          <a:xfrm>
            <a:off x="361950" y="27622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プレイヤーの繰り出すワイヤー</a:t>
            </a:r>
            <a:endParaRPr kumimoji="1" lang="ja-JP" altLang="en-US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972D79-572E-4D27-87DD-4E800FF9232B}"/>
              </a:ext>
            </a:extLst>
          </p:cNvPr>
          <p:cNvSpPr txBox="1"/>
          <p:nvPr/>
        </p:nvSpPr>
        <p:spPr>
          <a:xfrm>
            <a:off x="619125" y="159067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プレイヤーが出すことのできるワイヤーは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F331B9-AAE0-4AFF-A564-105ECB1A02EB}"/>
              </a:ext>
            </a:extLst>
          </p:cNvPr>
          <p:cNvSpPr/>
          <p:nvPr/>
        </p:nvSpPr>
        <p:spPr>
          <a:xfrm>
            <a:off x="704850" y="2114550"/>
            <a:ext cx="6400800" cy="33051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7A7B27-C2B4-451D-8947-8AE1D9E8F47E}"/>
              </a:ext>
            </a:extLst>
          </p:cNvPr>
          <p:cNvSpPr/>
          <p:nvPr/>
        </p:nvSpPr>
        <p:spPr>
          <a:xfrm>
            <a:off x="7403078" y="1139251"/>
            <a:ext cx="4398396" cy="220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パターン</a:t>
            </a:r>
            <a:r>
              <a:rPr lang="en-US" altLang="ja-JP" dirty="0"/>
              <a:t>1</a:t>
            </a:r>
            <a:r>
              <a:rPr kumimoji="1" lang="ja-JP" altLang="en-US" dirty="0"/>
              <a:t>イメージ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B1C3BA-2C1C-4541-A025-36CB14138F42}"/>
              </a:ext>
            </a:extLst>
          </p:cNvPr>
          <p:cNvSpPr txBox="1"/>
          <p:nvPr/>
        </p:nvSpPr>
        <p:spPr>
          <a:xfrm>
            <a:off x="1344691" y="568020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1</a:t>
            </a:r>
          </a:p>
          <a:p>
            <a:pPr algn="ctr"/>
            <a:r>
              <a:rPr lang="ja-JP" altLang="en-US" dirty="0"/>
              <a:t>ぶら下がる</a:t>
            </a:r>
            <a:endParaRPr kumimoji="1" lang="en-US" altLang="ja-JP" dirty="0"/>
          </a:p>
          <a:p>
            <a:pPr algn="ctr"/>
            <a:r>
              <a:rPr lang="ja-JP" altLang="en-US" dirty="0"/>
              <a:t>（メトロイド風）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355723-3C84-4994-A37D-45B07878D28F}"/>
              </a:ext>
            </a:extLst>
          </p:cNvPr>
          <p:cNvSpPr txBox="1"/>
          <p:nvPr/>
        </p:nvSpPr>
        <p:spPr>
          <a:xfrm>
            <a:off x="3980388" y="5634037"/>
            <a:ext cx="318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2</a:t>
            </a:r>
          </a:p>
          <a:p>
            <a:pPr algn="ctr"/>
            <a:r>
              <a:rPr lang="ja-JP" altLang="en-US" dirty="0"/>
              <a:t>アンカーに突進</a:t>
            </a:r>
            <a:endParaRPr kumimoji="1" lang="en-US" altLang="ja-JP" dirty="0"/>
          </a:p>
          <a:p>
            <a:pPr algn="ctr"/>
            <a:r>
              <a:rPr lang="ja-JP" altLang="en-US" dirty="0"/>
              <a:t>（ゼルダのフックショット）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E4742C-10DE-4323-B980-D13ED2A5CFB7}"/>
              </a:ext>
            </a:extLst>
          </p:cNvPr>
          <p:cNvSpPr/>
          <p:nvPr/>
        </p:nvSpPr>
        <p:spPr>
          <a:xfrm>
            <a:off x="1295568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051AB1-ACB5-4FED-94A9-CDE88541D5F1}"/>
              </a:ext>
            </a:extLst>
          </p:cNvPr>
          <p:cNvSpPr/>
          <p:nvPr/>
        </p:nvSpPr>
        <p:spPr>
          <a:xfrm>
            <a:off x="2065079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EF1591-81BF-4777-9A17-C4853D9327DD}"/>
              </a:ext>
            </a:extLst>
          </p:cNvPr>
          <p:cNvSpPr/>
          <p:nvPr/>
        </p:nvSpPr>
        <p:spPr>
          <a:xfrm>
            <a:off x="5301396" y="3074432"/>
            <a:ext cx="590550" cy="234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38FFED-3C34-43D2-B2EB-CB0D780D53E2}"/>
              </a:ext>
            </a:extLst>
          </p:cNvPr>
          <p:cNvSpPr/>
          <p:nvPr/>
        </p:nvSpPr>
        <p:spPr>
          <a:xfrm>
            <a:off x="4531885" y="3074432"/>
            <a:ext cx="590550" cy="234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E22EBD-60FD-4BB8-B01F-8596C4FA7F5C}"/>
              </a:ext>
            </a:extLst>
          </p:cNvPr>
          <p:cNvSpPr txBox="1"/>
          <p:nvPr/>
        </p:nvSpPr>
        <p:spPr>
          <a:xfrm>
            <a:off x="1267677" y="3397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61DC4E-66A3-4951-B73B-C2615DC09391}"/>
              </a:ext>
            </a:extLst>
          </p:cNvPr>
          <p:cNvSpPr txBox="1"/>
          <p:nvPr/>
        </p:nvSpPr>
        <p:spPr>
          <a:xfrm>
            <a:off x="2037580" y="3397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216D5-CF20-4091-9FE9-33572AD64A3F}"/>
              </a:ext>
            </a:extLst>
          </p:cNvPr>
          <p:cNvSpPr txBox="1"/>
          <p:nvPr/>
        </p:nvSpPr>
        <p:spPr>
          <a:xfrm>
            <a:off x="4503994" y="255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F3D52-F601-48ED-94A2-E29A457B2E13}"/>
              </a:ext>
            </a:extLst>
          </p:cNvPr>
          <p:cNvSpPr txBox="1"/>
          <p:nvPr/>
        </p:nvSpPr>
        <p:spPr>
          <a:xfrm>
            <a:off x="5245615" y="255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EE500F-3AB9-4A22-BAC2-8568AC081DA6}"/>
              </a:ext>
            </a:extLst>
          </p:cNvPr>
          <p:cNvSpPr/>
          <p:nvPr/>
        </p:nvSpPr>
        <p:spPr>
          <a:xfrm>
            <a:off x="2834590" y="3981448"/>
            <a:ext cx="590550" cy="143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8862D4B-04F5-498E-87A5-68EE57C1B5FB}"/>
              </a:ext>
            </a:extLst>
          </p:cNvPr>
          <p:cNvSpPr/>
          <p:nvPr/>
        </p:nvSpPr>
        <p:spPr>
          <a:xfrm>
            <a:off x="6070907" y="5050390"/>
            <a:ext cx="59055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252E0B-C68C-4789-8401-E0E849154D13}"/>
              </a:ext>
            </a:extLst>
          </p:cNvPr>
          <p:cNvSpPr txBox="1"/>
          <p:nvPr/>
        </p:nvSpPr>
        <p:spPr>
          <a:xfrm>
            <a:off x="2575867" y="3397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自由移動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901DEB-79FD-487F-BB15-2B0FEA358DCE}"/>
              </a:ext>
            </a:extLst>
          </p:cNvPr>
          <p:cNvSpPr txBox="1"/>
          <p:nvPr/>
        </p:nvSpPr>
        <p:spPr>
          <a:xfrm>
            <a:off x="5853380" y="4603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自由移動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EBA65B2-AB32-4D53-8646-F75DB186649C}"/>
              </a:ext>
            </a:extLst>
          </p:cNvPr>
          <p:cNvSpPr/>
          <p:nvPr/>
        </p:nvSpPr>
        <p:spPr>
          <a:xfrm>
            <a:off x="7403078" y="4452582"/>
            <a:ext cx="4398396" cy="220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パターン</a:t>
            </a:r>
            <a:r>
              <a:rPr kumimoji="1" lang="en-US" altLang="ja-JP" dirty="0"/>
              <a:t>2</a:t>
            </a:r>
            <a:r>
              <a:rPr kumimoji="1" lang="ja-JP" altLang="en-US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123145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4881FA-BBCA-4148-8F58-6ACC723D2476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5B723-91BF-4DDE-8EF1-4C9E181B19E7}"/>
              </a:ext>
            </a:extLst>
          </p:cNvPr>
          <p:cNvSpPr txBox="1"/>
          <p:nvPr/>
        </p:nvSpPr>
        <p:spPr>
          <a:xfrm>
            <a:off x="361950" y="276225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ステージギミック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B9F06-4D8D-460E-8395-C19E8DBED695}"/>
              </a:ext>
            </a:extLst>
          </p:cNvPr>
          <p:cNvSpPr txBox="1"/>
          <p:nvPr/>
        </p:nvSpPr>
        <p:spPr>
          <a:xfrm>
            <a:off x="704850" y="16764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〇〇色の突起物はワイヤーをかけることができる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7502A9-7E32-4254-B814-8709B1C22E78}"/>
              </a:ext>
            </a:extLst>
          </p:cNvPr>
          <p:cNvSpPr txBox="1"/>
          <p:nvPr/>
        </p:nvSpPr>
        <p:spPr>
          <a:xfrm>
            <a:off x="762000" y="372427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〇〇色のオブジェクトはワイヤーが触れると切断される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68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316</Words>
  <Application>Microsoft Office PowerPoint</Application>
  <PresentationFormat>ワイド画面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28</cp:revision>
  <dcterms:created xsi:type="dcterms:W3CDTF">2021-10-19T01:07:37Z</dcterms:created>
  <dcterms:modified xsi:type="dcterms:W3CDTF">2021-10-19T06:14:30Z</dcterms:modified>
</cp:coreProperties>
</file>