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83E59A-FA26-40BB-B26B-BDB004CD9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F02450-B14B-45F5-B3DD-BDF60CFA9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5A69D0-1FDF-4AD3-8720-F39AE2E65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7902-FE26-4144-9B2F-636821CEEC5A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83F94E-77DA-4288-BCF9-0BE394A5D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0B3475-356A-429C-8AEB-3DC2EC0F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E1F7-3F7E-4A69-BA7D-8007DBD38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9776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47D90E-33BD-4B0C-8FE7-841CDD48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F9EC2E4-43EC-40D5-836F-07F1DE52F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49CDBB-01B9-4884-8687-5AAF8A891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7902-FE26-4144-9B2F-636821CEEC5A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294606-6EFC-476F-ACA9-549D8C1C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0B5DC5-FC98-4B15-ACD0-DDA53A9B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E1F7-3F7E-4A69-BA7D-8007DBD38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14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54E0216-340D-4130-B5DA-FAB63C350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ED14D1B-C004-4733-9FB8-804AFA8F6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A46F7A-A303-4DD1-A049-D007BD9DC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7902-FE26-4144-9B2F-636821CEEC5A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4272D8-2E1C-4B52-A5DD-AD0C6FA78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B3F276-08EA-45B8-A50C-F864694C6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E1F7-3F7E-4A69-BA7D-8007DBD38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6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81575-64F9-4189-A6A8-626A056D7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73BC61-C4B4-4711-B178-593DAB20F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F7CCC3-75FD-465A-8DB4-B21DC427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7902-FE26-4144-9B2F-636821CEEC5A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D83B65-84C0-4032-A887-96CCF9A5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7A5A70-4B91-47DB-A967-F5D9A035E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E1F7-3F7E-4A69-BA7D-8007DBD38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02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30A35F-F808-4309-A1EF-4D45FD91A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856C22-1889-48B7-8670-03751D399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04E682-812F-42EC-A075-79BA9FA3C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7902-FE26-4144-9B2F-636821CEEC5A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A460AD-4874-44C8-BAD5-A2B3A7E0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2E7B38-228A-4C1A-96FA-800A060C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E1F7-3F7E-4A69-BA7D-8007DBD38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763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BD5727-EAB9-4745-ADBE-CAD4B306B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C5F39F-58FC-410C-BEB6-A51374E22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630993-7EF1-4B23-9036-50CB26022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2BB01C-781C-46C0-9DE3-1E8D30BF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7902-FE26-4144-9B2F-636821CEEC5A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8B92AE-D926-494C-BC74-0DC836C0E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6ACA45-2DCD-47B3-82DB-8DEDF3B8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E1F7-3F7E-4A69-BA7D-8007DBD38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040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86CA0C-8520-410F-BE77-A67F4012D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CE5040-CF6F-4BD4-9C17-76D7A33B2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CF30017-5059-4894-A423-C77D0206E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9AD952F-33A8-4F83-8144-CEE300C01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7CDB983-E25E-4697-9E2D-3F67D7161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78948A8-82D5-41C3-BA2E-BA6AF039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7902-FE26-4144-9B2F-636821CEEC5A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C01E490-A880-4D86-B0CF-10D151F0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B4D6B5-66AB-4C60-BBA7-5DC4876E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E1F7-3F7E-4A69-BA7D-8007DBD38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46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72574C-4411-4E3B-A1AA-B4FE1EA0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3A663C5-86D8-40CC-B7C3-786F3E79F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7902-FE26-4144-9B2F-636821CEEC5A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4D5D63E-B5B7-49C6-9098-2FB5C83BD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8E91E87-53BF-4B88-B4E0-0D2710A8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E1F7-3F7E-4A69-BA7D-8007DBD38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47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FCFE9B3-2179-477C-BB9A-8DF6F8F0B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7902-FE26-4144-9B2F-636821CEEC5A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26539B2-8A37-4E49-98A7-EDD956213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CEECA35-4551-47F9-BF05-2D5FE63E3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E1F7-3F7E-4A69-BA7D-8007DBD38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04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511861-420D-4D79-ABF9-10A67E849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190AA8-3784-4F1A-A085-982A830ED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232B2E-5DB7-4C1B-9A86-ED23286CB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D65B45-2662-4693-AF7D-5D3650A8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7902-FE26-4144-9B2F-636821CEEC5A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756987-3C87-458D-B736-5BB2595A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6C31C0-D99C-433A-B5F8-306655E1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E1F7-3F7E-4A69-BA7D-8007DBD38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37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85A9D9-3FBE-45D9-88FA-083255F7C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C4F7A2E-9388-451A-8403-37A4EE5BA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ADAA5EE-64F3-4FB0-8FAD-EF0F2D530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2A332C-4738-43F8-B517-C623A1DE8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7902-FE26-4144-9B2F-636821CEEC5A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94F9E5-502B-4F77-B285-847578D2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29D704-9222-4605-B735-35D29416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E1F7-3F7E-4A69-BA7D-8007DBD38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8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B7726FF-F395-48C5-A78A-2C268C3B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EA547B-B137-4C27-BBB3-82456BFAF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CAC518-EB62-466F-89B5-ACC0B871C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67902-FE26-4144-9B2F-636821CEEC5A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F15CC2-3BF4-4886-8A6C-0D53BA3D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B2D10C-F169-470B-9E61-4AF87CB16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CE1F7-3F7E-4A69-BA7D-8007DBD38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05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E6F44D-5578-44D2-8356-0A3ED1722845}"/>
              </a:ext>
            </a:extLst>
          </p:cNvPr>
          <p:cNvSpPr txBox="1"/>
          <p:nvPr/>
        </p:nvSpPr>
        <p:spPr>
          <a:xfrm>
            <a:off x="201987" y="1108386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３</a:t>
            </a:r>
            <a:r>
              <a:rPr kumimoji="1" lang="en-US" altLang="ja-JP" dirty="0"/>
              <a:t>D</a:t>
            </a:r>
          </a:p>
          <a:p>
            <a:r>
              <a:rPr kumimoji="1" lang="ja-JP" altLang="en-US" dirty="0"/>
              <a:t>横スクロール</a:t>
            </a:r>
            <a:endParaRPr kumimoji="1" lang="en-US" altLang="ja-JP" dirty="0"/>
          </a:p>
          <a:p>
            <a:r>
              <a:rPr kumimoji="1" lang="ja-JP" altLang="en-US" dirty="0"/>
              <a:t>ゲーム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1894BCB-DFBE-4438-A522-861CC7FFC23B}"/>
              </a:ext>
            </a:extLst>
          </p:cNvPr>
          <p:cNvSpPr/>
          <p:nvPr/>
        </p:nvSpPr>
        <p:spPr>
          <a:xfrm>
            <a:off x="1900980" y="1"/>
            <a:ext cx="4492101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「横視点」攻撃移動を行う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ワイヤーアクション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＊テーマ＊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「糸切り」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＊コンセプト＊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ワイヤー移動を攻撃にし、物を切りながら進むアクションゲーム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＊目的＊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ただの移動ではない新しいワイヤーアクションの楽しみを与える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＊システム＊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ステージにいるボスを探して倒す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ワイヤーの接着点とプレイヤーの間にいるものを切る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雑魚ならそのままダメージ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オブジェクトなら切れる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切れたオブジェクトは崩れ落ちる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05080A0-47F4-42FB-B1F9-736889280754}"/>
              </a:ext>
            </a:extLst>
          </p:cNvPr>
          <p:cNvSpPr/>
          <p:nvPr/>
        </p:nvSpPr>
        <p:spPr>
          <a:xfrm>
            <a:off x="6912511" y="1355476"/>
            <a:ext cx="2400300" cy="6762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ステージを選ぶ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DEBDE27-5368-4C4B-84CE-D9D5F241D4C8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8112661" y="2031717"/>
            <a:ext cx="0" cy="60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D7F3692-5FF3-464E-A48A-EE867D62D3CA}"/>
              </a:ext>
            </a:extLst>
          </p:cNvPr>
          <p:cNvSpPr/>
          <p:nvPr/>
        </p:nvSpPr>
        <p:spPr>
          <a:xfrm>
            <a:off x="6912511" y="2633307"/>
            <a:ext cx="2400300" cy="6762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たたかう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2FA024E2-79E6-4DFE-BD95-81F9F6A824AE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9070486" y="1073891"/>
            <a:ext cx="601590" cy="25172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43E743C-F497-4DA8-837D-38E31CB5BD03}"/>
              </a:ext>
            </a:extLst>
          </p:cNvPr>
          <p:cNvSpPr/>
          <p:nvPr/>
        </p:nvSpPr>
        <p:spPr>
          <a:xfrm>
            <a:off x="9429752" y="2633307"/>
            <a:ext cx="2400300" cy="6762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逃げる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987452CA-727B-4F3B-9715-468957E6A49B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rot="5400000">
            <a:off x="10064376" y="3875074"/>
            <a:ext cx="113105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A335CAE5-68FB-4475-AC77-032C5C4EBCAA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7550310" y="3871899"/>
            <a:ext cx="112470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D7FEBFC-504D-4913-B1AD-6C54A4C742FD}"/>
              </a:ext>
            </a:extLst>
          </p:cNvPr>
          <p:cNvSpPr/>
          <p:nvPr/>
        </p:nvSpPr>
        <p:spPr>
          <a:xfrm>
            <a:off x="6912511" y="4434250"/>
            <a:ext cx="2400300" cy="6762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目的達成</a:t>
            </a:r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E03361CF-A3CE-42E5-AC59-15A02B3B35C5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rot="16200000" flipH="1">
            <a:off x="8805755" y="2616453"/>
            <a:ext cx="1131052" cy="25172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6259A509-63E4-4077-879E-E482472136A1}"/>
              </a:ext>
            </a:extLst>
          </p:cNvPr>
          <p:cNvSpPr/>
          <p:nvPr/>
        </p:nvSpPr>
        <p:spPr>
          <a:xfrm>
            <a:off x="9429752" y="4440600"/>
            <a:ext cx="2400300" cy="6762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失敗</a:t>
            </a: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9DA5AB02-18D9-4915-B80C-156FA5E827E9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rot="5400000">
            <a:off x="8808931" y="2613279"/>
            <a:ext cx="1124702" cy="25172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AE0BB4CF-01C4-4D98-A217-0CA8D96454A3}"/>
              </a:ext>
            </a:extLst>
          </p:cNvPr>
          <p:cNvCxnSpPr>
            <a:cxnSpLocks/>
            <a:stCxn id="15" idx="2"/>
            <a:endCxn id="6" idx="3"/>
          </p:cNvCxnSpPr>
          <p:nvPr/>
        </p:nvCxnSpPr>
        <p:spPr>
          <a:xfrm rot="5400000" flipH="1">
            <a:off x="8259735" y="2746674"/>
            <a:ext cx="3423244" cy="1317091"/>
          </a:xfrm>
          <a:prstGeom prst="bentConnector4">
            <a:avLst>
              <a:gd name="adj1" fmla="val -6678"/>
              <a:gd name="adj2" fmla="val -1091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DF3CCB8D-4F71-4980-B816-955E59AEC7AE}"/>
              </a:ext>
            </a:extLst>
          </p:cNvPr>
          <p:cNvSpPr/>
          <p:nvPr/>
        </p:nvSpPr>
        <p:spPr>
          <a:xfrm>
            <a:off x="6912511" y="5620095"/>
            <a:ext cx="2400300" cy="6762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新しいステージ解放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68D4A3C-540D-42C0-A2D0-75484D63F024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8112661" y="5110491"/>
            <a:ext cx="0" cy="509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F45DD288-8218-444D-82B9-9AF17A06DE08}"/>
              </a:ext>
            </a:extLst>
          </p:cNvPr>
          <p:cNvCxnSpPr>
            <a:cxnSpLocks/>
            <a:stCxn id="18" idx="2"/>
            <a:endCxn id="6" idx="1"/>
          </p:cNvCxnSpPr>
          <p:nvPr/>
        </p:nvCxnSpPr>
        <p:spPr>
          <a:xfrm rot="5400000" flipH="1">
            <a:off x="5211216" y="3394892"/>
            <a:ext cx="4602739" cy="1200150"/>
          </a:xfrm>
          <a:prstGeom prst="bentConnector4">
            <a:avLst>
              <a:gd name="adj1" fmla="val -4967"/>
              <a:gd name="adj2" fmla="val 1190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DA4201A-9C83-40ED-BAA0-66AC11EE4B06}"/>
              </a:ext>
            </a:extLst>
          </p:cNvPr>
          <p:cNvSpPr txBox="1"/>
          <p:nvPr/>
        </p:nvSpPr>
        <p:spPr>
          <a:xfrm>
            <a:off x="8527981" y="3845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ゲームの流れ</a:t>
            </a:r>
          </a:p>
        </p:txBody>
      </p:sp>
    </p:spTree>
    <p:extLst>
      <p:ext uri="{BB962C8B-B14F-4D97-AF65-F5344CB8AC3E}">
        <p14:creationId xmlns:p14="http://schemas.microsoft.com/office/powerpoint/2010/main" val="180216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辺形 3">
            <a:extLst>
              <a:ext uri="{FF2B5EF4-FFF2-40B4-BE49-F238E27FC236}">
                <a16:creationId xmlns:a16="http://schemas.microsoft.com/office/drawing/2014/main" id="{09BE371F-946C-4C4C-9D84-E25EB8DAB007}"/>
              </a:ext>
            </a:extLst>
          </p:cNvPr>
          <p:cNvSpPr/>
          <p:nvPr/>
        </p:nvSpPr>
        <p:spPr>
          <a:xfrm>
            <a:off x="2047875" y="1771650"/>
            <a:ext cx="8334375" cy="21717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タイトル（未）</a:t>
            </a:r>
          </a:p>
        </p:txBody>
      </p:sp>
    </p:spTree>
    <p:extLst>
      <p:ext uri="{BB962C8B-B14F-4D97-AF65-F5344CB8AC3E}">
        <p14:creationId xmlns:p14="http://schemas.microsoft.com/office/powerpoint/2010/main" val="1907685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61E3146-F49A-443A-BE82-68D320E3C1A3}"/>
              </a:ext>
            </a:extLst>
          </p:cNvPr>
          <p:cNvCxnSpPr>
            <a:cxnSpLocks/>
          </p:cNvCxnSpPr>
          <p:nvPr/>
        </p:nvCxnSpPr>
        <p:spPr>
          <a:xfrm>
            <a:off x="0" y="1000125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3EBB757-29AF-4C10-A0FE-C6688BE7E26B}"/>
              </a:ext>
            </a:extLst>
          </p:cNvPr>
          <p:cNvSpPr txBox="1"/>
          <p:nvPr/>
        </p:nvSpPr>
        <p:spPr>
          <a:xfrm>
            <a:off x="361950" y="276225"/>
            <a:ext cx="2642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sz="3200" b="1" dirty="0"/>
              <a:t>コンセプト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B9E53D9-93DF-4400-8189-AF4794380B7E}"/>
              </a:ext>
            </a:extLst>
          </p:cNvPr>
          <p:cNvSpPr txBox="1"/>
          <p:nvPr/>
        </p:nvSpPr>
        <p:spPr>
          <a:xfrm>
            <a:off x="466725" y="1266825"/>
            <a:ext cx="941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ぶれないゲーム性を実現するために、以下のものを</a:t>
            </a:r>
            <a:r>
              <a:rPr lang="ja-JP" altLang="en-US" dirty="0"/>
              <a:t>すべての箇所に</a:t>
            </a:r>
            <a:r>
              <a:rPr kumimoji="1" lang="ja-JP" altLang="en-US" dirty="0"/>
              <a:t>意識して制作を行う。</a:t>
            </a:r>
          </a:p>
        </p:txBody>
      </p:sp>
      <p:sp>
        <p:nvSpPr>
          <p:cNvPr id="14" name="平行四辺形 13">
            <a:extLst>
              <a:ext uri="{FF2B5EF4-FFF2-40B4-BE49-F238E27FC236}">
                <a16:creationId xmlns:a16="http://schemas.microsoft.com/office/drawing/2014/main" id="{A88251B2-3F42-4BA4-A5B4-26EED989F0A9}"/>
              </a:ext>
            </a:extLst>
          </p:cNvPr>
          <p:cNvSpPr/>
          <p:nvPr/>
        </p:nvSpPr>
        <p:spPr>
          <a:xfrm>
            <a:off x="-257175" y="1714500"/>
            <a:ext cx="7058025" cy="847716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ボタン一つのシンプルで簡単なアクション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83D25C2-0C05-49BC-90D6-E47FAB92E56A}"/>
              </a:ext>
            </a:extLst>
          </p:cNvPr>
          <p:cNvSpPr/>
          <p:nvPr/>
        </p:nvSpPr>
        <p:spPr>
          <a:xfrm>
            <a:off x="857250" y="2640559"/>
            <a:ext cx="10477500" cy="142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どんな人にも遊んでもらえるように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「仕掛けをわかりやすく」「操作を簡単」「敵の弱点をわかりやすく」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を常に考える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平行四辺形 16">
            <a:extLst>
              <a:ext uri="{FF2B5EF4-FFF2-40B4-BE49-F238E27FC236}">
                <a16:creationId xmlns:a16="http://schemas.microsoft.com/office/drawing/2014/main" id="{AA4CB07B-B9EE-479F-8A4F-8E52C137EDDF}"/>
              </a:ext>
            </a:extLst>
          </p:cNvPr>
          <p:cNvSpPr/>
          <p:nvPr/>
        </p:nvSpPr>
        <p:spPr>
          <a:xfrm>
            <a:off x="-257176" y="4295785"/>
            <a:ext cx="7058025" cy="847716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飽きさせない感情の揺れ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B8DB12B-867A-4349-BC4A-AF01798636D1}"/>
              </a:ext>
            </a:extLst>
          </p:cNvPr>
          <p:cNvSpPr/>
          <p:nvPr/>
        </p:nvSpPr>
        <p:spPr>
          <a:xfrm>
            <a:off x="857250" y="5248281"/>
            <a:ext cx="10477500" cy="142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ワイヤーアクションで面白いのは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「ハイスピードでフィールドを駆け回る爽快感」</a:t>
            </a:r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これらを損なわないプレイヤーの動き・仕掛け・敵の配置を行い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「追い詰める」「悩まさせる」</a:t>
            </a:r>
            <a:r>
              <a:rPr lang="ja-JP" altLang="en-US" dirty="0">
                <a:solidFill>
                  <a:schemeClr val="tx1"/>
                </a:solidFill>
              </a:rPr>
              <a:t>ことを忘れない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392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2C64C6A-31DD-4BF8-B26F-80346E8ADB7B}"/>
              </a:ext>
            </a:extLst>
          </p:cNvPr>
          <p:cNvCxnSpPr>
            <a:cxnSpLocks/>
          </p:cNvCxnSpPr>
          <p:nvPr/>
        </p:nvCxnSpPr>
        <p:spPr>
          <a:xfrm>
            <a:off x="0" y="1000125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178AF0-116C-4BB6-8FA5-9BE09E90503F}"/>
              </a:ext>
            </a:extLst>
          </p:cNvPr>
          <p:cNvSpPr txBox="1"/>
          <p:nvPr/>
        </p:nvSpPr>
        <p:spPr>
          <a:xfrm>
            <a:off x="361950" y="276225"/>
            <a:ext cx="5104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ja-JP" altLang="en-US" sz="3200" b="1" dirty="0"/>
              <a:t>「タイトル」ゲーム概要</a:t>
            </a:r>
            <a:endParaRPr kumimoji="1" lang="ja-JP" altLang="en-US" sz="3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4E8C5B-747B-4AA2-8D90-C56BD33F2714}"/>
              </a:ext>
            </a:extLst>
          </p:cNvPr>
          <p:cNvSpPr txBox="1"/>
          <p:nvPr/>
        </p:nvSpPr>
        <p:spPr>
          <a:xfrm>
            <a:off x="361950" y="1139251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３</a:t>
            </a:r>
            <a:r>
              <a:rPr kumimoji="1" lang="en-US" altLang="ja-JP" dirty="0"/>
              <a:t>D</a:t>
            </a:r>
            <a:r>
              <a:rPr kumimoji="1" lang="ja-JP" altLang="en-US" dirty="0"/>
              <a:t>で作られた</a:t>
            </a:r>
            <a:endParaRPr kumimoji="1" lang="en-US" altLang="ja-JP" dirty="0"/>
          </a:p>
          <a:p>
            <a:r>
              <a:rPr kumimoji="1" lang="ja-JP" altLang="en-US" dirty="0"/>
              <a:t>横スクロールワイヤーアクション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21AF204A-8D49-4EE6-826E-82AE9DD4B673}"/>
              </a:ext>
            </a:extLst>
          </p:cNvPr>
          <p:cNvSpPr/>
          <p:nvPr/>
        </p:nvSpPr>
        <p:spPr>
          <a:xfrm>
            <a:off x="361948" y="1781859"/>
            <a:ext cx="3381375" cy="1695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イメージ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216293-5E09-4C18-BE6E-203A461912BF}"/>
              </a:ext>
            </a:extLst>
          </p:cNvPr>
          <p:cNvSpPr txBox="1"/>
          <p:nvPr/>
        </p:nvSpPr>
        <p:spPr>
          <a:xfrm>
            <a:off x="361948" y="3594459"/>
            <a:ext cx="5493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このゲームは従来のワイヤー</a:t>
            </a:r>
            <a:r>
              <a:rPr lang="ja-JP" altLang="en-US" dirty="0"/>
              <a:t>アクションとは異なり</a:t>
            </a:r>
            <a:endParaRPr lang="en-US" altLang="ja-JP" dirty="0"/>
          </a:p>
          <a:p>
            <a:r>
              <a:rPr kumimoji="1" lang="ja-JP" altLang="en-US" dirty="0"/>
              <a:t>ワイヤー部分が攻撃に</a:t>
            </a:r>
            <a:r>
              <a:rPr lang="ja-JP" altLang="en-US" dirty="0"/>
              <a:t>なります。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B09DCEF-F05A-4013-B79A-A251B19D7A79}"/>
              </a:ext>
            </a:extLst>
          </p:cNvPr>
          <p:cNvSpPr txBox="1"/>
          <p:nvPr/>
        </p:nvSpPr>
        <p:spPr>
          <a:xfrm>
            <a:off x="361950" y="4297387"/>
            <a:ext cx="595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プレイヤーが移動している間、プレイヤーとアンカーの</a:t>
            </a:r>
            <a:endParaRPr kumimoji="1" lang="en-US" altLang="ja-JP" dirty="0"/>
          </a:p>
          <a:p>
            <a:r>
              <a:rPr lang="ja-JP" altLang="en-US" dirty="0"/>
              <a:t>間</a:t>
            </a:r>
            <a:r>
              <a:rPr kumimoji="1" lang="ja-JP" altLang="en-US" dirty="0"/>
              <a:t>にあるものを切ることができます。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45FE8D5-C483-4984-9B56-4664AC07C0BB}"/>
              </a:ext>
            </a:extLst>
          </p:cNvPr>
          <p:cNvSpPr/>
          <p:nvPr/>
        </p:nvSpPr>
        <p:spPr>
          <a:xfrm>
            <a:off x="361948" y="5079120"/>
            <a:ext cx="3381375" cy="1695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イメージ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D5293DE-E28C-42C1-B5D5-8365D60C9738}"/>
              </a:ext>
            </a:extLst>
          </p:cNvPr>
          <p:cNvCxnSpPr>
            <a:cxnSpLocks/>
          </p:cNvCxnSpPr>
          <p:nvPr/>
        </p:nvCxnSpPr>
        <p:spPr>
          <a:xfrm>
            <a:off x="6317426" y="-138111"/>
            <a:ext cx="0" cy="713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02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DE0F3228-AED8-4977-9533-592633889B54}"/>
              </a:ext>
            </a:extLst>
          </p:cNvPr>
          <p:cNvCxnSpPr>
            <a:cxnSpLocks/>
          </p:cNvCxnSpPr>
          <p:nvPr/>
        </p:nvCxnSpPr>
        <p:spPr>
          <a:xfrm>
            <a:off x="0" y="1000125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41FDFFF-7BA5-44CE-B43F-109330E1DEC8}"/>
              </a:ext>
            </a:extLst>
          </p:cNvPr>
          <p:cNvSpPr txBox="1"/>
          <p:nvPr/>
        </p:nvSpPr>
        <p:spPr>
          <a:xfrm>
            <a:off x="361950" y="276225"/>
            <a:ext cx="7566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ja-JP" altLang="en-US" sz="3200" b="1" dirty="0"/>
              <a:t>プレイヤーの繰り出すワイヤータイプ</a:t>
            </a:r>
            <a:endParaRPr kumimoji="1" lang="ja-JP" altLang="en-US" sz="32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F972D79-572E-4D27-87DD-4E800FF9232B}"/>
              </a:ext>
            </a:extLst>
          </p:cNvPr>
          <p:cNvSpPr txBox="1"/>
          <p:nvPr/>
        </p:nvSpPr>
        <p:spPr>
          <a:xfrm>
            <a:off x="619125" y="1590675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プレイヤーが出すことのできるワイヤーは</a:t>
            </a:r>
            <a:r>
              <a:rPr kumimoji="1" lang="en-US" altLang="ja-JP" dirty="0"/>
              <a:t>2</a:t>
            </a:r>
            <a:r>
              <a:rPr kumimoji="1" lang="ja-JP" altLang="en-US" dirty="0"/>
              <a:t>種類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EF331B9-AAE0-4AFF-A564-105ECB1A02EB}"/>
              </a:ext>
            </a:extLst>
          </p:cNvPr>
          <p:cNvSpPr/>
          <p:nvPr/>
        </p:nvSpPr>
        <p:spPr>
          <a:xfrm>
            <a:off x="704850" y="2114550"/>
            <a:ext cx="6400800" cy="330517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F7A7B27-C2B4-451D-8947-8AE1D9E8F47E}"/>
              </a:ext>
            </a:extLst>
          </p:cNvPr>
          <p:cNvSpPr/>
          <p:nvPr/>
        </p:nvSpPr>
        <p:spPr>
          <a:xfrm>
            <a:off x="7403078" y="1139251"/>
            <a:ext cx="4398396" cy="2205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パターン</a:t>
            </a:r>
            <a:r>
              <a:rPr lang="en-US" altLang="ja-JP" dirty="0"/>
              <a:t>1</a:t>
            </a:r>
            <a:r>
              <a:rPr kumimoji="1" lang="ja-JP" altLang="en-US" dirty="0"/>
              <a:t>イメージ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EB1C3BA-2C1C-4541-A025-36CB14138F42}"/>
              </a:ext>
            </a:extLst>
          </p:cNvPr>
          <p:cNvSpPr txBox="1"/>
          <p:nvPr/>
        </p:nvSpPr>
        <p:spPr>
          <a:xfrm>
            <a:off x="1344691" y="5680203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パターン</a:t>
            </a:r>
            <a:r>
              <a:rPr kumimoji="1" lang="en-US" altLang="ja-JP" dirty="0"/>
              <a:t>1</a:t>
            </a:r>
          </a:p>
          <a:p>
            <a:pPr algn="ctr"/>
            <a:r>
              <a:rPr lang="ja-JP" altLang="en-US" dirty="0"/>
              <a:t>ぶら下がる</a:t>
            </a:r>
            <a:endParaRPr kumimoji="1" lang="en-US" altLang="ja-JP" dirty="0"/>
          </a:p>
          <a:p>
            <a:pPr algn="ctr"/>
            <a:r>
              <a:rPr lang="ja-JP" altLang="en-US" dirty="0"/>
              <a:t>（メトロイド風）</a:t>
            </a:r>
            <a:endParaRPr kumimoji="1"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4355723-3C84-4994-A37D-45B07878D28F}"/>
              </a:ext>
            </a:extLst>
          </p:cNvPr>
          <p:cNvSpPr txBox="1"/>
          <p:nvPr/>
        </p:nvSpPr>
        <p:spPr>
          <a:xfrm>
            <a:off x="3980388" y="5634037"/>
            <a:ext cx="3185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パターン</a:t>
            </a:r>
            <a:r>
              <a:rPr kumimoji="1" lang="en-US" altLang="ja-JP" dirty="0"/>
              <a:t>2</a:t>
            </a:r>
          </a:p>
          <a:p>
            <a:pPr algn="ctr"/>
            <a:r>
              <a:rPr lang="ja-JP" altLang="en-US" dirty="0"/>
              <a:t>アンカーに突進</a:t>
            </a:r>
            <a:endParaRPr kumimoji="1" lang="en-US" altLang="ja-JP" dirty="0"/>
          </a:p>
          <a:p>
            <a:pPr algn="ctr"/>
            <a:r>
              <a:rPr lang="ja-JP" altLang="en-US" dirty="0"/>
              <a:t>（ゼルダのフックショット）</a:t>
            </a:r>
            <a:endParaRPr kumimoji="1" lang="en-US" altLang="ja-JP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DE4742C-10DE-4323-B980-D13ED2A5CFB7}"/>
              </a:ext>
            </a:extLst>
          </p:cNvPr>
          <p:cNvSpPr/>
          <p:nvPr/>
        </p:nvSpPr>
        <p:spPr>
          <a:xfrm>
            <a:off x="1295568" y="3981448"/>
            <a:ext cx="590550" cy="143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4051AB1-ACB5-4FED-94A9-CDE88541D5F1}"/>
              </a:ext>
            </a:extLst>
          </p:cNvPr>
          <p:cNvSpPr/>
          <p:nvPr/>
        </p:nvSpPr>
        <p:spPr>
          <a:xfrm>
            <a:off x="2065079" y="3981448"/>
            <a:ext cx="590550" cy="143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4EF1591-81BF-4777-9A17-C4853D9327DD}"/>
              </a:ext>
            </a:extLst>
          </p:cNvPr>
          <p:cNvSpPr/>
          <p:nvPr/>
        </p:nvSpPr>
        <p:spPr>
          <a:xfrm>
            <a:off x="5301396" y="3074432"/>
            <a:ext cx="590550" cy="2345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838FFED-3C34-43D2-B2EB-CB0D780D53E2}"/>
              </a:ext>
            </a:extLst>
          </p:cNvPr>
          <p:cNvSpPr/>
          <p:nvPr/>
        </p:nvSpPr>
        <p:spPr>
          <a:xfrm>
            <a:off x="4531885" y="3074432"/>
            <a:ext cx="590550" cy="2345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4E22EBD-60FD-4BB8-B01F-8596C4FA7F5C}"/>
              </a:ext>
            </a:extLst>
          </p:cNvPr>
          <p:cNvSpPr txBox="1"/>
          <p:nvPr/>
        </p:nvSpPr>
        <p:spPr>
          <a:xfrm>
            <a:off x="1267677" y="33978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速度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D61DC4E-66A3-4951-B73B-C2615DC09391}"/>
              </a:ext>
            </a:extLst>
          </p:cNvPr>
          <p:cNvSpPr txBox="1"/>
          <p:nvPr/>
        </p:nvSpPr>
        <p:spPr>
          <a:xfrm>
            <a:off x="2037580" y="33978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強さ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14216D5-CF20-4091-9FE9-33572AD64A3F}"/>
              </a:ext>
            </a:extLst>
          </p:cNvPr>
          <p:cNvSpPr txBox="1"/>
          <p:nvPr/>
        </p:nvSpPr>
        <p:spPr>
          <a:xfrm>
            <a:off x="4503994" y="25505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速度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72F3D52-F601-48ED-94A2-E29A457B2E13}"/>
              </a:ext>
            </a:extLst>
          </p:cNvPr>
          <p:cNvSpPr txBox="1"/>
          <p:nvPr/>
        </p:nvSpPr>
        <p:spPr>
          <a:xfrm>
            <a:off x="5245615" y="25505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強さ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1EE500F-3AB9-4A22-BAC2-8568AC081DA6}"/>
              </a:ext>
            </a:extLst>
          </p:cNvPr>
          <p:cNvSpPr/>
          <p:nvPr/>
        </p:nvSpPr>
        <p:spPr>
          <a:xfrm>
            <a:off x="2834590" y="3981448"/>
            <a:ext cx="590550" cy="143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8862D4B-04F5-498E-87A5-68EE57C1B5FB}"/>
              </a:ext>
            </a:extLst>
          </p:cNvPr>
          <p:cNvSpPr/>
          <p:nvPr/>
        </p:nvSpPr>
        <p:spPr>
          <a:xfrm>
            <a:off x="6070907" y="5050390"/>
            <a:ext cx="590550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6252E0B-C68C-4789-8401-E0E849154D13}"/>
              </a:ext>
            </a:extLst>
          </p:cNvPr>
          <p:cNvSpPr txBox="1"/>
          <p:nvPr/>
        </p:nvSpPr>
        <p:spPr>
          <a:xfrm>
            <a:off x="2575867" y="33978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自由移動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6901DEB-79FD-487F-BB15-2B0FEA358DCE}"/>
              </a:ext>
            </a:extLst>
          </p:cNvPr>
          <p:cNvSpPr txBox="1"/>
          <p:nvPr/>
        </p:nvSpPr>
        <p:spPr>
          <a:xfrm>
            <a:off x="5853380" y="46037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自由移動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3EBA65B2-AB32-4D53-8646-F75DB186649C}"/>
              </a:ext>
            </a:extLst>
          </p:cNvPr>
          <p:cNvSpPr/>
          <p:nvPr/>
        </p:nvSpPr>
        <p:spPr>
          <a:xfrm>
            <a:off x="7403078" y="4452582"/>
            <a:ext cx="4398396" cy="2205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パターン</a:t>
            </a:r>
            <a:r>
              <a:rPr kumimoji="1" lang="en-US" altLang="ja-JP" dirty="0"/>
              <a:t>2</a:t>
            </a:r>
            <a:r>
              <a:rPr kumimoji="1" lang="ja-JP" altLang="en-US" dirty="0"/>
              <a:t>イメージ</a:t>
            </a:r>
          </a:p>
        </p:txBody>
      </p:sp>
    </p:spTree>
    <p:extLst>
      <p:ext uri="{BB962C8B-B14F-4D97-AF65-F5344CB8AC3E}">
        <p14:creationId xmlns:p14="http://schemas.microsoft.com/office/powerpoint/2010/main" val="123145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C5F95F9-CE84-4608-8101-7C621FCE0DAE}"/>
              </a:ext>
            </a:extLst>
          </p:cNvPr>
          <p:cNvCxnSpPr>
            <a:cxnSpLocks/>
          </p:cNvCxnSpPr>
          <p:nvPr/>
        </p:nvCxnSpPr>
        <p:spPr>
          <a:xfrm>
            <a:off x="0" y="1000125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28A023A-AF01-46F0-9842-8CC62CF2AC01}"/>
              </a:ext>
            </a:extLst>
          </p:cNvPr>
          <p:cNvSpPr txBox="1"/>
          <p:nvPr/>
        </p:nvSpPr>
        <p:spPr>
          <a:xfrm>
            <a:off x="361950" y="276225"/>
            <a:ext cx="5514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ja-JP" altLang="en-US" sz="3200" b="1" dirty="0"/>
              <a:t>ワイヤーの基本アクション</a:t>
            </a:r>
            <a:endParaRPr kumimoji="1" lang="ja-JP" altLang="en-US" sz="3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DADAB84-FBEE-48AF-A98F-27F63C218C81}"/>
              </a:ext>
            </a:extLst>
          </p:cNvPr>
          <p:cNvSpPr txBox="1"/>
          <p:nvPr/>
        </p:nvSpPr>
        <p:spPr>
          <a:xfrm>
            <a:off x="1133475" y="1619250"/>
            <a:ext cx="2723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敵に対して</a:t>
            </a:r>
            <a:endParaRPr lang="en-US" altLang="ja-JP" dirty="0"/>
          </a:p>
          <a:p>
            <a:r>
              <a:rPr lang="ja-JP" altLang="en-US" dirty="0"/>
              <a:t>チャージ「飛びつく」</a:t>
            </a:r>
            <a:endParaRPr lang="en-US" altLang="ja-JP" dirty="0"/>
          </a:p>
          <a:p>
            <a:r>
              <a:rPr lang="ja-JP" altLang="en-US" dirty="0"/>
              <a:t>なし　　「引き寄せる」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177D8D6-886F-4624-8B15-4A54A5470995}"/>
              </a:ext>
            </a:extLst>
          </p:cNvPr>
          <p:cNvSpPr txBox="1"/>
          <p:nvPr/>
        </p:nvSpPr>
        <p:spPr>
          <a:xfrm>
            <a:off x="5705475" y="1619250"/>
            <a:ext cx="5955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壁に対して</a:t>
            </a:r>
            <a:endParaRPr kumimoji="1" lang="en-US" altLang="ja-JP" dirty="0"/>
          </a:p>
          <a:p>
            <a:r>
              <a:rPr lang="ja-JP" altLang="en-US" dirty="0"/>
              <a:t>チャージ「飛びつく」</a:t>
            </a:r>
            <a:endParaRPr lang="en-US" altLang="ja-JP" dirty="0"/>
          </a:p>
          <a:p>
            <a:r>
              <a:rPr kumimoji="1" lang="ja-JP" altLang="en-US" dirty="0"/>
              <a:t>なし　　「一定距離まで近づいたのちぶら下がり状態」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A881CE-D39A-40B6-94CB-8C33850B4B77}"/>
              </a:ext>
            </a:extLst>
          </p:cNvPr>
          <p:cNvSpPr txBox="1"/>
          <p:nvPr/>
        </p:nvSpPr>
        <p:spPr>
          <a:xfrm>
            <a:off x="1133475" y="541020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アンカーに対して</a:t>
            </a:r>
            <a:endParaRPr kumimoji="1" lang="en-US" altLang="ja-JP" dirty="0"/>
          </a:p>
          <a:p>
            <a:r>
              <a:rPr lang="ja-JP" altLang="en-US" dirty="0"/>
              <a:t>チャージ変化なし「イベント」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3475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34881FA-BBCA-4148-8F58-6ACC723D2476}"/>
              </a:ext>
            </a:extLst>
          </p:cNvPr>
          <p:cNvCxnSpPr>
            <a:cxnSpLocks/>
          </p:cNvCxnSpPr>
          <p:nvPr/>
        </p:nvCxnSpPr>
        <p:spPr>
          <a:xfrm>
            <a:off x="0" y="1000125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75B723-91BF-4DDE-8EF1-4C9E181B19E7}"/>
              </a:ext>
            </a:extLst>
          </p:cNvPr>
          <p:cNvSpPr txBox="1"/>
          <p:nvPr/>
        </p:nvSpPr>
        <p:spPr>
          <a:xfrm>
            <a:off x="361950" y="276225"/>
            <a:ext cx="3873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ja-JP" altLang="en-US" sz="3200" b="1" dirty="0"/>
              <a:t>ステージギミック</a:t>
            </a:r>
            <a:endParaRPr kumimoji="1" lang="ja-JP" altLang="en-US" sz="3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83B9F06-4D8D-460E-8395-C19E8DBED695}"/>
              </a:ext>
            </a:extLst>
          </p:cNvPr>
          <p:cNvSpPr txBox="1"/>
          <p:nvPr/>
        </p:nvSpPr>
        <p:spPr>
          <a:xfrm>
            <a:off x="361950" y="1374559"/>
            <a:ext cx="6417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ワイヤーをかけられる場所はわかりやすいように</a:t>
            </a:r>
            <a:endParaRPr kumimoji="1" lang="en-US" altLang="ja-JP" dirty="0"/>
          </a:p>
          <a:p>
            <a:r>
              <a:rPr kumimoji="1" lang="ja-JP" altLang="en-US" dirty="0"/>
              <a:t>「〇〇色の突起物はワイヤーをかけることができる」</a:t>
            </a:r>
            <a:endParaRPr kumimoji="1" lang="en-US" altLang="ja-JP" dirty="0"/>
          </a:p>
          <a:p>
            <a:r>
              <a:rPr kumimoji="1" lang="ja-JP" altLang="en-US" dirty="0"/>
              <a:t>「</a:t>
            </a:r>
            <a:r>
              <a:rPr lang="ja-JP" altLang="en-US" dirty="0"/>
              <a:t>〇〇色のオブジェクトはワイヤーが触れると切断される</a:t>
            </a:r>
            <a:r>
              <a:rPr kumimoji="1" lang="ja-JP" altLang="en-US" dirty="0"/>
              <a:t>」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73685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373</Words>
  <Application>Microsoft Office PowerPoint</Application>
  <PresentationFormat>ワイド画面</PresentationFormat>
  <Paragraphs>81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游ゴシック Light</vt:lpstr>
      <vt:lpstr>Arial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user</cp:lastModifiedBy>
  <cp:revision>38</cp:revision>
  <dcterms:created xsi:type="dcterms:W3CDTF">2021-10-19T01:07:37Z</dcterms:created>
  <dcterms:modified xsi:type="dcterms:W3CDTF">2021-10-21T01:39:03Z</dcterms:modified>
</cp:coreProperties>
</file>