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7BEE24-3B14-4CFC-AF4C-8E73D3196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9CEF28-CA2D-4E8D-8042-238AE671E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7894E7-7B28-47F1-8B55-DFE04328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E2BDAA-9B83-4493-A5BC-E015B9A6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E58ACB-D440-48BC-A5D7-4AABE971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16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ABE890-BE1B-4106-B9D3-AAAD03B2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A022A0-2768-4D48-AE67-FB59D190E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C61132-F70D-4203-BE8C-E0653681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728852-16AF-46EE-BF0A-E35622A3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05F0D-779E-4E51-8C86-76DD6A89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73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E5CA9C0-0464-4B20-BB4C-AB4C9970D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950566-E7E6-437C-9352-5E612F9F6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7DB46D-3FE8-4BE0-B5CD-9AD37A27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53CB82-2045-4E96-A681-6B6C85DA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8C366D-7B0B-4AE9-B116-E913496B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73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33EB3-04B2-46DE-BBCC-44AEB340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618779-DF71-4EAE-931E-CFF1DB25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CA9883-ECDA-435E-864B-4F967344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3BDDE-7FFF-494D-8839-1D55337D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F30E1-F987-4931-A7E1-CDDDF3F5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14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CD831-A76B-4AEC-874E-D3043839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DDD99A-092E-4933-9E2A-17823AE4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0408C5-39C7-4E46-B7A8-8B5FECF6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9808E0-DBAB-411D-82C8-05E95550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AAACE7-4079-4FB3-957A-74BF9322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0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99CC-423C-4897-9F79-D4981259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D2E18B-C631-416B-BB9F-6C0FDDDD5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3ADA41-46B7-4C9F-90AD-FBEEF0495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596CE2-D814-402F-9280-B7CA6509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E08028-E804-4AB3-8F87-4FF68A94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88F0DD-AD56-457B-B128-042B4F79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6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73D2E-DC52-4C15-A6C2-8692FAC9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ED950A-81A4-47BF-AF8E-AC7B2F4F9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CF2C6-FC6B-466E-89D2-263523B75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6FD6B3-DFFD-4E4E-9DF7-6B17562BE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DF88F2-30C9-48E6-B86B-543A32483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693A65-1F6E-46CA-9D99-BA5A9924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C262C3-88EA-43BE-ABA3-4D46CB72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E155272-B510-47DF-9493-C0196B19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22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CF9B0-C09C-4ECD-96F5-B046254D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C86A9A0-4C95-434C-8DF2-D03887EC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2E4E1B-BDE9-413B-98F7-8B21C95D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C97E74-099C-4826-828E-EA0939A3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67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33FA05-E9C4-45ED-963A-CA5E85A2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EC9184-D4DC-4110-93A2-214C1A34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D9DC87-D786-4028-BE47-F4217F27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3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D5A1C-7CEC-4B7A-8D71-4CECC69A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5C87F6-A7B0-4411-BFE9-2D11D81A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B56201-BC2D-4D03-AA4A-FE31120D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F2BCC7-3471-418C-AFF5-13534245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1F47B8-3BD0-4A6B-BA5A-6D2352E9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573C65-8143-47AB-80A4-0D9CB910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95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C9C654-0F17-4074-9A36-671B3698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FFE538-6FCB-4629-B142-76F65B19E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D09832-4DD3-437A-A3B9-10240D339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CDFB43-D5FB-4A52-993F-633A3A37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8E13DF-6850-42C3-8281-9ED54598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763A3D-D7E3-494C-A0E3-86659439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8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C895F5-07D5-4002-878E-F1C5AE2E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C78933-B18E-4045-9A0B-8CB4CF269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5D5DC-A731-4B66-91C6-245567100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90EDB-3E3E-418D-A49D-90749D187F69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0036EC-F37C-4CB7-A54A-0E2858E30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A2CB37-B6C7-4622-8AF4-5C7B333D1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2310-37F0-4647-AE94-4DE341B849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63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284F83-FAD6-470F-861E-D9CA5921E7F9}"/>
              </a:ext>
            </a:extLst>
          </p:cNvPr>
          <p:cNvSpPr txBox="1"/>
          <p:nvPr/>
        </p:nvSpPr>
        <p:spPr>
          <a:xfrm>
            <a:off x="856891" y="379562"/>
            <a:ext cx="10437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err="1"/>
              <a:t>Undertale_AU</a:t>
            </a:r>
            <a:r>
              <a:rPr lang="en-US" altLang="ja-JP" sz="5400" dirty="0"/>
              <a:t>(</a:t>
            </a:r>
            <a:r>
              <a:rPr kumimoji="1" lang="en-US" altLang="ja-JP" sz="5400" dirty="0"/>
              <a:t>G</a:t>
            </a:r>
            <a:r>
              <a:rPr kumimoji="1" lang="ja-JP" altLang="en-US" sz="5400" dirty="0"/>
              <a:t>ルート</a:t>
            </a:r>
            <a:r>
              <a:rPr kumimoji="1" lang="en-US" altLang="ja-JP" sz="5400" dirty="0"/>
              <a:t>)</a:t>
            </a:r>
            <a:r>
              <a:rPr kumimoji="1" lang="ja-JP" altLang="en-US" sz="5400" dirty="0"/>
              <a:t>の草案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15B4B2E-2A14-44B4-A86C-45A7D59AC218}"/>
              </a:ext>
            </a:extLst>
          </p:cNvPr>
          <p:cNvSpPr txBox="1"/>
          <p:nvPr/>
        </p:nvSpPr>
        <p:spPr>
          <a:xfrm>
            <a:off x="1259457" y="1673525"/>
            <a:ext cx="9506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・条件：</a:t>
            </a:r>
            <a:r>
              <a:rPr lang="en-US" altLang="ja-JP" sz="2400" dirty="0"/>
              <a:t>G</a:t>
            </a:r>
            <a:r>
              <a:rPr lang="ja-JP" altLang="en-US" sz="2400" dirty="0"/>
              <a:t>ルート関連（虐殺が起こった・または起こった後にリセットを受けた等々）であること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E2FCAA-9694-4561-820A-F47DF6703D54}"/>
              </a:ext>
            </a:extLst>
          </p:cNvPr>
          <p:cNvSpPr txBox="1"/>
          <p:nvPr/>
        </p:nvSpPr>
        <p:spPr>
          <a:xfrm>
            <a:off x="1259456" y="3179955"/>
            <a:ext cx="95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まず決めること</a:t>
            </a:r>
            <a:r>
              <a:rPr lang="en-US" altLang="ja-JP" sz="2400" dirty="0"/>
              <a:t>…</a:t>
            </a:r>
            <a:r>
              <a:rPr lang="ja-JP" altLang="en-US" sz="2400" dirty="0"/>
              <a:t>ストーリー系か戦闘系か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563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GTA23 滝　瑛太</dc:creator>
  <cp:lastModifiedBy>GTA23 滝　瑛太</cp:lastModifiedBy>
  <cp:revision>1</cp:revision>
  <dcterms:created xsi:type="dcterms:W3CDTF">2023-06-28T03:09:37Z</dcterms:created>
  <dcterms:modified xsi:type="dcterms:W3CDTF">2023-06-28T03:10:10Z</dcterms:modified>
</cp:coreProperties>
</file>