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A7867-21BE-4123-8990-AD5877D3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49F993-F633-4BD8-B8B6-82554E1C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7552C-657C-407F-AF26-ADAB29D9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1F846-5542-416C-90BB-35AEE50F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33D66-5B06-4342-A9AF-22BDEB49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3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8AF39-4AF0-4D07-AF86-C10F45A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682B75-BB14-4A4A-939A-F753E740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8EF06-F995-4B2C-A18F-D06DA52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4710A-3979-458A-BB2E-FD7AF5DE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1A52C-1217-4DF0-A638-5CF78B61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3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D64115-3175-4D15-AF09-2C6766E32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F4A32-3DB9-4829-AB4F-F8903BE9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729B9-99DC-4099-9A4F-C2432D5D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196B0-649D-4615-9286-3F77D64D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8E13F-C2C6-46FE-A1E1-CD7D4D7F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3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564DF-1BB2-4E6F-9A2B-66D49E19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87384-8434-4231-843C-457B71CC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E38C-C0DD-4848-A210-6C3C4006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0A4283-3126-46FC-856C-A6BDDBA6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44AD8B-A4D6-43E1-8F1A-D9168031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7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56CE7-6F17-4841-8067-050A02F9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5EE6CC-7BFD-4819-9282-C96669C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4A496-F551-4974-B42E-40FD51D3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DB0DE-A7F9-43C1-9692-B0019F40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7F44F-1BF6-4C2E-9D33-B7565A8E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D87DE-F277-4E5D-8A32-45A5506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907406-8F06-4F09-957A-4D061B943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C3E94-0A71-4BE2-A2E8-AFA9074BF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BEFE6F-5713-4FD5-9779-720822E5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CFF393-DA0F-45AB-B456-D6F2949B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098AB7-96E3-4A2B-AAA7-87239805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5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55441-2D94-4C0C-8047-C933E8F2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8FCE9-B386-42B0-A48F-FBF4E43D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04770B-7B6F-4E3E-81E6-C155D0801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89438C-0E2D-435D-90DD-111822CF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59933D-828B-4BDE-9A42-637753A0F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D21B12-8C8C-4499-8BA0-94B8F1A4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C47046-4093-4D4C-9048-B4A0F2BB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4F8EE2-C32C-4849-8050-CB5E12C4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8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2F49F-C541-44BB-B8A8-D342FB10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99AA45-BE76-4D54-B4A3-ADFA81DA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685A43-A3C7-493B-B46C-33BEC04F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822654-1791-457C-A9F1-D9004A6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3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49FC71-C2D3-4E44-9658-D30EDA90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4AC359-C1C0-46F7-9A1A-3106D50A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2F9D-2046-439D-AF2E-C2BD93EF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5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CB994-6CC4-4EE8-AA08-342076DF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14A30-0963-4567-99E6-07A216F0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CBE87A-C765-4E12-B516-BBBDB1A7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97F0AC-662B-496F-B2F3-0A57D98C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045C37-747D-4E5F-A662-AB44377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B4439E-C7B7-409B-B75D-2FBCCD47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0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16401-ED15-4530-B275-19161228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5E3641-D3DB-4B39-8E71-9F919D16A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F4D72-FB91-4B0B-BDC2-927E5CE1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03796-CBBB-4528-9CAA-A2CA963E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AF4C5C-FEE5-4B83-B761-5C2CD9B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362C6-69EB-40D6-90EE-8540DD46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FA6277-3CB0-46E0-B6CE-9B7F83C0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76E6F-47F4-47D5-9DCB-CFF15EC9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FA79D-6064-4A80-8B9C-FA107EA1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1BBE-93C2-42F3-BE5E-4842897C4045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D489B-BC72-426F-9C3F-B8C7580C1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F0623-232B-4B84-9190-8EF9B5AE6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05B8-C82B-4FE4-A9E1-4DB6F1C80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3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C2E537-BA10-4D50-8D12-C514A4F16CE9}"/>
              </a:ext>
            </a:extLst>
          </p:cNvPr>
          <p:cNvSpPr txBox="1"/>
          <p:nvPr/>
        </p:nvSpPr>
        <p:spPr>
          <a:xfrm>
            <a:off x="0" y="0"/>
            <a:ext cx="121920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詰将棋</a:t>
            </a:r>
            <a:r>
              <a:rPr kumimoji="1" lang="en-US" altLang="ja-JP" sz="4400" dirty="0"/>
              <a:t>×</a:t>
            </a:r>
            <a:r>
              <a:rPr kumimoji="1" lang="ja-JP" altLang="en-US" sz="4400" dirty="0"/>
              <a:t>オセロ</a:t>
            </a:r>
            <a:endParaRPr kumimoji="1" lang="en-US" altLang="ja-JP" sz="3600" dirty="0"/>
          </a:p>
          <a:p>
            <a:pPr algn="ctr"/>
            <a:endParaRPr kumimoji="1" lang="en-US" altLang="ja-JP" sz="3600" dirty="0"/>
          </a:p>
          <a:p>
            <a:r>
              <a:rPr kumimoji="1" lang="ja-JP" altLang="en-US" sz="3500" dirty="0"/>
              <a:t>コンセプト：敵の色一色で染められた盤面を</a:t>
            </a:r>
            <a:r>
              <a:rPr kumimoji="1" lang="en-US" altLang="ja-JP" sz="3500" dirty="0"/>
              <a:t>1</a:t>
            </a:r>
            <a:r>
              <a:rPr kumimoji="1" lang="ja-JP" altLang="en-US" sz="3500" dirty="0"/>
              <a:t>手で逆転する</a:t>
            </a:r>
            <a:endParaRPr kumimoji="1" lang="en-US" altLang="ja-JP" sz="3500" dirty="0"/>
          </a:p>
          <a:p>
            <a:r>
              <a:rPr lang="ja-JP" altLang="en-US" sz="3500" dirty="0"/>
              <a:t>・最初からほとんど埋まっており決めれるのは数か所</a:t>
            </a:r>
            <a:endParaRPr lang="en-US" altLang="ja-JP" sz="3500" dirty="0"/>
          </a:p>
          <a:p>
            <a:r>
              <a:rPr kumimoji="1" lang="ja-JP" altLang="en-US" sz="3500" dirty="0"/>
              <a:t>・その</a:t>
            </a:r>
            <a:r>
              <a:rPr kumimoji="1" lang="en-US" altLang="ja-JP" sz="3500" dirty="0"/>
              <a:t>1</a:t>
            </a:r>
            <a:r>
              <a:rPr kumimoji="1" lang="ja-JP" altLang="en-US" sz="3500" dirty="0"/>
              <a:t>手をどう置くか考える</a:t>
            </a:r>
            <a:r>
              <a:rPr lang="ja-JP" altLang="en-US" sz="3500" dirty="0"/>
              <a:t>パズル</a:t>
            </a:r>
            <a:r>
              <a:rPr kumimoji="1" lang="ja-JP" altLang="en-US" sz="3500" dirty="0"/>
              <a:t>要素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6B5002C-90CD-4817-A5E4-5A8802BB9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t="6720" r="2822" b="2151"/>
          <a:stretch/>
        </p:blipFill>
        <p:spPr>
          <a:xfrm>
            <a:off x="8247183" y="2939266"/>
            <a:ext cx="3938955" cy="397412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0C0C2A-FD82-4FEB-820E-265B42FE85E2}"/>
              </a:ext>
            </a:extLst>
          </p:cNvPr>
          <p:cNvSpPr txBox="1"/>
          <p:nvPr/>
        </p:nvSpPr>
        <p:spPr>
          <a:xfrm>
            <a:off x="0" y="3710354"/>
            <a:ext cx="8241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例：あなたは黒です。</a:t>
            </a:r>
            <a:endParaRPr kumimoji="1" lang="en-US" altLang="ja-JP" sz="3600" dirty="0"/>
          </a:p>
          <a:p>
            <a:r>
              <a:rPr lang="ja-JP" altLang="en-US" sz="3600" dirty="0"/>
              <a:t>空いてる</a:t>
            </a:r>
            <a:r>
              <a:rPr lang="en-US" altLang="ja-JP" sz="3600" dirty="0"/>
              <a:t>2</a:t>
            </a:r>
            <a:r>
              <a:rPr lang="ja-JP" altLang="en-US" sz="3600" dirty="0"/>
              <a:t>マスのどちらに置きますか？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75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5</cp:revision>
  <dcterms:created xsi:type="dcterms:W3CDTF">2024-06-06T05:03:12Z</dcterms:created>
  <dcterms:modified xsi:type="dcterms:W3CDTF">2024-06-06T05:42:09Z</dcterms:modified>
</cp:coreProperties>
</file>