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C79F5-25BB-4C08-B652-16E3E3312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742A84-D1C4-49D3-8909-F32559D89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EE0FDE-442E-4E4C-B367-8EDB7707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529BC-93EE-4BE2-B9B4-E560202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E2086-8AA7-441D-A8A5-210BB21B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1A3DB-74D3-40BF-9CF6-C8497D2D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1A7CB7-7DA8-4F20-96A9-B1B08FA4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91C34-080A-44D2-A17A-BE93F8CB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4AE1A-0A98-4F4D-873E-ECF83493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602811-B37B-4024-B655-4CBB87D7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3EEA03-407C-4AE4-ACF9-942184012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3C8D00-D235-42E6-A924-EAAEE2651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F5C0D-0C14-4AC5-A907-C79FB07E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8FE17-5D9B-4A80-969B-AA8595FB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9A7A6-3C04-4892-8942-E1E5F94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3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12AE7-023B-4E91-9062-CA84A5AC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D61D3-8FB4-41B6-8EB1-1DD9F36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5E8C9-447E-44A6-B752-9DD0E7A0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C9509-770C-420E-91C6-E152501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202A5-0189-4699-9E85-5455D512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9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49188-41E1-4D2D-8A52-7EEB52D0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04A386-39D1-4B34-B7A5-C9ACB27F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70060-FE42-4E0C-B91B-B5EB1CE8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7E66C-EF07-4541-9DA5-39A5FAA6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EB4A5-5CDC-423F-A5E8-1D50430C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3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DD38F-DC1A-48B8-A562-2B1958D8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0CE54-9FA4-4ABE-AB65-B0F66ECBC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FA7F5D-A8F5-4A27-9879-60AE4D24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9A4CA1-D5AC-4AA8-BDFB-06770673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6CC23C-CBA6-4264-B30C-014D501B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B0814D-CED6-4288-929A-05AE77C0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1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97CAB-C70A-485D-9009-5BA85103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AABA06-C79C-4A47-8E9B-1E55748F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0C7D75-88F4-438A-BE0E-DCF5B0EE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2E34A2-22CB-4CCD-BD3C-DBA1152B6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BDA4D6-BE81-4D17-AC9A-9DA1AFE5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A6BE48-4774-49E2-89F6-92725885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00BA55-A8E9-41EC-9F58-11EBF062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9B5B2C-9C92-4D88-936D-02026D0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02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537ED-D061-4428-8394-1898835E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7A11F6-1169-4D76-96C7-284D6E09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414430-57EC-49F3-A6C8-1D646BB3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611395-9C39-4350-8484-D97A6DBB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33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2E51EB-66C4-4882-A1BF-BDE07180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116F4B-A7CF-42AD-964A-A735438C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264EBC-F91A-4F80-BBD2-174A07F7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44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6F808-3552-466D-9EA1-FA4628B7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7E65FF-3134-4347-B789-30B962F7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104068-6429-4AA5-85C0-35D020439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3D3A88-DB56-46F4-8D1B-5D3EAB10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14EE0-6FF4-40E1-AF71-9AFD79F0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9842F0-8C84-4D5B-9EBB-EC48C9E8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F5BA7-27BE-408D-BFF7-C02C49B2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BFAD82-20BA-449D-ABAA-9A653A14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71E81-0F81-41E0-8C95-CE77E6B5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5BBE0D-4C4D-4A76-BEF1-F2BF6E17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B0C6B7-BDAC-4F68-BA4B-57F7F5EC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9BF874-C44E-475D-9CE3-C597CEDC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ACF228-95C9-4E1A-8027-B4BE4882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4DA19B-7D87-4C54-B956-D7911B6E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CA68B-61F5-43E5-A503-0EC88FE8B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3D94-4284-484C-8589-497465222CA3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37A33-DEB9-4EB7-9804-7D08198CD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AE1AE-1CDA-4CB8-8830-9E9CB5228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2E1E-5826-4D3F-AF5E-390D80B8AE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3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8A1017-A33A-4031-B58F-E8A84447B190}"/>
              </a:ext>
            </a:extLst>
          </p:cNvPr>
          <p:cNvSpPr txBox="1"/>
          <p:nvPr/>
        </p:nvSpPr>
        <p:spPr>
          <a:xfrm>
            <a:off x="644434" y="801189"/>
            <a:ext cx="10720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/>
              <a:t>夏休みに体験したこと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CFA72D-E597-4729-BDD0-0CA68156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68" y="2116183"/>
            <a:ext cx="4863402" cy="474181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470A57D-D23F-4C2F-AA7F-4562615DA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274" y="0"/>
            <a:ext cx="2751805" cy="243993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36E41D2-8113-4C44-96E5-57C0440DF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3" y="2152179"/>
            <a:ext cx="5296108" cy="49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372D5C-F99A-42A0-8267-DEF1F4C1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097"/>
            <a:ext cx="6100355" cy="406690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0C083F-8549-4A55-8E11-F9C3B51C11E6}"/>
              </a:ext>
            </a:extLst>
          </p:cNvPr>
          <p:cNvSpPr txBox="1"/>
          <p:nvPr/>
        </p:nvSpPr>
        <p:spPr>
          <a:xfrm>
            <a:off x="252549" y="1184366"/>
            <a:ext cx="11547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暑い名古屋の夏をもっと熱く！と盛り上がるのなら見逃してはならないのが「大須夏まつり」です。大須観音、大須商店街を中心に繰り広げられます。伝統芸能「大須太鼓」や、サンバ・コスプレパレード、盆踊り、</a:t>
            </a:r>
            <a:r>
              <a:rPr lang="en-US" altLang="ja-JP" sz="2400" dirty="0"/>
              <a:t>OS☆U</a:t>
            </a:r>
            <a:r>
              <a:rPr lang="ja-JP" altLang="en-US" sz="2400" dirty="0"/>
              <a:t>ライブ、手筒花火などが実施されます。　　　　引用：</a:t>
            </a:r>
            <a:r>
              <a:rPr lang="en-US" altLang="ja-JP" sz="2400" dirty="0"/>
              <a:t>wiki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0B993E-57D2-4D9E-8438-A7233EAF1458}"/>
              </a:ext>
            </a:extLst>
          </p:cNvPr>
          <p:cNvSpPr txBox="1"/>
          <p:nvPr/>
        </p:nvSpPr>
        <p:spPr>
          <a:xfrm>
            <a:off x="609600" y="69669"/>
            <a:ext cx="10293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大須祭り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B6397DC-03CF-48CB-8F61-A8765AB36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1428"/>
            <a:ext cx="6100355" cy="4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7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2</cp:revision>
  <dcterms:created xsi:type="dcterms:W3CDTF">2023-09-04T00:11:43Z</dcterms:created>
  <dcterms:modified xsi:type="dcterms:W3CDTF">2023-09-04T00:24:25Z</dcterms:modified>
</cp:coreProperties>
</file>