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9B2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2" y="90"/>
      </p:cViewPr>
      <p:guideLst>
        <p:guide orient="horz" pos="306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2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0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0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0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8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2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63A8-F518-45CC-9350-8693E6F58E36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89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0"/>
          <a:stretch/>
        </p:blipFill>
        <p:spPr>
          <a:xfrm>
            <a:off x="-12734" y="-1"/>
            <a:ext cx="6870734" cy="972026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801395-EAFE-4D2D-B4DC-C6B3F7DA051E}"/>
              </a:ext>
            </a:extLst>
          </p:cNvPr>
          <p:cNvSpPr txBox="1"/>
          <p:nvPr/>
        </p:nvSpPr>
        <p:spPr>
          <a:xfrm>
            <a:off x="5550885" y="727418"/>
            <a:ext cx="815160" cy="8635802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kumimoji="1" lang="ja-JP" altLang="en-US" sz="4097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近未来</a:t>
            </a:r>
            <a:r>
              <a:rPr kumimoji="1" lang="en-US" altLang="ja-JP" sz="4097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×</a:t>
            </a:r>
            <a:r>
              <a:rPr kumimoji="1" lang="ja-JP" altLang="en-US" sz="4097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裏社会</a:t>
            </a:r>
            <a:r>
              <a:rPr kumimoji="1" lang="en-US" altLang="ja-JP" sz="4097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×</a:t>
            </a:r>
            <a:r>
              <a:rPr kumimoji="1" lang="ja-JP" altLang="en-US" sz="4097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中華ファンタジー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9A317A-153B-4FB0-B4E5-EF2BD4E58090}"/>
              </a:ext>
            </a:extLst>
          </p:cNvPr>
          <p:cNvSpPr txBox="1"/>
          <p:nvPr/>
        </p:nvSpPr>
        <p:spPr>
          <a:xfrm>
            <a:off x="4654247" y="1469368"/>
            <a:ext cx="800284" cy="7676422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3724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舞台は</a:t>
            </a:r>
            <a:r>
              <a:rPr kumimoji="1" lang="ja-JP" altLang="en-US" sz="3724" dirty="0">
                <a:solidFill>
                  <a:srgbClr val="FF0066"/>
                </a:solidFill>
                <a:highlight>
                  <a:srgbClr val="FFFF00"/>
                </a:highlight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大発展</a:t>
            </a:r>
            <a:r>
              <a:rPr kumimoji="1" lang="ja-JP" altLang="en-US" sz="3724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した</a:t>
            </a:r>
            <a:r>
              <a:rPr kumimoji="1" lang="en-US" altLang="ja-JP" sz="3724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C</a:t>
            </a:r>
            <a:r>
              <a:rPr kumimoji="1" lang="ja-JP" altLang="en-US" sz="3724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59933-34BC-4A1E-8DC2-0E8F0EA7372B}"/>
              </a:ext>
            </a:extLst>
          </p:cNvPr>
          <p:cNvSpPr txBox="1"/>
          <p:nvPr/>
        </p:nvSpPr>
        <p:spPr>
          <a:xfrm>
            <a:off x="2543450" y="1798947"/>
            <a:ext cx="1903983" cy="68387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724" dirty="0">
                <a:solidFill>
                  <a:srgbClr val="FF00FF"/>
                </a:solidFill>
                <a:latin typeface="02うつくし明朝体" panose="02000600000000000000" pitchFamily="50" charset="-128"/>
              </a:rPr>
              <a:t>政府は機能しなくなり、企業の衝突が多発。貴方達は傭兵として戦います。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D1418-2AD9-4989-B830-723AB6CEAE6F}"/>
              </a:ext>
            </a:extLst>
          </p:cNvPr>
          <p:cNvSpPr txBox="1"/>
          <p:nvPr/>
        </p:nvSpPr>
        <p:spPr>
          <a:xfrm>
            <a:off x="279588" y="357043"/>
            <a:ext cx="2020710" cy="900617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noAutofit/>
          </a:bodyPr>
          <a:lstStyle/>
          <a:p>
            <a:r>
              <a:rPr kumimoji="1" lang="ja-JP" altLang="en-US" sz="5028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死にたくないなら</a:t>
            </a:r>
            <a:endParaRPr kumimoji="1" lang="en-US" altLang="ja-JP" sz="5028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  <a:p>
            <a:r>
              <a:rPr kumimoji="1" lang="ja-JP" altLang="en-US" sz="5028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殺してして生きろ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63A920-1609-4E8E-A804-913BB5B8CE92}"/>
              </a:ext>
            </a:extLst>
          </p:cNvPr>
          <p:cNvSpPr/>
          <p:nvPr/>
        </p:nvSpPr>
        <p:spPr>
          <a:xfrm>
            <a:off x="689383" y="5506699"/>
            <a:ext cx="865142" cy="1003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76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24F632-C2A7-400B-B3F3-DB715DA71C18}"/>
              </a:ext>
            </a:extLst>
          </p:cNvPr>
          <p:cNvSpPr txBox="1"/>
          <p:nvPr/>
        </p:nvSpPr>
        <p:spPr>
          <a:xfrm>
            <a:off x="689383" y="5466047"/>
            <a:ext cx="865142" cy="10093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5959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</a:t>
            </a:r>
            <a:endParaRPr kumimoji="1" lang="ja-JP" altLang="en-US" sz="5959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8"/>
          <a:stretch/>
        </p:blipFill>
        <p:spPr>
          <a:xfrm>
            <a:off x="0" y="0"/>
            <a:ext cx="6858000" cy="972026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077EEED-72F0-4ADF-9B48-BDE716ED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7" y="62142"/>
            <a:ext cx="1721328" cy="23742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369AEE-E213-4828-B3E4-8883CF2B93AE}"/>
              </a:ext>
            </a:extLst>
          </p:cNvPr>
          <p:cNvSpPr txBox="1"/>
          <p:nvPr/>
        </p:nvSpPr>
        <p:spPr>
          <a:xfrm>
            <a:off x="2415461" y="283803"/>
            <a:ext cx="3817640" cy="19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980" dirty="0">
                <a:solidFill>
                  <a:schemeClr val="accent1"/>
                </a:solidFill>
                <a:highlight>
                  <a:srgbClr val="00FF00"/>
                </a:highlight>
                <a:latin typeface="02うつくし明朝体" panose="02000600000000000000" pitchFamily="50" charset="-128"/>
              </a:rPr>
              <a:t>貴方（主人公）</a:t>
            </a:r>
            <a:endParaRPr kumimoji="1" lang="en-US" altLang="ja-JP" sz="2980" dirty="0">
              <a:solidFill>
                <a:schemeClr val="accent1"/>
              </a:solidFill>
              <a:highlight>
                <a:srgbClr val="00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貴方は傭兵団を率いて弟のために企業に雇われ戦っています。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90C095-F423-45A3-9213-807C645C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8" y="2662373"/>
            <a:ext cx="1878479" cy="187847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E21233-8915-496A-A5C9-31B000E544BE}"/>
              </a:ext>
            </a:extLst>
          </p:cNvPr>
          <p:cNvSpPr txBox="1"/>
          <p:nvPr/>
        </p:nvSpPr>
        <p:spPr>
          <a:xfrm>
            <a:off x="2654711" y="2510422"/>
            <a:ext cx="3578390" cy="35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676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6E5C67-0478-4C16-9F1D-F25D3A0CC37B}"/>
              </a:ext>
            </a:extLst>
          </p:cNvPr>
          <p:cNvSpPr txBox="1"/>
          <p:nvPr/>
        </p:nvSpPr>
        <p:spPr>
          <a:xfrm>
            <a:off x="2543658" y="2418497"/>
            <a:ext cx="3492014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980" dirty="0">
                <a:highlight>
                  <a:srgbClr val="FFFF00"/>
                </a:highlight>
                <a:latin typeface="02うつくし明朝体" panose="02000600000000000000" pitchFamily="50" charset="-128"/>
              </a:rPr>
              <a:t>？？？（謎の男）</a:t>
            </a:r>
            <a:endParaRPr kumimoji="1" lang="en-US" altLang="ja-JP" sz="2980" dirty="0">
              <a:highlight>
                <a:srgbClr val="FF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貴方の前のたびたび現れる謎の男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53DF35-28C4-4F42-9C4F-ECFD117D5D91}"/>
              </a:ext>
            </a:extLst>
          </p:cNvPr>
          <p:cNvSpPr txBox="1"/>
          <p:nvPr/>
        </p:nvSpPr>
        <p:spPr>
          <a:xfrm>
            <a:off x="803820" y="5133138"/>
            <a:ext cx="3664764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仲間と共に現れる敵を</a:t>
            </a:r>
            <a:r>
              <a:rPr kumimoji="1" lang="ja-JP" altLang="en-US" sz="298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ぶっ殺せ</a:t>
            </a:r>
            <a:r>
              <a:rPr kumimoji="1" lang="en-US" altLang="ja-JP" sz="298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!!!</a:t>
            </a:r>
            <a:endParaRPr kumimoji="1" lang="ja-JP" altLang="en-US" sz="2980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48C777-2E12-4CC0-B2BB-52C30ABC7A4E}"/>
              </a:ext>
            </a:extLst>
          </p:cNvPr>
          <p:cNvSpPr txBox="1"/>
          <p:nvPr/>
        </p:nvSpPr>
        <p:spPr>
          <a:xfrm>
            <a:off x="2265076" y="6324227"/>
            <a:ext cx="3664764" cy="14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???｢</a:t>
            </a:r>
            <a:r>
              <a:rPr kumimoji="1" lang="ja-JP" altLang="en-US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指示されたから殺す</a:t>
            </a:r>
            <a:r>
              <a:rPr kumimoji="1" lang="en-US" altLang="ja-JP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…</a:t>
            </a:r>
            <a:r>
              <a:rPr kumimoji="1" lang="ja-JP" altLang="en-US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まるで</a:t>
            </a:r>
            <a:r>
              <a:rPr kumimoji="1" lang="ja-JP" altLang="en-US" sz="2980" dirty="0">
                <a:solidFill>
                  <a:schemeClr val="accent4">
                    <a:lumMod val="60000"/>
                    <a:lumOff val="40000"/>
                  </a:schemeClr>
                </a:solidFill>
                <a:latin typeface="02うつくし明朝体" panose="02000600000000000000" pitchFamily="50" charset="-128"/>
              </a:rPr>
              <a:t>マリオネット</a:t>
            </a:r>
            <a:r>
              <a:rPr kumimoji="1" lang="ja-JP" altLang="en-US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だな</a:t>
            </a:r>
            <a:r>
              <a:rPr kumimoji="1" lang="en-US" altLang="ja-JP" sz="298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｣</a:t>
            </a:r>
            <a:endParaRPr kumimoji="1" lang="ja-JP" altLang="en-US" sz="2980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766025F-1776-48C4-B929-6B271EDC1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65" y="4505657"/>
            <a:ext cx="1210576" cy="18784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6BF03D-58F0-4E86-AD46-D3285AFE9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7" y="6538060"/>
            <a:ext cx="1330328" cy="133032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21623-F6D4-4C6D-95C2-06A8B78C7583}"/>
              </a:ext>
            </a:extLst>
          </p:cNvPr>
          <p:cNvSpPr txBox="1"/>
          <p:nvPr/>
        </p:nvSpPr>
        <p:spPr>
          <a:xfrm>
            <a:off x="1325836" y="8062421"/>
            <a:ext cx="4265532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殺される前に殺す</a:t>
            </a:r>
            <a:r>
              <a:rPr kumimoji="1" lang="en-US" altLang="ja-JP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…</a:t>
            </a:r>
          </a:p>
          <a:p>
            <a:r>
              <a:rPr kumimoji="1" lang="ja-JP" altLang="en-US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ルールは</a:t>
            </a:r>
            <a:r>
              <a:rPr kumimoji="1" lang="ja-JP" altLang="en-US" sz="2980" dirty="0" err="1">
                <a:solidFill>
                  <a:srgbClr val="FFFF00"/>
                </a:solidFill>
                <a:latin typeface="02うつくし明朝体" panose="02000600000000000000" pitchFamily="50" charset="-128"/>
              </a:rPr>
              <a:t>そんだけだ</a:t>
            </a:r>
            <a:r>
              <a:rPr kumimoji="1" lang="en-US" altLang="ja-JP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!</a:t>
            </a:r>
            <a:r>
              <a:rPr kumimoji="1" lang="ja-JP" altLang="en-US" sz="298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968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106</Words>
  <Application>Microsoft Office PowerPoint</Application>
  <PresentationFormat>ユーザー設定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02うつくし明朝体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12</cp:revision>
  <dcterms:created xsi:type="dcterms:W3CDTF">2023-06-26T02:37:57Z</dcterms:created>
  <dcterms:modified xsi:type="dcterms:W3CDTF">2023-07-03T02:14:30Z</dcterms:modified>
</cp:coreProperties>
</file>