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3A8A5-A14C-4D0B-81B0-D70F9365F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9AB37A-F45B-4E61-B4DD-4D63768D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7E7E0-8DBA-40D3-AC8F-2D29EBCD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BB77E4-EBEB-48E3-B0B6-0505AC0D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DFF211-9180-4F69-9C3F-A77D50E5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35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AFC670-3043-4EF5-893E-FCF1946E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09D861-ED1E-4392-9561-1209686F6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A6CCDD-B15F-4197-A0F4-B9E04E21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1E3F57-A98B-4C39-A0B5-80150EEA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24B239-4914-49C8-9092-10C2ADED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34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D7F559-B7C1-4A9E-8752-718583861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93BF33-1AE2-45B3-85FD-11F455E7F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DF620D-D2D2-4FD3-9AC3-15854916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7C1131-A8C4-45FA-A9C7-9AF4DFDC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E14D2F-1EAB-480B-A1CD-0013A71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89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71D4C-D26D-419B-9BBD-8CC8C35C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940BB7-FB94-42F0-8520-82E49848A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F3A781-D54F-46FE-B58E-762D6814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DBEDF9-114D-4B64-80FB-D7F4FA41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ECF6E9-E52F-4F55-9611-8CA43A97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82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262D8-1350-4782-96DC-6D580AE7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0B699B-393D-436A-A31C-F3852BAE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E0659C-3E6C-4FF6-81CF-D83DF651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8FEBF9-B689-4373-B399-9754954F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747AFD-9812-4FC0-B69B-ACBEA762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67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4AD6A-1CB8-4C03-AF82-E5470D12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B83DE-898C-42D3-8EE5-A5C92FD15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56629B-9FD8-49FF-90DB-75C51FF03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F4B0ED-28AA-4F8B-A68C-662FF9BE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5B0874-FF72-4B9A-81D8-01C5C736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E206CB-C64B-49CE-B10A-7195D710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9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37F18-E24A-4853-99C9-F566616F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12EA75-1083-4BA2-94BD-4855B88BB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8D1307-F155-4A02-A33F-F7F48D4EA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D9910D-F6CA-475E-BF42-32DF0F5D9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D274BF-E131-42CE-9150-3289C4CE5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A312E5-7BA5-4C3C-87F4-84E1A97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56D2B0-1DF8-4BA3-B59C-D5711614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4C1731-5AC2-4755-8D44-8EFC7E01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4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0B3F3-1FFE-432D-9955-82B2D2E9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B53F76-B7B0-4A02-BBBA-AF02B641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3A5317-2CEF-4336-88BC-50E4FDC1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FEFB0A-A744-4D2F-816C-866B401B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10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BA766C-189E-46EA-A121-C0786F7A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E0A66C-0BAC-43CE-8798-B6245C9E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4F1C12-C490-4677-BBF5-B12A6E9B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5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D3657-A9E4-4386-AA2C-E27B0441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8D3901-B337-4CA1-B79B-243754DE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ECE523-883C-4DE2-840F-BA4721076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F1F68B-DFED-4C0D-863B-3A80E8F3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35484D-C8EC-45A0-8EBA-D6CA0AC9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DF34CE-7690-4FB4-BC0D-86910D38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60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5C595-0E08-42E1-BF64-D35CEACD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0E651F-58DA-4500-B3DA-3F8219A6D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A00865-5F22-4AC4-A5F8-650B0E5DD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E79F0A-3C84-40A7-BF6C-98841DB6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4C1-7361-495C-AEBB-D741AEC06DEE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B0C2B1-17DB-49FA-B17D-BC1AE209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CE6B0-3E01-47EC-9CB4-888E267C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09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D9BB5D-AF3D-419E-B6EB-F9EA1CE3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75FC27-2A0B-4AE2-905E-FBFED699C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30F4FA-BB60-4B57-8587-BD442F473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6D4C1-7361-495C-AEBB-D741AEC06DEE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2900F1-038C-4BE6-B538-CCBD4F407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C39B3F-CD19-4A83-887E-1C2012D9F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E5C6-773F-4820-B3C0-53C13A8C5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40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AF8181-8384-45CE-A329-880B1B3F5218}"/>
              </a:ext>
            </a:extLst>
          </p:cNvPr>
          <p:cNvSpPr txBox="1"/>
          <p:nvPr/>
        </p:nvSpPr>
        <p:spPr>
          <a:xfrm>
            <a:off x="826477" y="1690062"/>
            <a:ext cx="109259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0" dirty="0">
                <a:latin typeface="昔々ふぉんと" panose="02000600000000000000" pitchFamily="2" charset="-128"/>
                <a:ea typeface="昔々ふぉんと" panose="02000600000000000000" pitchFamily="2" charset="-128"/>
              </a:rPr>
              <a:t>切って！ くっつく</a:t>
            </a:r>
            <a:r>
              <a:rPr kumimoji="1" lang="ja-JP" altLang="en-US" sz="11000" dirty="0" err="1">
                <a:latin typeface="昔々ふぉんと" panose="02000600000000000000" pitchFamily="2" charset="-128"/>
                <a:ea typeface="昔々ふぉんと" panose="02000600000000000000" pitchFamily="2" charset="-128"/>
              </a:rPr>
              <a:t>けて</a:t>
            </a:r>
            <a:r>
              <a:rPr kumimoji="1" lang="ja-JP" altLang="en-US" sz="11000" dirty="0">
                <a:latin typeface="昔々ふぉんと" panose="02000600000000000000" pitchFamily="2" charset="-128"/>
                <a:ea typeface="昔々ふぉんと" panose="02000600000000000000" pitchFamily="2" charset="-128"/>
              </a:rPr>
              <a:t>！</a:t>
            </a:r>
            <a:endParaRPr kumimoji="1" lang="en-US" altLang="ja-JP" sz="11000" dirty="0">
              <a:latin typeface="昔々ふぉんと" panose="02000600000000000000" pitchFamily="2" charset="-128"/>
              <a:ea typeface="昔々ふぉんと" panose="02000600000000000000" pitchFamily="2" charset="-128"/>
            </a:endParaRPr>
          </a:p>
          <a:p>
            <a:pPr algn="ctr"/>
            <a:r>
              <a:rPr lang="ja-JP" altLang="en-US" sz="11000" dirty="0">
                <a:latin typeface="昔々ふぉんと" panose="02000600000000000000" pitchFamily="2" charset="-128"/>
                <a:ea typeface="昔々ふぉんと" panose="02000600000000000000" pitchFamily="2" charset="-128"/>
              </a:rPr>
              <a:t>進め！漢字の里へ！</a:t>
            </a:r>
            <a:endParaRPr kumimoji="1" lang="ja-JP" altLang="en-US" sz="11000" dirty="0">
              <a:latin typeface="昔々ふぉんと" panose="02000600000000000000" pitchFamily="2" charset="-128"/>
              <a:ea typeface="昔々ふぉんと" panose="02000600000000000000" pitchFamily="2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7FDA20-7EF2-42CB-9397-4A3EE7AAF44C}"/>
              </a:ext>
            </a:extLst>
          </p:cNvPr>
          <p:cNvSpPr txBox="1"/>
          <p:nvPr/>
        </p:nvSpPr>
        <p:spPr>
          <a:xfrm rot="19842012">
            <a:off x="-110" y="106452"/>
            <a:ext cx="238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600" dirty="0">
                <a:latin typeface="ＫＦひま字" panose="02000600000000000000" pitchFamily="50" charset="-128"/>
                <a:ea typeface="ＫＦひま字" panose="02000600000000000000" pitchFamily="50" charset="-128"/>
                <a:cs typeface="Times New Roman" panose="02020603050405020304" pitchFamily="18" charset="0"/>
              </a:rPr>
              <a:t>全</a:t>
            </a:r>
            <a:endParaRPr kumimoji="1" lang="ja-JP" altLang="en-US" sz="9600" dirty="0">
              <a:latin typeface="ＫＦひま字" panose="02000600000000000000" pitchFamily="50" charset="-128"/>
              <a:ea typeface="ＫＦひま字" panose="02000600000000000000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AD1B01A-5344-402A-9F8A-2E83E249A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22" y="-1430949"/>
            <a:ext cx="4909039" cy="485994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8F32E1-208D-4BC6-B810-AE15D33683E3}"/>
              </a:ext>
            </a:extLst>
          </p:cNvPr>
          <p:cNvSpPr txBox="1"/>
          <p:nvPr/>
        </p:nvSpPr>
        <p:spPr>
          <a:xfrm rot="19590557">
            <a:off x="3571563" y="214194"/>
            <a:ext cx="238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>
                <a:latin typeface="ＫＦひま字" panose="02000600000000000000" pitchFamily="50" charset="-128"/>
                <a:ea typeface="ＫＦひま字" panose="02000600000000000000" pitchFamily="50" charset="-128"/>
                <a:cs typeface="Times New Roman" panose="02020603050405020304" pitchFamily="18" charset="0"/>
              </a:rPr>
              <a:t>王</a:t>
            </a:r>
          </a:p>
        </p:txBody>
      </p:sp>
    </p:spTree>
    <p:extLst>
      <p:ext uri="{BB962C8B-B14F-4D97-AF65-F5344CB8AC3E}">
        <p14:creationId xmlns:p14="http://schemas.microsoft.com/office/powerpoint/2010/main" val="19872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85032D-15FA-4CA1-8EBC-F0715B9345D3}"/>
              </a:ext>
            </a:extLst>
          </p:cNvPr>
          <p:cNvSpPr txBox="1"/>
          <p:nvPr/>
        </p:nvSpPr>
        <p:spPr>
          <a:xfrm>
            <a:off x="1" y="228600"/>
            <a:ext cx="12192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800" dirty="0">
                <a:latin typeface="昔々ふぉんと" panose="02000600000000000000" pitchFamily="2" charset="-128"/>
                <a:ea typeface="昔々ふぉんと" panose="02000600000000000000" pitchFamily="2" charset="-128"/>
              </a:rPr>
              <a:t>ルールはシンプル！</a:t>
            </a:r>
            <a:endParaRPr kumimoji="1" lang="en-US" altLang="ja-JP" sz="8800" dirty="0">
              <a:latin typeface="昔々ふぉんと" panose="02000600000000000000" pitchFamily="2" charset="-128"/>
              <a:ea typeface="昔々ふぉんと" panose="02000600000000000000" pitchFamily="2" charset="-128"/>
            </a:endParaRPr>
          </a:p>
          <a:p>
            <a:r>
              <a:rPr kumimoji="1" lang="en-US" altLang="ja-JP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1</a:t>
            </a:r>
            <a:r>
              <a:rPr kumimoji="1" lang="ja-JP" altLang="en-US" sz="6000" dirty="0" err="1">
                <a:latin typeface="851マカポップ" panose="02000600000000000000" pitchFamily="2" charset="-128"/>
                <a:ea typeface="851マカポップ" panose="02000600000000000000" pitchFamily="2" charset="-128"/>
              </a:rPr>
              <a:t>．</a:t>
            </a:r>
            <a:r>
              <a:rPr kumimoji="1" lang="ja-JP" altLang="en-US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右に進め！</a:t>
            </a:r>
            <a:endParaRPr kumimoji="1" lang="en-US" altLang="ja-JP" sz="6000" dirty="0">
              <a:latin typeface="851マカポップ" panose="02000600000000000000" pitchFamily="2" charset="-128"/>
              <a:ea typeface="851マカポップ" panose="02000600000000000000" pitchFamily="2" charset="-128"/>
            </a:endParaRPr>
          </a:p>
          <a:p>
            <a:r>
              <a:rPr kumimoji="1" lang="en-US" altLang="ja-JP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2</a:t>
            </a:r>
            <a:r>
              <a:rPr kumimoji="1" lang="ja-JP" altLang="en-US" sz="6000" dirty="0" err="1">
                <a:latin typeface="851マカポップ" panose="02000600000000000000" pitchFamily="2" charset="-128"/>
                <a:ea typeface="851マカポップ" panose="02000600000000000000" pitchFamily="2" charset="-128"/>
              </a:rPr>
              <a:t>．</a:t>
            </a:r>
            <a:r>
              <a:rPr kumimoji="1" lang="ja-JP" altLang="en-US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進めなくなったら周りを見ろ！</a:t>
            </a:r>
            <a:endParaRPr kumimoji="1" lang="en-US" altLang="ja-JP" sz="6000" dirty="0">
              <a:latin typeface="851マカポップ" panose="02000600000000000000" pitchFamily="2" charset="-128"/>
              <a:ea typeface="851マカポップ" panose="02000600000000000000" pitchFamily="2" charset="-128"/>
            </a:endParaRPr>
          </a:p>
          <a:p>
            <a:r>
              <a:rPr lang="en-US" altLang="ja-JP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3</a:t>
            </a:r>
            <a:r>
              <a:rPr lang="ja-JP" altLang="en-US" sz="6000" dirty="0" err="1">
                <a:latin typeface="851マカポップ" panose="02000600000000000000" pitchFamily="2" charset="-128"/>
                <a:ea typeface="851マカポップ" panose="02000600000000000000" pitchFamily="2" charset="-128"/>
              </a:rPr>
              <a:t>．</a:t>
            </a:r>
            <a:r>
              <a:rPr lang="ja-JP" altLang="en-US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部首を切って貼って道を作れ！</a:t>
            </a:r>
            <a:endParaRPr lang="en-US" altLang="ja-JP" sz="6000" dirty="0">
              <a:latin typeface="851マカポップ" panose="02000600000000000000" pitchFamily="2" charset="-128"/>
              <a:ea typeface="851マカポップ" panose="02000600000000000000" pitchFamily="2" charset="-128"/>
            </a:endParaRPr>
          </a:p>
          <a:p>
            <a:r>
              <a:rPr lang="en-US" altLang="ja-JP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4</a:t>
            </a:r>
            <a:r>
              <a:rPr lang="ja-JP" altLang="en-US" sz="6000" dirty="0" err="1">
                <a:latin typeface="851マカポップ" panose="02000600000000000000" pitchFamily="2" charset="-128"/>
                <a:ea typeface="851マカポップ" panose="02000600000000000000" pitchFamily="2" charset="-128"/>
              </a:rPr>
              <a:t>．</a:t>
            </a:r>
            <a:r>
              <a:rPr lang="ja-JP" altLang="en-US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切り取った漢字も成立すること！</a:t>
            </a:r>
            <a:endParaRPr lang="en-US" altLang="ja-JP" sz="6000" dirty="0">
              <a:latin typeface="851マカポップ" panose="02000600000000000000" pitchFamily="2" charset="-128"/>
              <a:ea typeface="851マカポップ" panose="02000600000000000000" pitchFamily="2" charset="-128"/>
            </a:endParaRPr>
          </a:p>
          <a:p>
            <a:r>
              <a:rPr lang="en-US" altLang="ja-JP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5</a:t>
            </a:r>
            <a:r>
              <a:rPr lang="ja-JP" altLang="en-US" sz="6000" dirty="0" err="1">
                <a:latin typeface="851マカポップ" panose="02000600000000000000" pitchFamily="2" charset="-128"/>
                <a:ea typeface="851マカポップ" panose="02000600000000000000" pitchFamily="2" charset="-128"/>
              </a:rPr>
              <a:t>．</a:t>
            </a:r>
            <a:r>
              <a:rPr lang="en-US" altLang="ja-JP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3</a:t>
            </a:r>
            <a:r>
              <a:rPr lang="ja-JP" altLang="en-US" sz="6000" dirty="0">
                <a:latin typeface="851マカポップ" panose="02000600000000000000" pitchFamily="2" charset="-128"/>
                <a:ea typeface="851マカポップ" panose="02000600000000000000" pitchFamily="2" charset="-128"/>
              </a:rPr>
              <a:t>のことをキットペッタンと呼ぶこと！</a:t>
            </a:r>
            <a:endParaRPr lang="en-US" altLang="ja-JP" sz="6000" dirty="0">
              <a:latin typeface="851マカポップ" panose="02000600000000000000" pitchFamily="2" charset="-128"/>
              <a:ea typeface="851マカポップ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5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8309810-1218-494C-ACA2-7CE359A37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5999" cy="6858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979709A-A373-46CF-9C81-F697CC0551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1361E44-8F2E-4B0F-BEC4-079696B458F0}"/>
              </a:ext>
            </a:extLst>
          </p:cNvPr>
          <p:cNvCxnSpPr/>
          <p:nvPr/>
        </p:nvCxnSpPr>
        <p:spPr>
          <a:xfrm>
            <a:off x="4933950" y="1371600"/>
            <a:ext cx="19621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5593536-885C-4C03-8536-E1AC44A0798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3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762440-C8EF-4C94-9397-344B3B8E7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2ACC35-91FB-460B-BDE0-1A3033429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57900" cy="68580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FCC2D09-AE68-4FC5-942B-886BE550F895}"/>
              </a:ext>
            </a:extLst>
          </p:cNvPr>
          <p:cNvCxnSpPr>
            <a:cxnSpLocks/>
          </p:cNvCxnSpPr>
          <p:nvPr/>
        </p:nvCxnSpPr>
        <p:spPr>
          <a:xfrm>
            <a:off x="4381500" y="323850"/>
            <a:ext cx="27622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14E71DC-BA72-4526-9474-0DF82E522C7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32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62</Words>
  <Application>Microsoft Office PowerPoint</Application>
  <PresentationFormat>ワイド画面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851マカポップ</vt:lpstr>
      <vt:lpstr>ＫＦひま字</vt:lpstr>
      <vt:lpstr>昔々ふぉんと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GTA23 滝　瑛太</dc:creator>
  <cp:lastModifiedBy>GTA23 滝　瑛太</cp:lastModifiedBy>
  <cp:revision>15</cp:revision>
  <dcterms:created xsi:type="dcterms:W3CDTF">2023-12-11T02:29:10Z</dcterms:created>
  <dcterms:modified xsi:type="dcterms:W3CDTF">2024-01-15T00:53:38Z</dcterms:modified>
</cp:coreProperties>
</file>