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F74A8-9B4E-4819-A90D-F726F4DB4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A95A0F-EC9E-4B1A-99F0-BCBE81183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31EB29-7838-4A64-9EF4-07687C35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E8E4-B69F-4704-A437-13E9D7D1E6AE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B7853F-4973-4FEE-9FF4-B2D467CF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F90EB1-AF45-473F-99D7-A5709847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68E5-FE17-4577-B7CE-C23B37FFF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7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818BE-703B-48F7-8429-677FA5F6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8C1C54-FD2B-40B8-B7E8-468D49433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02802C-3626-4081-B284-F65EDE2F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E8E4-B69F-4704-A437-13E9D7D1E6AE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F6447-927C-428E-AAE1-A4F0A681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402C7F-0228-40AC-8F9C-DA0317A0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68E5-FE17-4577-B7CE-C23B37FFF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C55B3A-5C3A-47A2-B323-90EF55944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4326E8-9D36-404E-A984-AEE5A5AD9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EC4B76-CFDB-4C4A-8B8C-8E829B6B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E8E4-B69F-4704-A437-13E9D7D1E6AE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F89B5-64A4-4336-B73D-3E03113F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6D8EAC-0C06-44F3-A1DF-D192DE67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68E5-FE17-4577-B7CE-C23B37FFF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9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AC6FB-6DE6-4A3D-AEDF-E9891EA9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426FB-ECD2-451E-8113-E6827A0B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45FFC3-50B9-4BCF-A0D0-73EF1AE8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E8E4-B69F-4704-A437-13E9D7D1E6AE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CFB18C-4CA6-4142-88EB-B4576877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49211-0056-439B-83C6-6514DFF2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68E5-FE17-4577-B7CE-C23B37FFF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44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1CA95-83CA-4DB6-B6E2-A8D2BA34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816EF3-0C3A-45A0-86BB-C7E9BEF44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B6DC72-C54A-47CA-AFD2-4AD7B681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E8E4-B69F-4704-A437-13E9D7D1E6AE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0ACD13-6FF8-4982-9E1E-23794413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9843FA-A8DF-44B4-8275-AE2C8D57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68E5-FE17-4577-B7CE-C23B37FFF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2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46B89-181C-470C-84B9-DD26A99D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5092AE-83B5-4598-B960-5E952D991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72CFEC-171B-4D3B-B720-0070CA909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225C38-10DE-4CF7-B140-2EB4C696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E8E4-B69F-4704-A437-13E9D7D1E6AE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8372BA-6750-40A1-A465-C80A3EDD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182A0B-F709-4B7D-96F7-376C0A8E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68E5-FE17-4577-B7CE-C23B37FFF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65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B2CCD-004B-4F5C-8856-CD2EBA0F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0AC227-8F94-4C6B-9DA0-02F1013D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D4E5AC-E008-4970-9F0E-3C32821D3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9A74E8-5CF4-4DBF-ABC2-26635544C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C5975C-DDC7-4406-9961-D2826E6C5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1100F0-466E-4E71-AFA7-E8009E50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E8E4-B69F-4704-A437-13E9D7D1E6AE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5476D0-656C-4002-9343-357CADCF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CF832B-56C8-4C18-8B28-938CF8D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68E5-FE17-4577-B7CE-C23B37FFF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46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CD4D5-3AAB-4076-BF76-AD64FCBE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063B46-E438-474D-BA7F-0B69A0C2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E8E4-B69F-4704-A437-13E9D7D1E6AE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C438E3-5DE4-483C-B4D3-8490D208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F52F8C-05D5-4458-8C4B-250610F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68E5-FE17-4577-B7CE-C23B37FFF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63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D876FC-30BC-4CD4-8075-B49D5B71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E8E4-B69F-4704-A437-13E9D7D1E6AE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853FE1-4976-4847-81FA-0D406771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A8102E-A23B-4FF8-A4DE-CAA49DC0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68E5-FE17-4577-B7CE-C23B37FFF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47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E7999-F21E-4744-8DFC-C095B8C4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865FC3-619A-4AD5-9715-6823E7C4A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23FC5E-7FDE-47C5-BD75-26DD41C4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071E8-D76E-4083-9032-43CD5EA0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E8E4-B69F-4704-A437-13E9D7D1E6AE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695D22-B0E8-4F58-8208-02E1CF6E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AB5ACD-950D-43C6-9FE4-412999D0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68E5-FE17-4577-B7CE-C23B37FFF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9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173EB9-86FD-4AAD-B794-57479AC5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3930F4-4C96-417B-906D-3B652B14C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D94CF3-5F5F-4F91-8D87-EBC19644B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F1934D-9121-4A43-A8D5-D4249656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E8E4-B69F-4704-A437-13E9D7D1E6AE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C44460-18CD-4E0D-893A-435547EE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9BE842-52DC-4489-AA0D-56258E4C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68E5-FE17-4577-B7CE-C23B37FFF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30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023981-2AB8-47EC-AABB-5D39356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EDFC6E-B371-47D1-B9B5-CAD4FB3F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3F6CD-F8D3-4627-B97B-EEF73A9C7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3E8E4-B69F-4704-A437-13E9D7D1E6AE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106CD5-9CE5-4CB3-A733-995A91BA7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2AE20-6F08-48C5-9CE5-EE8B8481C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68E5-FE17-4577-B7CE-C23B37FFF3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097908-2699-4493-B458-21B7E73644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225A5E-1C45-4604-8E85-AAD90DA22583}"/>
              </a:ext>
            </a:extLst>
          </p:cNvPr>
          <p:cNvSpPr txBox="1"/>
          <p:nvPr/>
        </p:nvSpPr>
        <p:spPr>
          <a:xfrm>
            <a:off x="-175846" y="76515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1"/>
                </a:solidFill>
              </a:rPr>
              <a:t>マイナーおすすめゲーム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7D2E52-C14D-4B03-AF56-FBD55BF27AEE}"/>
              </a:ext>
            </a:extLst>
          </p:cNvPr>
          <p:cNvSpPr txBox="1"/>
          <p:nvPr/>
        </p:nvSpPr>
        <p:spPr>
          <a:xfrm>
            <a:off x="2110154" y="2602523"/>
            <a:ext cx="793066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3900" spc="700" dirty="0">
                <a:solidFill>
                  <a:schemeClr val="bg1"/>
                </a:solidFill>
                <a:latin typeface="Agency FB" panose="020B0503020202020204" pitchFamily="34" charset="0"/>
                <a:ea typeface="02うつくし明朝体" panose="02000600000000000000" pitchFamily="50" charset="-128"/>
              </a:rPr>
              <a:t>SILT</a:t>
            </a:r>
            <a:endParaRPr kumimoji="1" lang="ja-JP" altLang="en-US" sz="23900" spc="700" dirty="0">
              <a:solidFill>
                <a:schemeClr val="bg1"/>
              </a:solidFill>
              <a:latin typeface="Agency FB" panose="020B0503020202020204" pitchFamily="34" charset="0"/>
              <a:ea typeface="02うつくし明朝体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56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3AD5EB2-75C1-45B4-BE7E-EEFB7E13F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8896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41C5BF-6C78-4A93-B378-440E3E99A601}"/>
              </a:ext>
            </a:extLst>
          </p:cNvPr>
          <p:cNvSpPr txBox="1"/>
          <p:nvPr/>
        </p:nvSpPr>
        <p:spPr>
          <a:xfrm>
            <a:off x="9603075" y="562708"/>
            <a:ext cx="1809341" cy="5732584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主人公は無力です。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自分につながれた鎖もほどけないほどに</a:t>
            </a:r>
            <a:r>
              <a:rPr lang="en-US" altLang="ja-JP" sz="2400" dirty="0">
                <a:solidFill>
                  <a:schemeClr val="bg1"/>
                </a:solidFill>
              </a:rPr>
              <a:t>…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C4877F-25C4-4A0E-937B-3890FC75E7A9}"/>
              </a:ext>
            </a:extLst>
          </p:cNvPr>
          <p:cNvSpPr txBox="1"/>
          <p:nvPr/>
        </p:nvSpPr>
        <p:spPr>
          <a:xfrm>
            <a:off x="450979" y="549061"/>
            <a:ext cx="2350836" cy="5890846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</a:rPr>
              <a:t>ですが、主人公には特殊な力があります。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167123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1D015B-CB2B-4128-AF33-9DCAB5A42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16FEF8-C2E8-45C7-9F0C-2041BD8A3CCA}"/>
              </a:ext>
            </a:extLst>
          </p:cNvPr>
          <p:cNvSpPr/>
          <p:nvPr/>
        </p:nvSpPr>
        <p:spPr>
          <a:xfrm>
            <a:off x="0" y="0"/>
            <a:ext cx="1195754" cy="949569"/>
          </a:xfrm>
          <a:prstGeom prst="rect">
            <a:avLst/>
          </a:prstGeom>
          <a:solidFill>
            <a:srgbClr val="10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1BDF8A-B823-43F9-9781-F81912406E30}"/>
              </a:ext>
            </a:extLst>
          </p:cNvPr>
          <p:cNvSpPr txBox="1"/>
          <p:nvPr/>
        </p:nvSpPr>
        <p:spPr>
          <a:xfrm>
            <a:off x="9117230" y="615462"/>
            <a:ext cx="2646878" cy="57325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</a:rPr>
              <a:t>それは憑依能力。</a:t>
            </a:r>
            <a:endParaRPr kumimoji="1" lang="en-US" altLang="ja-JP" sz="3200" dirty="0">
              <a:solidFill>
                <a:schemeClr val="bg1"/>
              </a:solidFill>
            </a:endParaRPr>
          </a:p>
          <a:p>
            <a:r>
              <a:rPr lang="ja-JP" altLang="en-US" sz="3200" dirty="0">
                <a:solidFill>
                  <a:schemeClr val="bg1"/>
                </a:solidFill>
              </a:rPr>
              <a:t>小さな魚であれば憑依して操れます。</a:t>
            </a:r>
            <a:endParaRPr lang="en-US" altLang="ja-JP" sz="3200" dirty="0">
              <a:solidFill>
                <a:schemeClr val="bg1"/>
              </a:solidFill>
            </a:endParaRPr>
          </a:p>
          <a:p>
            <a:r>
              <a:rPr kumimoji="1" lang="ja-JP" altLang="en-US" sz="3200" dirty="0">
                <a:solidFill>
                  <a:schemeClr val="bg1"/>
                </a:solidFill>
              </a:rPr>
              <a:t>例えば</a:t>
            </a:r>
            <a:r>
              <a:rPr kumimoji="1" lang="en-US" altLang="ja-JP" sz="3200" dirty="0">
                <a:solidFill>
                  <a:schemeClr val="bg1"/>
                </a:solidFill>
              </a:rPr>
              <a:t>…</a:t>
            </a:r>
            <a:r>
              <a:rPr kumimoji="1" lang="ja-JP" altLang="en-US" sz="3200" dirty="0">
                <a:solidFill>
                  <a:schemeClr val="bg1"/>
                </a:solidFill>
              </a:rPr>
              <a:t>自分をつなぐ鎖を切るなども</a:t>
            </a:r>
          </a:p>
        </p:txBody>
      </p:sp>
    </p:spTree>
    <p:extLst>
      <p:ext uri="{BB962C8B-B14F-4D97-AF65-F5344CB8AC3E}">
        <p14:creationId xmlns:p14="http://schemas.microsoft.com/office/powerpoint/2010/main" val="93964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8E1B371-4530-4976-95B8-EE4C6BAD1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09049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E791D5B-3089-49CA-BEEE-B39A44652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6096006" cy="309049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7CEC63-1FCB-4465-9CCC-CEBD038CD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767503"/>
            <a:ext cx="6096006" cy="309049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24F118F-40FF-4CF1-8826-1876612BD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7503"/>
            <a:ext cx="6096000" cy="309049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959410-5C55-456A-8DC7-E1FCF4AACAAB}"/>
              </a:ext>
            </a:extLst>
          </p:cNvPr>
          <p:cNvSpPr txBox="1"/>
          <p:nvPr/>
        </p:nvSpPr>
        <p:spPr>
          <a:xfrm>
            <a:off x="-1" y="3090496"/>
            <a:ext cx="119927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200" dirty="0">
                <a:solidFill>
                  <a:srgbClr val="FF0000"/>
                </a:solidFill>
              </a:rPr>
              <a:t>チョウチンアンコウ</a:t>
            </a:r>
            <a:r>
              <a:rPr lang="ja-JP" altLang="en-US" sz="2200" dirty="0"/>
              <a:t>に</a:t>
            </a:r>
            <a:r>
              <a:rPr lang="ja-JP" altLang="en-US" sz="2200" dirty="0">
                <a:solidFill>
                  <a:srgbClr val="FF0000"/>
                </a:solidFill>
              </a:rPr>
              <a:t>食人植物</a:t>
            </a:r>
            <a:r>
              <a:rPr lang="ja-JP" altLang="en-US" sz="2200" dirty="0"/>
              <a:t>、</a:t>
            </a:r>
            <a:r>
              <a:rPr lang="ja-JP" altLang="en-US" sz="2200" dirty="0">
                <a:solidFill>
                  <a:srgbClr val="FF0000"/>
                </a:solidFill>
              </a:rPr>
              <a:t>木に擬態するクラーケン</a:t>
            </a:r>
            <a:r>
              <a:rPr lang="ja-JP" altLang="en-US" sz="2200" dirty="0"/>
              <a:t>に</a:t>
            </a:r>
            <a:r>
              <a:rPr lang="ja-JP" altLang="en-US" sz="2200" dirty="0">
                <a:solidFill>
                  <a:srgbClr val="FF0000"/>
                </a:solidFill>
              </a:rPr>
              <a:t>巨大な機械部品が混じるカニ</a:t>
            </a:r>
            <a:r>
              <a:rPr lang="en-US" altLang="ja-JP" sz="2200" dirty="0"/>
              <a:t>…</a:t>
            </a:r>
            <a:r>
              <a:rPr lang="ja-JP" altLang="en-US" sz="2200" dirty="0"/>
              <a:t>様々なボスが登場します</a:t>
            </a:r>
            <a:r>
              <a:rPr lang="en-US" altLang="ja-JP" sz="2200" dirty="0"/>
              <a:t>…</a:t>
            </a:r>
            <a:endParaRPr lang="ja-JP" altLang="en-US" sz="2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42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F77464C-345E-4BCC-8DC1-C435051FF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525065-A2F1-45E6-B406-1BF6869EFB76}"/>
              </a:ext>
            </a:extLst>
          </p:cNvPr>
          <p:cNvSpPr txBox="1"/>
          <p:nvPr/>
        </p:nvSpPr>
        <p:spPr>
          <a:xfrm>
            <a:off x="650631" y="211015"/>
            <a:ext cx="10990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</a:rPr>
              <a:t>主人公は深海を探索し、遺跡や巨大生物と遭遇します。</a:t>
            </a:r>
            <a:endParaRPr kumimoji="1" lang="en-US" altLang="ja-JP" sz="3200" dirty="0">
              <a:solidFill>
                <a:schemeClr val="bg1"/>
              </a:solidFill>
            </a:endParaRPr>
          </a:p>
          <a:p>
            <a:r>
              <a:rPr lang="ja-JP" altLang="en-US" sz="3200" dirty="0">
                <a:solidFill>
                  <a:schemeClr val="bg1"/>
                </a:solidFill>
              </a:rPr>
              <a:t>果たして主人公は深海から脱出できるのでしょうか</a:t>
            </a:r>
            <a:endParaRPr kumimoji="1" lang="en-US" altLang="ja-JP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8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104</Words>
  <Application>Microsoft Office PowerPoint</Application>
  <PresentationFormat>ワイド画面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02うつくし明朝体</vt:lpstr>
      <vt:lpstr>游ゴシック</vt:lpstr>
      <vt:lpstr>游ゴシック Light</vt:lpstr>
      <vt:lpstr>Agency FB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GTA23 滝　瑛太</dc:creator>
  <cp:lastModifiedBy>GTA23 滝　瑛太</cp:lastModifiedBy>
  <cp:revision>7</cp:revision>
  <dcterms:created xsi:type="dcterms:W3CDTF">2023-09-29T00:31:48Z</dcterms:created>
  <dcterms:modified xsi:type="dcterms:W3CDTF">2023-09-29T01:41:02Z</dcterms:modified>
</cp:coreProperties>
</file>